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D999E-279D-4AD1-957F-301D18D9E0FD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05A1A-B718-48FB-AD15-0E18C3F24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7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2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6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9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6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6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C621-8AEB-47EE-9B5E-22313964CA8A}" type="datetimeFigureOut">
              <a:rPr lang="en-US" smtClean="0"/>
              <a:t>11/14/2015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9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/>
              <a:t>神的話語的重要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lvl="0">
              <a:lnSpc>
                <a:spcPct val="160000"/>
              </a:lnSpc>
            </a:pPr>
            <a:r>
              <a:rPr lang="en-US" sz="2400" dirty="0" err="1" smtClean="0"/>
              <a:t>你們蒙了</a:t>
            </a:r>
            <a:r>
              <a:rPr lang="en-US" sz="2400" b="1" dirty="0" err="1" smtClean="0">
                <a:solidFill>
                  <a:srgbClr val="00B050"/>
                </a:solidFill>
              </a:rPr>
              <a:t>重生</a:t>
            </a:r>
            <a:r>
              <a:rPr lang="en-US" sz="2400" dirty="0" err="1"/>
              <a:t>，不是由於能壞的種子，乃是由於不能壞的種子，是藉著神活潑常存的道</a:t>
            </a:r>
            <a:r>
              <a:rPr lang="en-US" sz="2400" dirty="0" smtClean="0"/>
              <a:t>。</a:t>
            </a:r>
            <a:r>
              <a:rPr lang="en-US" sz="1800" dirty="0" smtClean="0"/>
              <a:t>(</a:t>
            </a:r>
            <a:r>
              <a:rPr lang="en-US" sz="1800" dirty="0" err="1" smtClean="0"/>
              <a:t>彼得前書</a:t>
            </a:r>
            <a:r>
              <a:rPr lang="en-US" sz="1800" dirty="0" smtClean="0"/>
              <a:t> 1:23)</a:t>
            </a:r>
          </a:p>
          <a:p>
            <a:pPr lvl="0">
              <a:lnSpc>
                <a:spcPct val="160000"/>
              </a:lnSpc>
            </a:pPr>
            <a:r>
              <a:rPr lang="en-US" sz="2400" dirty="0" smtClean="0"/>
              <a:t>求我們主耶穌基督的神</a:t>
            </a:r>
            <a:r>
              <a:rPr lang="en-US" sz="2400" dirty="0"/>
              <a:t>、榮耀的父，將那賜人智慧和</a:t>
            </a:r>
            <a:r>
              <a:rPr lang="en-US" sz="2400" b="1" u="sng" dirty="0">
                <a:solidFill>
                  <a:srgbClr val="00B050"/>
                </a:solidFill>
              </a:rPr>
              <a:t>啟示</a:t>
            </a:r>
            <a:r>
              <a:rPr lang="en-US" sz="2400" dirty="0"/>
              <a:t>的靈賞給你們，使你們真知道他。並且照明你們心中的眼睛，使你們知道他的恩召有何等指望，他在聖徒中得的基業有何等豐盛的榮耀</a:t>
            </a:r>
            <a:r>
              <a:rPr lang="en-US" sz="2400" dirty="0" smtClean="0"/>
              <a:t>；</a:t>
            </a:r>
            <a:r>
              <a:rPr lang="en-US" sz="1800" dirty="0"/>
              <a:t>(</a:t>
            </a:r>
            <a:r>
              <a:rPr lang="en-US" sz="1800" dirty="0" err="1" smtClean="0"/>
              <a:t>以弗所書</a:t>
            </a:r>
            <a:r>
              <a:rPr lang="en-US" sz="1800" dirty="0" smtClean="0"/>
              <a:t> 1:17-18)</a:t>
            </a:r>
            <a:endParaRPr lang="en-US" sz="1800" dirty="0"/>
          </a:p>
          <a:p>
            <a:pPr lvl="0">
              <a:lnSpc>
                <a:spcPct val="160000"/>
              </a:lnSpc>
            </a:pPr>
            <a:r>
              <a:rPr lang="en-US" sz="2400" dirty="0" err="1"/>
              <a:t>求你用真理使他們</a:t>
            </a:r>
            <a:r>
              <a:rPr lang="en-US" sz="2400" b="1" u="sng" dirty="0" err="1">
                <a:solidFill>
                  <a:srgbClr val="00B050"/>
                </a:solidFill>
              </a:rPr>
              <a:t>成聖</a:t>
            </a:r>
            <a:r>
              <a:rPr lang="en-US" sz="2400" dirty="0" err="1"/>
              <a:t>，你的道就是真理</a:t>
            </a:r>
            <a:r>
              <a:rPr lang="en-US" sz="1800" dirty="0" smtClean="0"/>
              <a:t>。(</a:t>
            </a:r>
            <a:r>
              <a:rPr lang="en-US" sz="1800" dirty="0" err="1" smtClean="0"/>
              <a:t>約翰福音</a:t>
            </a:r>
            <a:r>
              <a:rPr lang="en-US" sz="1800" dirty="0" smtClean="0"/>
              <a:t> </a:t>
            </a:r>
            <a:r>
              <a:rPr lang="en-US" sz="1800" dirty="0"/>
              <a:t>17:17 </a:t>
            </a:r>
            <a:r>
              <a:rPr lang="en-US" sz="1800" dirty="0" smtClean="0"/>
              <a:t>)</a:t>
            </a:r>
          </a:p>
          <a:p>
            <a:pPr marL="0" indent="0">
              <a:lnSpc>
                <a:spcPct val="1600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4398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神的話</a:t>
            </a:r>
            <a:r>
              <a:rPr lang="en-US" dirty="0" smtClean="0"/>
              <a:t>…..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/>
          </a:bodyPr>
          <a:lstStyle/>
          <a:p>
            <a:pPr lvl="0">
              <a:lnSpc>
                <a:spcPct val="160000"/>
              </a:lnSpc>
            </a:pPr>
            <a:r>
              <a:rPr lang="en-US" sz="2400" dirty="0"/>
              <a:t>因為聽道而不行道的，就像人對著</a:t>
            </a:r>
            <a:r>
              <a:rPr lang="en-US" sz="2400" b="1" u="sng" dirty="0">
                <a:solidFill>
                  <a:srgbClr val="00B050"/>
                </a:solidFill>
              </a:rPr>
              <a:t>鏡子</a:t>
            </a:r>
            <a:r>
              <a:rPr lang="en-US" sz="2400" dirty="0"/>
              <a:t>看自己本來的面目，看見，走後，隨即忘了他的相貌如何。唯有詳細察看那全備、使人自由之律法的，並且時常如此，這人既不是聽了就忘，乃是實在行出來，就在他所行的事上必然得福</a:t>
            </a:r>
            <a:r>
              <a:rPr lang="en-US" sz="2400" dirty="0" smtClean="0"/>
              <a:t>。</a:t>
            </a:r>
            <a:r>
              <a:rPr lang="en-US" sz="1800" dirty="0" smtClean="0"/>
              <a:t>(</a:t>
            </a:r>
            <a:r>
              <a:rPr lang="en-US" sz="1800" dirty="0" err="1"/>
              <a:t>雅各書</a:t>
            </a:r>
            <a:r>
              <a:rPr lang="en-US" sz="1800" dirty="0"/>
              <a:t> 1:23-25 </a:t>
            </a:r>
            <a:r>
              <a:rPr lang="en-US" sz="1800" dirty="0" smtClean="0"/>
              <a:t>)</a:t>
            </a:r>
          </a:p>
          <a:p>
            <a:pPr lvl="0">
              <a:lnSpc>
                <a:spcPct val="160000"/>
              </a:lnSpc>
            </a:pPr>
            <a:endParaRPr lang="en-US" sz="1800" dirty="0" smtClean="0"/>
          </a:p>
          <a:p>
            <a:pPr lvl="0">
              <a:lnSpc>
                <a:spcPct val="160000"/>
              </a:lnSpc>
            </a:pPr>
            <a:r>
              <a:rPr lang="en-US" sz="2400" dirty="0" err="1"/>
              <a:t>少年人用什麼</a:t>
            </a:r>
            <a:r>
              <a:rPr lang="en-US" sz="2400" b="1" u="sng" dirty="0" err="1">
                <a:solidFill>
                  <a:srgbClr val="00B050"/>
                </a:solidFill>
              </a:rPr>
              <a:t>潔淨</a:t>
            </a:r>
            <a:r>
              <a:rPr lang="en-US" sz="2400" dirty="0" err="1"/>
              <a:t>他的行為呢？是要遵行你的話</a:t>
            </a:r>
            <a:r>
              <a:rPr lang="en-US" sz="2400" dirty="0" smtClean="0"/>
              <a:t>。(</a:t>
            </a:r>
            <a:r>
              <a:rPr lang="en-US" sz="2000" dirty="0" err="1" smtClean="0"/>
              <a:t>詩篇</a:t>
            </a:r>
            <a:r>
              <a:rPr lang="en-US" sz="2000" dirty="0" smtClean="0"/>
              <a:t> 119:9)</a:t>
            </a:r>
          </a:p>
          <a:p>
            <a:pPr lvl="0">
              <a:lnSpc>
                <a:spcPct val="160000"/>
              </a:lnSpc>
            </a:pPr>
            <a:r>
              <a:rPr lang="en-US" sz="2400" dirty="0" err="1"/>
              <a:t>現在你們因我講給你們的道，已經</a:t>
            </a:r>
            <a:r>
              <a:rPr lang="en-US" sz="2400" b="1" u="sng" dirty="0" err="1">
                <a:solidFill>
                  <a:srgbClr val="00B050"/>
                </a:solidFill>
              </a:rPr>
              <a:t>乾淨</a:t>
            </a:r>
            <a:r>
              <a:rPr lang="en-US" sz="2400" dirty="0" err="1"/>
              <a:t>了</a:t>
            </a:r>
            <a:r>
              <a:rPr lang="en-US" sz="2000" dirty="0" smtClean="0"/>
              <a:t>。(</a:t>
            </a:r>
            <a:r>
              <a:rPr lang="en-US" sz="2000" dirty="0" err="1" smtClean="0"/>
              <a:t>約翰福音</a:t>
            </a:r>
            <a:r>
              <a:rPr lang="en-US" sz="2000" dirty="0" smtClean="0"/>
              <a:t> 15:3)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727305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神的話</a:t>
            </a:r>
            <a:r>
              <a:rPr lang="en-US" dirty="0" smtClean="0"/>
              <a:t>…..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就要愛慕那純淨的</a:t>
            </a:r>
            <a:r>
              <a:rPr lang="en-US" sz="2400" b="1" u="sng" dirty="0" err="1">
                <a:solidFill>
                  <a:srgbClr val="00B050"/>
                </a:solidFill>
              </a:rPr>
              <a:t>靈奶</a:t>
            </a:r>
            <a:r>
              <a:rPr lang="en-US" sz="2400" dirty="0" err="1"/>
              <a:t>，像才生的嬰孩愛慕奶一樣，叫你們因此漸長，以至得救</a:t>
            </a:r>
            <a:r>
              <a:rPr lang="en-US" sz="2400" dirty="0" smtClean="0"/>
              <a:t>。(</a:t>
            </a:r>
            <a:r>
              <a:rPr lang="en-US" sz="2000" dirty="0" err="1" smtClean="0"/>
              <a:t>彼得前書</a:t>
            </a:r>
            <a:r>
              <a:rPr lang="en-US" sz="2000" dirty="0" smtClean="0"/>
              <a:t> 2:2)</a:t>
            </a:r>
          </a:p>
          <a:p>
            <a:r>
              <a:rPr lang="en-US" sz="2400" dirty="0" err="1"/>
              <a:t>唯獨長大成人的才能吃</a:t>
            </a:r>
            <a:r>
              <a:rPr lang="en-US" sz="2400" b="1" u="sng" dirty="0" err="1">
                <a:solidFill>
                  <a:srgbClr val="00B050"/>
                </a:solidFill>
              </a:rPr>
              <a:t>乾糧</a:t>
            </a:r>
            <a:r>
              <a:rPr lang="en-US" sz="2400" dirty="0" err="1"/>
              <a:t>，他們的心竅習練得通達，就能分辨好歹了</a:t>
            </a:r>
            <a:r>
              <a:rPr lang="en-US" sz="2000" dirty="0" smtClean="0"/>
              <a:t>。(</a:t>
            </a:r>
            <a:r>
              <a:rPr lang="en-US" sz="2000" dirty="0" err="1"/>
              <a:t>希伯來書</a:t>
            </a:r>
            <a:r>
              <a:rPr lang="en-US" sz="2000" dirty="0"/>
              <a:t> </a:t>
            </a:r>
            <a:r>
              <a:rPr lang="en-US" sz="2000" dirty="0" smtClean="0"/>
              <a:t>5:14)</a:t>
            </a:r>
          </a:p>
          <a:p>
            <a:endParaRPr lang="en-US" sz="2000" dirty="0" smtClean="0"/>
          </a:p>
          <a:p>
            <a:r>
              <a:rPr lang="en-US" sz="2400" dirty="0" err="1"/>
              <a:t>你的話是我</a:t>
            </a:r>
            <a:r>
              <a:rPr lang="en-US" sz="2400" b="1" u="sng" dirty="0" err="1">
                <a:solidFill>
                  <a:srgbClr val="00B050"/>
                </a:solidFill>
              </a:rPr>
              <a:t>腳前的燈</a:t>
            </a:r>
            <a:r>
              <a:rPr lang="en-US" sz="2400" dirty="0" err="1"/>
              <a:t>，是我</a:t>
            </a:r>
            <a:r>
              <a:rPr lang="en-US" sz="2400" b="1" u="sng" dirty="0" err="1">
                <a:solidFill>
                  <a:srgbClr val="00B050"/>
                </a:solidFill>
              </a:rPr>
              <a:t>路上的光</a:t>
            </a:r>
            <a:r>
              <a:rPr lang="en-US" sz="2000" dirty="0" smtClean="0"/>
              <a:t>。(</a:t>
            </a:r>
            <a:r>
              <a:rPr lang="en-US" sz="2000" dirty="0" err="1" smtClean="0"/>
              <a:t>詩篇</a:t>
            </a:r>
            <a:r>
              <a:rPr lang="en-US" sz="2000" dirty="0" smtClean="0"/>
              <a:t> 119:105)</a:t>
            </a:r>
          </a:p>
          <a:p>
            <a:r>
              <a:rPr lang="en-US" sz="2400" dirty="0" err="1"/>
              <a:t>聖經都是神所默示的，於教訓、督責、使人歸正、教導人學義都是有益的，叫屬神的人得以完全，預備行各樣的善事</a:t>
            </a:r>
            <a:r>
              <a:rPr lang="en-US" sz="2400" dirty="0"/>
              <a:t>。(</a:t>
            </a:r>
            <a:r>
              <a:rPr lang="en-US" sz="2000" dirty="0" err="1" smtClean="0"/>
              <a:t>提摩太後書</a:t>
            </a:r>
            <a:r>
              <a:rPr lang="en-US" sz="2000" dirty="0" smtClean="0"/>
              <a:t> 3:16-17)</a:t>
            </a:r>
          </a:p>
          <a:p>
            <a:endParaRPr lang="en-US" sz="2000" dirty="0" smtClean="0"/>
          </a:p>
          <a:p>
            <a:r>
              <a:rPr lang="en-US" sz="2400" dirty="0" err="1"/>
              <a:t>我若說我不再提耶和華，也不再奉他的名講論，我便心裡覺得似乎有</a:t>
            </a:r>
            <a:r>
              <a:rPr lang="en-US" sz="2400" b="1" u="sng" dirty="0" err="1">
                <a:solidFill>
                  <a:srgbClr val="00B050"/>
                </a:solidFill>
              </a:rPr>
              <a:t>燒著的火</a:t>
            </a:r>
            <a:r>
              <a:rPr lang="en-US" sz="2400" dirty="0" err="1"/>
              <a:t>閉塞在我骨中，我就含忍不住不能自禁</a:t>
            </a:r>
            <a:r>
              <a:rPr lang="en-US" sz="2000" dirty="0" smtClean="0"/>
              <a:t>。(</a:t>
            </a:r>
            <a:r>
              <a:rPr lang="en-US" sz="2000" dirty="0" err="1" smtClean="0"/>
              <a:t>耶利米書</a:t>
            </a:r>
            <a:r>
              <a:rPr lang="en-US" sz="2000" dirty="0" smtClean="0"/>
              <a:t> 20:9)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89074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神的話</a:t>
            </a:r>
            <a:r>
              <a:rPr lang="en-US" dirty="0" smtClean="0"/>
              <a:t>…..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2400" dirty="0" err="1"/>
              <a:t>愛你律法的人有大</a:t>
            </a:r>
            <a:r>
              <a:rPr lang="en-US" sz="2400" b="1" u="sng" dirty="0" err="1">
                <a:solidFill>
                  <a:srgbClr val="00B050"/>
                </a:solidFill>
              </a:rPr>
              <a:t>平安</a:t>
            </a:r>
            <a:r>
              <a:rPr lang="en-US" sz="2400" dirty="0" err="1"/>
              <a:t>，</a:t>
            </a:r>
            <a:r>
              <a:rPr lang="en-US" sz="2400" dirty="0" err="1" smtClean="0"/>
              <a:t>什麼都不能使他們絆腳</a:t>
            </a:r>
            <a:r>
              <a:rPr lang="en-US" sz="2400" dirty="0" smtClean="0"/>
              <a:t>。</a:t>
            </a:r>
            <a:r>
              <a:rPr lang="en-US" sz="2000" dirty="0"/>
              <a:t>(</a:t>
            </a:r>
            <a:r>
              <a:rPr lang="en-US" sz="2000" dirty="0" err="1"/>
              <a:t>詩篇</a:t>
            </a:r>
            <a:r>
              <a:rPr lang="en-US" sz="2000" dirty="0"/>
              <a:t> 119:165 </a:t>
            </a:r>
            <a:r>
              <a:rPr lang="en-US" sz="2000" dirty="0" smtClean="0"/>
              <a:t>)</a:t>
            </a:r>
          </a:p>
          <a:p>
            <a:r>
              <a:rPr lang="en-US" sz="2400" dirty="0" err="1"/>
              <a:t>這話將我救活了，</a:t>
            </a:r>
            <a:r>
              <a:rPr lang="en-US" sz="2400" dirty="0" err="1" smtClean="0"/>
              <a:t>我在患難中因此得</a:t>
            </a:r>
            <a:r>
              <a:rPr lang="en-US" sz="2400" b="1" u="sng" dirty="0" err="1" smtClean="0">
                <a:solidFill>
                  <a:srgbClr val="00B050"/>
                </a:solidFill>
              </a:rPr>
              <a:t>安慰</a:t>
            </a:r>
            <a:r>
              <a:rPr lang="en-US" sz="2000" dirty="0" smtClean="0"/>
              <a:t>。(</a:t>
            </a:r>
            <a:r>
              <a:rPr lang="en-US" sz="2000" dirty="0" err="1" smtClean="0"/>
              <a:t>詩篇</a:t>
            </a:r>
            <a:r>
              <a:rPr lang="en-US" sz="2000" dirty="0" smtClean="0"/>
              <a:t> 119:50)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400" dirty="0" err="1"/>
              <a:t>這比喻乃是這樣</a:t>
            </a:r>
            <a:r>
              <a:rPr lang="en-US" sz="2400" dirty="0"/>
              <a:t>: </a:t>
            </a:r>
            <a:r>
              <a:rPr lang="en-US" sz="2400" dirty="0" err="1"/>
              <a:t>種子就是神的道</a:t>
            </a:r>
            <a:r>
              <a:rPr lang="en-US" sz="2400" dirty="0"/>
              <a:t>。 </a:t>
            </a:r>
            <a:r>
              <a:rPr lang="en-US" altLang="zh-TW" sz="2000" dirty="0"/>
              <a:t>(</a:t>
            </a:r>
            <a:r>
              <a:rPr lang="en-US" sz="2000" dirty="0" err="1"/>
              <a:t>路加福音</a:t>
            </a:r>
            <a:r>
              <a:rPr lang="en-US" sz="2000" dirty="0"/>
              <a:t> </a:t>
            </a:r>
            <a:r>
              <a:rPr lang="en-US" sz="2000" dirty="0" smtClean="0"/>
              <a:t>8:11)</a:t>
            </a:r>
            <a:endParaRPr lang="en-US" sz="2000" dirty="0"/>
          </a:p>
          <a:p>
            <a:r>
              <a:rPr lang="en-US" sz="2400" dirty="0" err="1" smtClean="0"/>
              <a:t>他按自己的旨意</a:t>
            </a:r>
            <a:r>
              <a:rPr lang="en-US" sz="2400" dirty="0" err="1"/>
              <a:t>，用真道生了我們，叫我們在他所造的萬物中好像初熟的果子</a:t>
            </a:r>
            <a:r>
              <a:rPr lang="en-US" sz="2000" dirty="0" smtClean="0"/>
              <a:t>。(</a:t>
            </a:r>
            <a:r>
              <a:rPr lang="en-US" sz="2000" dirty="0" err="1" smtClean="0"/>
              <a:t>雅各書</a:t>
            </a:r>
            <a:r>
              <a:rPr lang="en-US" sz="2000" dirty="0" smtClean="0"/>
              <a:t> 1:18) 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08863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/>
              <a:t>讀經</a:t>
            </a:r>
            <a:r>
              <a:rPr lang="en-US" dirty="0"/>
              <a:t> - </a:t>
            </a:r>
            <a:r>
              <a:rPr lang="en-US" dirty="0" err="1"/>
              <a:t>靈命成長的必須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不但如此，我也將萬事當做有損的，因我以認識我主基督耶穌為至寶。我為他已經丟棄萬事，看做糞土，為要得著基督，並且得以在他裡面，不是有自己因律法而得的義，乃是有信基督的義，就是因信神而來的義；使我認識基督，曉得他復活的大能，並且曉得和他一同受苦，</a:t>
            </a:r>
            <a:r>
              <a:rPr lang="en-US" sz="2400" dirty="0" smtClean="0"/>
              <a:t>效法他的死   </a:t>
            </a:r>
            <a:r>
              <a:rPr lang="en-US" sz="1800" dirty="0"/>
              <a:t>(</a:t>
            </a:r>
            <a:r>
              <a:rPr lang="en-US" sz="1800" dirty="0" err="1"/>
              <a:t>腓立比書</a:t>
            </a:r>
            <a:r>
              <a:rPr lang="en-US" sz="1800" dirty="0"/>
              <a:t> 3:8-10</a:t>
            </a:r>
            <a:r>
              <a:rPr lang="en-US" sz="1800" dirty="0" smtClean="0"/>
              <a:t>)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2400" dirty="0" err="1"/>
              <a:t>人非有信就不能得神的喜悅，因為到神面前來的人必須信有神，且信他賞賜那尋求他的人</a:t>
            </a:r>
            <a:r>
              <a:rPr lang="en-US" sz="2400" dirty="0" smtClean="0"/>
              <a:t>。</a:t>
            </a:r>
            <a:r>
              <a:rPr lang="en-US" sz="1800" dirty="0" smtClean="0"/>
              <a:t>(</a:t>
            </a:r>
            <a:r>
              <a:rPr lang="en-US" sz="1800" dirty="0" err="1" smtClean="0"/>
              <a:t>希伯來書</a:t>
            </a:r>
            <a:r>
              <a:rPr lang="en-US" sz="1800" dirty="0" smtClean="0"/>
              <a:t> 11:6)</a:t>
            </a:r>
            <a:endParaRPr lang="en-US" sz="1800" dirty="0"/>
          </a:p>
          <a:p>
            <a:r>
              <a:rPr lang="en-US" sz="2400" dirty="0" err="1"/>
              <a:t>唯喜愛耶和華的律法，晝夜思想，這人便為有福</a:t>
            </a:r>
            <a:r>
              <a:rPr lang="en-US" sz="2400" dirty="0"/>
              <a:t>！</a:t>
            </a:r>
            <a:r>
              <a:rPr lang="en-US" sz="1800" dirty="0"/>
              <a:t>(</a:t>
            </a:r>
            <a:r>
              <a:rPr lang="en-US" sz="2000" dirty="0" err="1" smtClean="0"/>
              <a:t>詩篇</a:t>
            </a:r>
            <a:r>
              <a:rPr lang="en-US" sz="2000" dirty="0" smtClean="0"/>
              <a:t> 1:2)</a:t>
            </a:r>
          </a:p>
          <a:p>
            <a:endParaRPr lang="en-US" sz="2000" dirty="0" smtClean="0"/>
          </a:p>
          <a:p>
            <a:r>
              <a:rPr lang="en-US" sz="2400" dirty="0" err="1"/>
              <a:t>這是耶和華你們神所吩咐教訓你們的誡命、律例、典章，使你們在所要過去得為業的地上遵行</a:t>
            </a:r>
            <a:r>
              <a:rPr lang="en-US" sz="2400" dirty="0"/>
              <a:t>，</a:t>
            </a:r>
            <a:r>
              <a:rPr lang="en-US" sz="1800" dirty="0"/>
              <a:t>(</a:t>
            </a:r>
            <a:r>
              <a:rPr lang="en-US" sz="2000" dirty="0" err="1" smtClean="0"/>
              <a:t>申命記</a:t>
            </a:r>
            <a:r>
              <a:rPr lang="en-US" sz="2000" dirty="0" smtClean="0"/>
              <a:t> 6:1)</a:t>
            </a:r>
          </a:p>
          <a:p>
            <a:r>
              <a:rPr lang="en-US" sz="2400" dirty="0" err="1"/>
              <a:t>耶穌回答說</a:t>
            </a:r>
            <a:r>
              <a:rPr lang="en-US" sz="2400" dirty="0"/>
              <a:t>：「</a:t>
            </a:r>
            <a:r>
              <a:rPr lang="en-US" sz="2400" dirty="0" err="1"/>
              <a:t>人若愛我，就必遵守我的道，我父也必愛他，並且我們要到他那裡去，與他同住</a:t>
            </a:r>
            <a:r>
              <a:rPr lang="en-US" sz="2400" dirty="0"/>
              <a:t>。</a:t>
            </a:r>
            <a:r>
              <a:rPr lang="en-US" sz="1900" dirty="0"/>
              <a:t>(</a:t>
            </a:r>
            <a:r>
              <a:rPr lang="en-US" sz="2000" dirty="0" err="1" smtClean="0"/>
              <a:t>約翰福音</a:t>
            </a:r>
            <a:r>
              <a:rPr lang="en-US" sz="2000" dirty="0" smtClean="0"/>
              <a:t> 14:23)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466933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禱告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en-US" dirty="0" err="1"/>
              <a:t>神與人的交通與合作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r>
              <a:rPr lang="en-US" sz="2400" dirty="0" err="1"/>
              <a:t>你禱告的時候，要進你的</a:t>
            </a:r>
            <a:r>
              <a:rPr lang="en-US" sz="2400" b="1" dirty="0" err="1"/>
              <a:t>內屋</a:t>
            </a:r>
            <a:r>
              <a:rPr lang="en-US" sz="2400" dirty="0" err="1"/>
              <a:t>，關上門，禱告你在暗中的父，你父在暗中察看，必然報答你</a:t>
            </a:r>
            <a:r>
              <a:rPr lang="en-US" sz="1800" dirty="0" smtClean="0"/>
              <a:t>。(</a:t>
            </a:r>
            <a:r>
              <a:rPr lang="en-US" sz="1800" dirty="0" err="1" smtClean="0"/>
              <a:t>馬太福音</a:t>
            </a:r>
            <a:r>
              <a:rPr lang="en-US" sz="1800" dirty="0" smtClean="0"/>
              <a:t> 6:6)</a:t>
            </a:r>
          </a:p>
          <a:p>
            <a:r>
              <a:rPr lang="en-US" sz="2400" dirty="0" err="1"/>
              <a:t>他既辭別了他們，就往山上去禱告。到了晚上，船在海中，耶穌獨自在岸上</a:t>
            </a:r>
            <a:r>
              <a:rPr lang="en-US" sz="2400" dirty="0" smtClean="0"/>
              <a:t>，</a:t>
            </a:r>
            <a:r>
              <a:rPr lang="en-US" sz="1800" dirty="0" smtClean="0"/>
              <a:t>(</a:t>
            </a:r>
            <a:r>
              <a:rPr lang="en-US" sz="1800" dirty="0" err="1" smtClean="0"/>
              <a:t>馬可福音</a:t>
            </a:r>
            <a:r>
              <a:rPr lang="en-US" sz="1800" dirty="0" smtClean="0"/>
              <a:t> 6:46-47)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進了城，就上了所住的一間樓房。在那裡有彼得、約翰、雅各、安得烈、腓力、多馬、巴多羅買、馬太、亞勒腓的兒子雅各、奮銳黨的西門和雅各的兒子猶大。這些人同著幾個婦人和耶穌的母親馬利亞，並耶穌的弟兄，都同心合意地恆切禱告</a:t>
            </a:r>
            <a:r>
              <a:rPr lang="en-US" sz="1800" dirty="0" smtClean="0"/>
              <a:t>。(</a:t>
            </a:r>
            <a:r>
              <a:rPr lang="en-US" sz="1800" dirty="0" err="1" smtClean="0"/>
              <a:t>使徒行傳</a:t>
            </a:r>
            <a:r>
              <a:rPr lang="en-US" sz="1800" dirty="0" smtClean="0"/>
              <a:t> 1:13-14)</a:t>
            </a:r>
          </a:p>
          <a:p>
            <a:r>
              <a:rPr lang="en-US" sz="2400" dirty="0" err="1"/>
              <a:t>那時，耶穌出去上山禱告，整夜禱告神。到了天亮，叫他的門徒來，就從他們中間挑選十二個人，稱他們為使徒</a:t>
            </a:r>
            <a:r>
              <a:rPr lang="en-US" sz="2400" dirty="0"/>
              <a:t>。</a:t>
            </a:r>
            <a:r>
              <a:rPr lang="en-US" sz="1800" dirty="0"/>
              <a:t>(</a:t>
            </a:r>
            <a:r>
              <a:rPr lang="en-US" sz="2000" dirty="0" err="1"/>
              <a:t>路加福音</a:t>
            </a:r>
            <a:r>
              <a:rPr lang="en-US" sz="2000" dirty="0"/>
              <a:t> </a:t>
            </a:r>
            <a:r>
              <a:rPr lang="en-US" sz="2000" dirty="0" smtClean="0"/>
              <a:t>6:12-13)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89827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蒙垂聽的禱告的要素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r>
              <a:rPr lang="en-US" sz="2400" dirty="0" err="1"/>
              <a:t>耶和華的膀臂並非縮短不能拯救，耳朵並非發沉不能聽見；</a:t>
            </a:r>
            <a:r>
              <a:rPr lang="en-US" sz="2400" b="1" dirty="0" err="1"/>
              <a:t>但你們的罪孽使你們與神隔絕，你們的罪惡使他掩面不聽你們</a:t>
            </a:r>
            <a:r>
              <a:rPr lang="en-US" sz="2400" b="1" dirty="0" smtClean="0"/>
              <a:t>。</a:t>
            </a:r>
            <a:r>
              <a:rPr lang="en-US" sz="1800" dirty="0" smtClean="0"/>
              <a:t>(</a:t>
            </a:r>
            <a:r>
              <a:rPr lang="en-US" sz="1800" dirty="0" err="1"/>
              <a:t>以賽亞書</a:t>
            </a:r>
            <a:r>
              <a:rPr lang="en-US" sz="1800" dirty="0"/>
              <a:t> 59:1-2</a:t>
            </a:r>
            <a:r>
              <a:rPr lang="en-US" sz="1800" dirty="0" smtClean="0"/>
              <a:t>)</a:t>
            </a:r>
          </a:p>
          <a:p>
            <a:r>
              <a:rPr lang="en-US" sz="2400" dirty="0" err="1"/>
              <a:t>但耶穌的名聲越發傳揚出去，有極多的人聚集來聽道，也指望醫治他們的病。耶穌卻退到曠野去禱告</a:t>
            </a:r>
            <a:r>
              <a:rPr lang="en-US" sz="2400" dirty="0"/>
              <a:t>。</a:t>
            </a:r>
            <a:r>
              <a:rPr lang="en-US" sz="1800" dirty="0"/>
              <a:t>(</a:t>
            </a:r>
            <a:r>
              <a:rPr lang="en-US" sz="1800" dirty="0" err="1" smtClean="0"/>
              <a:t>路加福音</a:t>
            </a:r>
            <a:r>
              <a:rPr lang="en-US" sz="1800" dirty="0" smtClean="0"/>
              <a:t> 5:15-16)</a:t>
            </a:r>
          </a:p>
          <a:p>
            <a:r>
              <a:rPr lang="en-US" sz="2400" dirty="0" err="1"/>
              <a:t>他們恐嚇我們，現在求主鑒察，一面叫你僕人大放膽量講你的道</a:t>
            </a:r>
            <a:r>
              <a:rPr lang="en-US" sz="2400" dirty="0"/>
              <a:t>，…</a:t>
            </a:r>
            <a:r>
              <a:rPr lang="en-US" sz="2400" dirty="0" err="1"/>
              <a:t>禱告完了，聚會的地方震動，他們就都被聖靈充滿，放膽講論神的道</a:t>
            </a:r>
            <a:r>
              <a:rPr lang="en-US" sz="1800" dirty="0" smtClean="0"/>
              <a:t>。(</a:t>
            </a:r>
            <a:r>
              <a:rPr lang="en-US" sz="1800" dirty="0" err="1" smtClean="0"/>
              <a:t>使徒行傳</a:t>
            </a:r>
            <a:r>
              <a:rPr lang="en-US" sz="1800" dirty="0" smtClean="0"/>
              <a:t> 4:29,31)</a:t>
            </a:r>
          </a:p>
          <a:p>
            <a:r>
              <a:rPr lang="en-US" sz="2400" dirty="0" err="1"/>
              <a:t>在指望中要喜樂，在患難中要忍耐，禱告要恆切</a:t>
            </a:r>
            <a:r>
              <a:rPr lang="en-US" sz="1800" dirty="0" smtClean="0"/>
              <a:t>。(</a:t>
            </a:r>
            <a:r>
              <a:rPr lang="en-US" sz="1800" dirty="0" err="1" smtClean="0"/>
              <a:t>羅馬書</a:t>
            </a:r>
            <a:r>
              <a:rPr lang="en-US" sz="1800" dirty="0" smtClean="0"/>
              <a:t> 12:12)</a:t>
            </a:r>
          </a:p>
          <a:p>
            <a:r>
              <a:rPr lang="en-US" sz="2400" dirty="0" err="1"/>
              <a:t>你們奉我的名無論求什麼，我必成就，叫父因兒子得榮耀。你們若奉我名求告什麼，我必成就</a:t>
            </a:r>
            <a:r>
              <a:rPr lang="en-US" sz="2400" dirty="0"/>
              <a:t>。</a:t>
            </a:r>
            <a:r>
              <a:rPr lang="en-US" sz="1800" dirty="0"/>
              <a:t>(</a:t>
            </a:r>
            <a:r>
              <a:rPr lang="en-US" sz="1800" dirty="0" err="1" smtClean="0"/>
              <a:t>約翰福音</a:t>
            </a:r>
            <a:r>
              <a:rPr lang="en-US" sz="1800" dirty="0" smtClean="0"/>
              <a:t> 14:13-14)</a:t>
            </a:r>
          </a:p>
        </p:txBody>
      </p:sp>
    </p:spTree>
    <p:extLst>
      <p:ext uri="{BB962C8B-B14F-4D97-AF65-F5344CB8AC3E}">
        <p14:creationId xmlns:p14="http://schemas.microsoft.com/office/powerpoint/2010/main" val="471057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蒙垂聽的禱告</a:t>
            </a:r>
            <a:r>
              <a:rPr lang="en-US" dirty="0" err="1"/>
              <a:t>的條件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你們若常在我裡面</a:t>
            </a:r>
            <a:r>
              <a:rPr lang="en-US" dirty="0" err="1"/>
              <a:t>，我的話也常在你們裡面，凡你們所願意的，祈求，就給你們成就</a:t>
            </a:r>
            <a:r>
              <a:rPr lang="en-US" dirty="0" smtClean="0"/>
              <a:t>。</a:t>
            </a:r>
            <a:r>
              <a:rPr lang="en-US" sz="1800" dirty="0" smtClean="0"/>
              <a:t>(</a:t>
            </a:r>
            <a:r>
              <a:rPr lang="en-US" sz="1800" dirty="0" err="1" smtClean="0"/>
              <a:t>約翰福音</a:t>
            </a:r>
            <a:r>
              <a:rPr lang="en-US" sz="1800" dirty="0" smtClean="0"/>
              <a:t> 15:7)</a:t>
            </a:r>
          </a:p>
          <a:p>
            <a:pPr marL="0" lvl="1" indent="0">
              <a:buNone/>
            </a:pPr>
            <a:endParaRPr lang="en-US" sz="18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err="1"/>
              <a:t>不是你們揀選了我，是我揀選了你們，並且分派你們去結果子，叫你們的果子常存，使你們奉我的名無論向父求什麼，</a:t>
            </a:r>
            <a:r>
              <a:rPr lang="en-US" dirty="0" err="1" smtClean="0"/>
              <a:t>他就賜給你們</a:t>
            </a:r>
            <a:r>
              <a:rPr lang="en-US" dirty="0" smtClean="0"/>
              <a:t>。</a:t>
            </a:r>
            <a:r>
              <a:rPr lang="en-US" sz="1800" dirty="0" smtClean="0"/>
              <a:t>(</a:t>
            </a:r>
            <a:r>
              <a:rPr lang="en-US" sz="1800" dirty="0" err="1"/>
              <a:t>約翰福音</a:t>
            </a:r>
            <a:r>
              <a:rPr lang="en-US" sz="1800" dirty="0"/>
              <a:t> </a:t>
            </a:r>
            <a:r>
              <a:rPr lang="en-US" sz="1800" dirty="0" smtClean="0"/>
              <a:t>15:16 )</a:t>
            </a:r>
          </a:p>
          <a:p>
            <a:pPr marL="0" lvl="1" indent="0">
              <a:buNone/>
            </a:pPr>
            <a:endParaRPr lang="en-US" sz="18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err="1"/>
              <a:t>親愛的弟兄啊，你們卻要在至聖的真道上造就自己，在聖靈裡禱告</a:t>
            </a:r>
            <a:r>
              <a:rPr lang="en-US" dirty="0"/>
              <a:t> </a:t>
            </a:r>
            <a:r>
              <a:rPr lang="en-US" sz="1800" dirty="0" smtClean="0"/>
              <a:t>(</a:t>
            </a:r>
            <a:r>
              <a:rPr lang="en-US" sz="1800" dirty="0" err="1"/>
              <a:t>猶大書</a:t>
            </a:r>
            <a:r>
              <a:rPr lang="en-US" sz="1800" dirty="0"/>
              <a:t> </a:t>
            </a:r>
            <a:r>
              <a:rPr lang="en-US" sz="1800" dirty="0" smtClean="0"/>
              <a:t>1:20)</a:t>
            </a:r>
            <a:endParaRPr lang="en-US" sz="1800" dirty="0"/>
          </a:p>
          <a:p>
            <a:pPr marL="0" lvl="1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013855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419</Words>
  <Application>Microsoft Office PowerPoint</Application>
  <PresentationFormat>On-screen Show (4:3)</PresentationFormat>
  <Paragraphs>57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神的話語的重要 </vt:lpstr>
      <vt:lpstr> 神的話….. </vt:lpstr>
      <vt:lpstr> 神的話….. </vt:lpstr>
      <vt:lpstr> 神的話….. </vt:lpstr>
      <vt:lpstr> 讀經 - 靈命成長的必須 </vt:lpstr>
      <vt:lpstr> 禱告 - 神與人的交通與合作 </vt:lpstr>
      <vt:lpstr> 蒙垂聽的禱告的要素 </vt:lpstr>
      <vt:lpstr> 蒙垂聽的禱告的條件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你们得救是本乎恩，也因着信，这并不是出于自己，乃是神所赐的。 你们得救是本乎恩，也因着信，这并不是出于自己，乃是神所赐的。(以弗所书2:8-9)</dc:title>
  <dc:creator>Windows User</dc:creator>
  <cp:lastModifiedBy>Windows User</cp:lastModifiedBy>
  <cp:revision>50</cp:revision>
  <cp:lastPrinted>2015-11-01T07:05:15Z</cp:lastPrinted>
  <dcterms:created xsi:type="dcterms:W3CDTF">2015-09-16T06:09:32Z</dcterms:created>
  <dcterms:modified xsi:type="dcterms:W3CDTF">2015-11-15T07:41:16Z</dcterms:modified>
</cp:coreProperties>
</file>