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76" r:id="rId1"/>
  </p:sldMasterIdLst>
  <p:notesMasterIdLst>
    <p:notesMasterId r:id="rId18"/>
  </p:notesMasterIdLst>
  <p:handoutMasterIdLst>
    <p:handoutMasterId r:id="rId19"/>
  </p:handoutMasterIdLst>
  <p:sldIdLst>
    <p:sldId id="307" r:id="rId2"/>
    <p:sldId id="323" r:id="rId3"/>
    <p:sldId id="305" r:id="rId4"/>
    <p:sldId id="309" r:id="rId5"/>
    <p:sldId id="284" r:id="rId6"/>
    <p:sldId id="283" r:id="rId7"/>
    <p:sldId id="294" r:id="rId8"/>
    <p:sldId id="295" r:id="rId9"/>
    <p:sldId id="304" r:id="rId10"/>
    <p:sldId id="303" r:id="rId11"/>
    <p:sldId id="291" r:id="rId12"/>
    <p:sldId id="292" r:id="rId13"/>
    <p:sldId id="285" r:id="rId14"/>
    <p:sldId id="293" r:id="rId15"/>
    <p:sldId id="324" r:id="rId16"/>
    <p:sldId id="290" r:id="rId17"/>
  </p:sldIdLst>
  <p:sldSz cx="9144000" cy="6858000" type="screen4x3"/>
  <p:notesSz cx="7315200" cy="96012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0000"/>
    <a:srgbClr val="F7F9F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76104" autoAdjust="0"/>
  </p:normalViewPr>
  <p:slideViewPr>
    <p:cSldViewPr>
      <p:cViewPr varScale="1">
        <p:scale>
          <a:sx n="56" d="100"/>
          <a:sy n="56" d="100"/>
        </p:scale>
        <p:origin x="179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r">
              <a:defRPr sz="1300"/>
            </a:lvl1pPr>
          </a:lstStyle>
          <a:p>
            <a:fld id="{72A62AB3-F693-4AC7-BB27-208747F49F57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r">
              <a:defRPr sz="1300"/>
            </a:lvl1pPr>
          </a:lstStyle>
          <a:p>
            <a:fld id="{79E92473-F369-46DA-9C89-D5B5235E0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9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45441D84-4F8E-4ED8-B472-D906644B3E0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3722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659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441D84-4F8E-4ED8-B472-D906644B3E07}" type="slidenum">
              <a:rPr lang="en-US" altLang="zh-CN" smtClean="0"/>
              <a:pPr>
                <a:defRPr/>
              </a:pPr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6557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9475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895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306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102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1091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9367" indent="-239367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8179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39367" indent="-239367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0444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39367" indent="-239367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5539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937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625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8359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3346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3449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30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302D3C54-7ED5-4FF4-AA6E-DF93D506060A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80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BCAFB-7E7A-48FD-A75A-36D6A1FA7983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76161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9CF26B0F-E4DC-4E11-A1D4-4BCEA9D33184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92854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CA5FB234-8B4B-4267-A7D3-711004EA54A3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1526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1D385703-69F8-4D77-860A-370BBFF55F12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4875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0D3695-4D7E-431C-8274-66C1523F3922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1228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3A72B2-8671-4C0C-9E8F-12159B145E28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1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3B0930-86A6-4719-937F-64CA430CF694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7925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23D1B17F-E4F2-46B2-AF26-2FDA974F2B87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27709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5F368A7E-7067-4531-A732-40A7527C8C1B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50836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5F368A7E-7067-4531-A732-40A7527C8C1B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264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5F368A7E-7067-4531-A732-40A7527C8C1B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9061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5F368A7E-7067-4531-A732-40A7527C8C1B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8284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5F368A7E-7067-4531-A732-40A7527C8C1B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6170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5EA4D-6B99-482F-A184-46BD4C3E5CAE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6431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DFB56E-2AFD-402E-B5E5-FB09217208A7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74629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5F368A7E-7067-4531-A732-40A7527C8C1B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2784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thelegacybuilder.files.wordpress.com/2010/11/where-are-you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png"/><Relationship Id="rId7" Type="http://schemas.openxmlformats.org/officeDocument/2006/relationships/hyperlink" Target="http://www.google.com/imgres?q=the+truman+show+boat&amp;hl=en&amp;sa=X&amp;rlz=1W1ADBF_en&amp;biw=1680&amp;bih=883&amp;tbm=isch&amp;prmd=imvns&amp;tbnid=F14BjVPd0NqU1M:&amp;imgrefurl=http://www.screened.com/profile/theodacourt/movie-quest-the-truman-show/118-3595/&amp;docid=uz0Gd_ZXjCLGPM&amp;imgurl=http://media.screened.com/uploads/0/4459/385019-boat_about_to_crash_super.jpg&amp;w=600&amp;h=337&amp;ei=3O_jTtKpGarciQK41dmeBg&amp;zoom=1&amp;iact=rc&amp;dur=0&amp;sig=113450775083666129473&amp;page=1&amp;tbnh=127&amp;tbnw=226&amp;start=0&amp;ndsp=24&amp;ved=1t:429,r:2,s:0&amp;tx=61&amp;ty=40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hyperlink" Target="http://www.google.com/imgres?q=d.+l.+moody&amp;um=1&amp;hl=en&amp;sa=N&amp;rlz=1W1ADBF_en&amp;biw=1680&amp;bih=883&amp;tbm=isch&amp;tbnid=j7Cid05QRgsknM:&amp;imgrefurl=http://www.gutenberg.org/files/19830/19830-h/19830-h.htm&amp;docid=UABKnVZ1XGIRiM&amp;imgurl=http://www.gutenberg.org/files/19830/19830-h/images/Moody.jpg&amp;w=736&amp;h=858&amp;ei=YBTkTp2QKMWFiALWw9DFBg&amp;zoom=1&amp;iact=rc&amp;dur=0&amp;sig=113450775083666129473&amp;page=2&amp;tbnh=153&amp;tbnw=130&amp;start=37&amp;ndsp=38&amp;ved=1t:429,r:0,s:37&amp;tx=52&amp;ty=86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hyperlink" Target="http://www.google.com/imgres?q=rick+warren+purpose+driven+life&amp;hl=en&amp;gbv=2&amp;biw=1680&amp;bih=883&amp;tbm=isch&amp;tbnid=_OjacnEV0GWG6M:&amp;imgrefurl=http://www.nypost.com/p/news/business/item_h3n2rXDdxDRreAuBrzx98N&amp;docid=uvLKilC6o5GCUM&amp;imgurl=http://www.nypost.com/rw/nypost/2009/11/05/news/photos_stories/Cropped/rick_warren--300x300.jpg&amp;w=300&amp;h=300&amp;ei=mPrjTv5jotmIAsDZidoG&amp;zoom=1" TargetMode="Externa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/>
              <a:t>预备我们的心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zh/6/68/%E7%9B%B8%E7%88%B1%E5%8D%81%E5%B9%B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47800"/>
            <a:ext cx="6229350" cy="440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77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over.read.duokan.com/mfsv2/download/s010/p01xxyrduuTg/R0wlRDfiEuHg6u.jpg%21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685800"/>
            <a:ext cx="4095582" cy="545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4294967295"/>
          </p:nvPr>
        </p:nvSpPr>
        <p:spPr>
          <a:xfrm>
            <a:off x="838200" y="1952625"/>
            <a:ext cx="6586538" cy="56197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zh-CN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人從哪裏來</a:t>
            </a:r>
            <a:r>
              <a:rPr lang="en-US" altLang="zh-C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﹖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CN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CN" sz="15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CN" sz="15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zh-CN" altLang="en-US" sz="1500" dirty="0" smtClean="0"/>
          </a:p>
        </p:txBody>
      </p:sp>
      <p:pic>
        <p:nvPicPr>
          <p:cNvPr id="16387" name="Picture 6" descr="where-are-you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114800"/>
            <a:ext cx="28575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2752724"/>
            <a:ext cx="6586538" cy="5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80000"/>
              </a:lnSpc>
            </a:pPr>
            <a:r>
              <a:rPr lang="zh-CN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人生的目的是什麽</a:t>
            </a:r>
            <a:r>
              <a:rPr lang="en-US" altLang="zh-C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﹖</a:t>
            </a:r>
          </a:p>
          <a:p>
            <a:pPr fontAlgn="auto">
              <a:lnSpc>
                <a:spcPct val="80000"/>
              </a:lnSpc>
              <a:buFontTx/>
              <a:buNone/>
            </a:pPr>
            <a:endParaRPr lang="en-US" altLang="zh-CN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lnSpc>
                <a:spcPct val="80000"/>
              </a:lnSpc>
              <a:buFontTx/>
              <a:buNone/>
            </a:pPr>
            <a:endParaRPr lang="en-US" altLang="zh-CN" sz="1500" dirty="0" smtClean="0"/>
          </a:p>
          <a:p>
            <a:pPr fontAlgn="auto">
              <a:lnSpc>
                <a:spcPct val="80000"/>
              </a:lnSpc>
              <a:buFontTx/>
              <a:buNone/>
            </a:pPr>
            <a:endParaRPr lang="en-US" altLang="zh-CN" sz="1500" dirty="0" smtClean="0"/>
          </a:p>
          <a:p>
            <a:pPr fontAlgn="auto">
              <a:lnSpc>
                <a:spcPct val="80000"/>
              </a:lnSpc>
              <a:buFontTx/>
              <a:buNone/>
            </a:pPr>
            <a:endParaRPr lang="zh-CN" altLang="en-US" sz="1500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68392" y="3552823"/>
            <a:ext cx="6586538" cy="5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80000"/>
              </a:lnSpc>
            </a:pPr>
            <a:r>
              <a:rPr lang="zh-CN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將來要往哪裏去</a:t>
            </a:r>
            <a:r>
              <a:rPr lang="en-US" altLang="zh-C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﹖</a:t>
            </a:r>
          </a:p>
          <a:p>
            <a:pPr fontAlgn="auto">
              <a:lnSpc>
                <a:spcPct val="80000"/>
              </a:lnSpc>
              <a:buFontTx/>
              <a:buNone/>
            </a:pPr>
            <a:endParaRPr lang="en-US" altLang="zh-CN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lnSpc>
                <a:spcPct val="80000"/>
              </a:lnSpc>
              <a:buFontTx/>
              <a:buNone/>
            </a:pPr>
            <a:endParaRPr lang="en-US" altLang="zh-CN" sz="1500" dirty="0" smtClean="0"/>
          </a:p>
          <a:p>
            <a:pPr fontAlgn="auto">
              <a:lnSpc>
                <a:spcPct val="80000"/>
              </a:lnSpc>
              <a:buFontTx/>
              <a:buNone/>
            </a:pPr>
            <a:endParaRPr lang="en-US" altLang="zh-CN" sz="1500" dirty="0" smtClean="0"/>
          </a:p>
          <a:p>
            <a:pPr fontAlgn="auto">
              <a:lnSpc>
                <a:spcPct val="80000"/>
              </a:lnSpc>
              <a:buFontTx/>
              <a:buNone/>
            </a:pPr>
            <a:endParaRPr lang="zh-CN" altLang="en-US" sz="1500" dirty="0" smtClean="0"/>
          </a:p>
        </p:txBody>
      </p:sp>
      <p:sp>
        <p:nvSpPr>
          <p:cNvPr id="3" name="AutoShape 2" descr="Image result for 路標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3200" smtClean="0"/>
              <a:t>Plato’s Allegory of the Cave</a:t>
            </a:r>
            <a:endParaRPr lang="zh-CN" altLang="en-US" sz="3200" smtClean="0"/>
          </a:p>
        </p:txBody>
      </p:sp>
      <p:pic>
        <p:nvPicPr>
          <p:cNvPr id="18435" name="Picture 4" descr="PlatoCa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7189788" cy="452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228600"/>
            <a:ext cx="4038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3200" dirty="0" smtClean="0"/>
              <a:t>The Truman Show</a:t>
            </a:r>
            <a:endParaRPr lang="zh-CN" altLang="en-US" sz="3200" dirty="0" smtClean="0"/>
          </a:p>
        </p:txBody>
      </p:sp>
      <p:sp>
        <p:nvSpPr>
          <p:cNvPr id="20483" name="Rectangle 16"/>
          <p:cNvSpPr>
            <a:spLocks noChangeArrowheads="1"/>
          </p:cNvSpPr>
          <p:nvPr/>
        </p:nvSpPr>
        <p:spPr bwMode="auto">
          <a:xfrm>
            <a:off x="0" y="-11113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59456" name="Group 64"/>
          <p:cNvGraphicFramePr>
            <a:graphicFrameLocks noGrp="1"/>
          </p:cNvGraphicFramePr>
          <p:nvPr/>
        </p:nvGraphicFramePr>
        <p:xfrm>
          <a:off x="0" y="2303463"/>
          <a:ext cx="207968" cy="1554378"/>
        </p:xfrm>
        <a:graphic>
          <a:graphicData uri="http://schemas.openxmlformats.org/drawingml/2006/table">
            <a:tbl>
              <a:tblPr/>
              <a:tblGrid>
                <a:gridCol w="207968"/>
              </a:tblGrid>
              <a:tr h="51805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1284" marR="91284" marT="45703" marB="4570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1284" marR="91284" marT="45703" marB="45703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1284" marR="91284" marT="45703" marB="45703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488" name="Rectangle 65"/>
          <p:cNvSpPr>
            <a:spLocks noChangeArrowheads="1"/>
          </p:cNvSpPr>
          <p:nvPr/>
        </p:nvSpPr>
        <p:spPr bwMode="auto">
          <a:xfrm>
            <a:off x="0" y="-11113"/>
            <a:ext cx="9144000" cy="0"/>
          </a:xfrm>
          <a:prstGeom prst="rect">
            <a:avLst/>
          </a:prstGeom>
          <a:solidFill>
            <a:srgbClr val="9EB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057" name="Picture 2008" descr="220px-Truman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219200"/>
            <a:ext cx="3360738" cy="487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95800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20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615950"/>
            <a:ext cx="251460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2514600"/>
            <a:ext cx="2616200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514600"/>
            <a:ext cx="3200400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4479925" y="2908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5" name="Rectangle 8"/>
          <p:cNvSpPr>
            <a:spLocks noChangeArrowheads="1"/>
          </p:cNvSpPr>
          <p:nvPr/>
        </p:nvSpPr>
        <p:spPr bwMode="auto">
          <a:xfrm>
            <a:off x="4479925" y="290830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AutoNum type="arabicPeriod"/>
            </a:pPr>
            <a:endParaRPr lang="en-US" altLang="zh-CN" sz="1800">
              <a:solidFill>
                <a:srgbClr val="CC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1">
              <a:spcBef>
                <a:spcPct val="0"/>
              </a:spcBef>
              <a:buClrTx/>
              <a:buFontTx/>
              <a:buNone/>
            </a:pPr>
            <a:endParaRPr lang="en-US" altLang="zh-CN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6" name="AutoShape 10" descr="data:image/jpeg;base64,/9j/4AAQSkZJRgABAQAAAQABAAD/2wCEAAkGBhMSERUUExQUFBQUFxQWFRQYFBQUGBQUFRQVFRQWFhQZHCYeFxojHRQVIC8gJCcpLCwsFR4xNTAqNSYrLCkBCQoKDgwOFw8PGisdHxwpKSkpKSkpLywsLCopNSk2KSkpKTYpKSwpLCksKSk1LDUpKSkpKSopNCwsLCwzLC8vLP/AABEIAKgBLAMBIgACEQEDEQH/xAAcAAABBQEBAQAAAAAAAAAAAAACAQMEBQYABwj/xABKEAACAQIDBAcDCQUFBgcBAAABAhEAAwQSIQUxQVEGEyJhcYGRMqGxI0JScoKywdHwFGKSwuEHFjOi8SRDRFNj0hVUc3WDs8Ml/8QAGQEAAwEBAQAAAAAAAAAAAAAAAAECAwQF/8QAJhEAAgIBAwMEAwEAAAAAAAAAAAECEQMSITEiQVETMmFxgZHwsf/aAAwDAQACEQMRAD8A1zUIWlBoq9g5wStAVqQtKEqlIVEYiuAp90FN5a0UhNCAUtLFdTsQNcwohXU0xNAUQNLFRdoXISBvaVHdoST6ChtJWNbuhjZry11vpFCP4SB7orPbJH/9G6f+pe9PlPzFabAWQueN2YD0RPzNZjZLf7U7E/8AEMJ7i7iBz0nSvPyy2xv5OvGt5fRsmXT9fr/Wm1+OnnwPnp7qdUyKALqV5/r8/wCGvQbOVBV1cnv+Pf8Arv5URWquyWDSGiK0BqkSJFdXTRAUyRIoTTmWkK0WOgaXPS5aUChsKEFznTwbSmurmpVrDaVnKSQ6I9zdTFS71qKjgVcXsDQEUhp0rQMKdiApJpSKE1Qg89IXoDXE0qKsUtVRtu521+qPvNVpNU22vbX6v8zVEoqilJmkFEKd6qu6k1xaka0ArU6DQGzRBTSsdCXBQCnS0igZKpMTQJNIRRBa6qsgGKQCimliqUgAJqvxjSy8laPOJPuqxuGATy1qotMSqzqZYnhOYCPvCs80+mjTHHeydgdA31z7go/CvN8Bto2sUDcBFk3RcL5T2IuXNSo1+cAZ3cjXpGA9iTxdz/mK/AVgMEZkhdCrsJ1zQ+chl5Fc4g783ryZ5VGFHRiVuR6NYIKgjUESCDIIOoIPEa0l1dx5fDl+HnWW2dizhApWXwlzUDVmw5O8DiVBDT9U8jWttuGUEGQwkEayCN4rpxZ9ap8mOTHp3XAj8/0R+v1rRUlndHLT9fDypLYjThrHhy8v1urdSoxaFihK04RSFa0UiGhrLRLSxSE1ViJFujNioealFw86lxfYaZJNkUBUCm+tNNkmkoyHaJK3AOVPJiRuqALU1xtRxqJQbLTRa9WGFMPg4qPavkCnRjDUpTQOht7VMstSLmJmmWuVvG+5mxgim2FSM1Joa0sVEbLXZam27a86fGFSP6ipeVIajZV5ap9tW+2Pqj7zVpzaSd5HpVTt20nWLr8wcf3mrOeZUUoMvkNOg0yhmkZq82XJ0okiKUIKiLd1p9HqGmhnPh6ZIqSz1Hdta2xtvkiQ1SGlehroMhKIGhilpgR8dcEqv0mWfDMB791Vdw8ZOqJprvE6/wCUVJutmZ3+gbYHqzenZNN4tdAR9Jx5Z5HxrkyO2dEFSJ2AWEUd59zn8q8+wuICm2dDlGY665ZJKkcJE16Bhf8ACX6pPrP51h9k4UG0qjiG8Sck+Zmss/ONfZrh4mWuymyu+HPaknqxMZmG9J4ZwAQeDKp4mhsY1sEwy5ruGftAAaqCdXUHdB0ZeBBI0qNatdaqGYfKAGmO3b7I1+qENWa31cfKQouMQ5j/AAcSBq0fQcCSPrfRFZvm0P4LrD3Xa4HGXqXtk6FT28y5WDA6gqWG7eN+tTHSQeB1I8ayeGxNzBuysCbQPylvf1ZjV05qd5HfIrU4bEq6BlIZWEqw4iuvFl1bPn+4OfJj07rgcUz+VFFcyazz+O4Hz3elGK6UzBobK0JWnsldlqlImhgpQVIK0JWq1CoailVacVKIpT1CGWegpwiky1dgAopSKMLXRTsBqKE06wpsrTskA0ho4octVYDZrtaPLXZaB2NGap9tTnH1f5mq8Iql22O2v1f5mqJRVFqTNGGNOC9prStZpphXDSkb20EGoxeNMV00tCHqH/2igNyaCa4VcY0Q2FNcK4CuBqiQqav3cqk+AHiSB+NPVX7U1UgGIAbyzqPxHoaUnSbKirYCW5Fxf+mh14lGyme+Caj3F7J7v6VZuPl0b5t9Z87gGYfxhqhLaMMPEcOX9a4TqHrRIsSN4tGBu1ynjw3VkOj9hjkIbtjMQsaQoQ5Y56+18BWvZowzE8LTSfC2T+NYrZOKdOpdAZVniQBMLaMnX2SNNe/upZ/dj/I8Ptn+B5ruS5AkKWzLzAcboPeAPKtDewYupnXeyDOo3sq6h1HFkInvWRrVP0htKWVkGUMoMTuIOuvgRQYdLyXVtnPbuK6rEkFWMajlvmRUsLLHDOby9W3+PbHYP/NtgSFB4kb15jTlULCY58M0oM1ltXtgarze2PDUrx307jgFuupJULduC3d42mDFgGjehBB5jUiYIMpmzjPp1it8oo3TOjqR81tRPP61S9x3Ro8Li0uoGUhlYaEcQeHj+VPKfUe/kf131irVx8K5a2CyEzctDiDrnQcG4wN/jWrwePS6i3LZDKeI4jiI4Ecu6uvFm1dMuf8ATnyY66o8f4TValJpo8/14+FcGrpMA4oSK6lApiCRKFxRmmzQIQrXZKIUop2FDRWkNP5aEpVKQqGCtDlqT1dIbdVqFRFK12Wn+qrurqtQUMZKQrUgW6Tq6NQqI+SqTbidtfqj7zVo+qqj28nyi/UH3mpSlsNIv0ekKA00ors1cjXg6BGSKCiJrgKtCZwpRQrR0xHCupRSxQAk1WMCXc8CCp3nsN2QfAXAf8vOrDF3cqz7+R4E8YG/7JqsNxrRQsM2XstrIe245+uvMiufLLsa413JNm9OGttxsXYPcj9tfKc1O30htBvn+bu7h60xsy2Bdu2JzLdQ5D9LTNbbzB99S7HatIeIBU+UD4RXMzZIjXz/ALI7bj1LmOXyZFZnY1kPayj2lDXPs5bYOngGP2a1O1kjB3df9y+o+of151nejIVTY0ADM6N3h0tpqeO+lnfXD6ZWL2T+0RNqA6DhB8p0PwrS4e+t58E7AC51TFjxfIAqeMHrDWd2whBg8JU+VV+y9pG1dUmYDBvLSfxokJFxtt8uLuq2i3ChnflJC5bkccrHXmpYcaiYHHZHAbsRIDRItkkgq6/OtHlw3jkbzpNgQ6rfTXKNTI1Qbj5E+hrL3F0BG9RB/eSTE943HuipoZqcRhQyyogqBKzmgH2WVvn2zwbyOo1qbFx8PcLpxMvb3B+8cm7+7WaDZW1Ws6CWtAnQava5lOa813HiONXd3DC8ue0AwiSF3d+UbxzynUaxI1C52YE/Ze00ugZTvBIH3ljhEg+B5VNI3VhnVrbh00IYNG8EjjHA7/EE862GzdpJeQMND85eKmN1dmLK30y5MMmPvElA04tARS5orpOYVjQUtIRTEKDRigAowKAQtdXUlACzXFqAmumqSCwwa4mgDUQNIEdNITRMKBqEJizVFt8/KL9QfearomqLbrfKL9QfealJbAmXRQ0DKakwaO4kiufVR0UQYpwin7NiTTrWAaHkSBRIos0JWptuxTWJtRRHJboGiKDShqGKG4NPH4cfdWxBEx+IAkZgCFLDXWYm2R/Cf4hTSOrpvGTcw/5bHcwHBCd3I6cpaR1JbOBJ1kliIMZSGGqdnLwYeFM5msuGA0M74ZXU6MpI0cHcY9xrjk9Ts6UqQq4koyE6NZYDxXNIHqT/AB1pLqhXaPZYLcXwP9CKzmPtKy9bb9mAGB1KTplY8QNYbwB4TZpiTcwSlTFxFa1miYOiqYnllNZspAdJJXBXtDpaj1gfjWV2eGWwrk72AGmikK3HeZK79N26mdp9DL2HtXLhxbXUUEsh6wZuAntkHUg68qnbOspdwh39hlYGSJBLKY5jtDnuO6DWWVv1I2q2NcaSxyp3uB0hIYsw+mT6zTGE2Ol9AbTzcA7VpwASRxRhoR47qLF2h1beskk1WYVNePDUaHxB4GtGZlrsva1zCsUZSUMh7TgjfoYncSPI99dtCwoi9Yk2p477TEnsuORgwfxGr+LvkEW8T21K5rV8DXKdzd45jfIM86gv1lmGQ6MsSBKuCTKMDoe9T/WpGRiShDJIUmRzB4qTzFWOCx8ENbbqrmn/AKbxHtL8094Edw31WJiVzHswre0gO7962TxHI+GopL1k2yOKsJVhuYd34jhT5FwabEYtLsdYBYvHgf8ADu7+0jCQDpzjwNV/7Q1m4GDZQDDCAe7zEd8VBw+PdQQDKn2kIDK3irSCe+iuXgWg6IQpjtQpiJB1ZTp+8O4iKX2M3OzdoreUFSJ4gH1ipjVm9g/s6kFB1dwSBdY9Yj5lEqxmADA7PZOgiCIrSWnDb4VuKTqORH0kPBh7iCK7MeXapM5ckN7QG7woppw26T9nPCt7MRKUUiifEcKcFs07CgYpDT62qU2KWoKIxoKkNYNJ+zmqUkKhoLS0uQ0DU+RcB56bJpK6qSE2Iao9ue2v1R95qvDVJtz21+qPvNQ+BI1pUUBcCm3DAHjTNuwWOsivLSO6x+24386V7gFR7tmNcwA7yBrSJgyTLT76PyMlWmmhxCE0n7PGoPlRqTxiiLp2DIyYbnULatwKAo0ZjlBMQAILnXxVfGpe0sebSM5iFHedToug1MkjSsrt3bdsraVA5VZOc27mpIiAIkkmWPiKqWRhCA9icGytKspn9+2D6ZzwplrLgHQgHeBDKe+ASPy4VDw+0ixyqt5oiV6lzE7vbUAe6pH7DdbdYbXmcOg9OsJ91Z6jSgcPi2tmRxEMpnKy8QRxFdZ25asEyxFpmTQnMVZWDFDA1kLo3ELz0qZY2BcIl7eh4dcV96Wn/CiS2tq/bsizbtvcgpeC37uoW62U3XUa/JiV00PfSbsCH0q6TYS7hrltLquzgAAB+DKdZUcAfSk2TBsgbg2dCYPtLF1RH2SNOZqw/tK2gq4KGaDcZANdYDBmjuGnqOdUuycQGw1prJJRXYZpEB1YOjb+bsCf3o5VnNt5E34Ncdem0vI7Zt9YCANTIjmY0qoKVpr2HCXCUEKYde6YaPLUeVQH2ZLNE6kkQJjXdNXZFE3Zbrfw7WnGYpJTWGE78p4H3GahYnCvZ1EPZfTUSpMk5WG9HGo8QYkUpsGz2yXTvIyiR3RPCnR0utqMxI1JDSs27ggZkdeekgj8qm6KplPisMh1WY+i3tDwPzh37+7jTuBxYQZLi9ZaY6rJDKfpK3A/Gn8XtDAXO1bxAsnf1bkus8kuLLD7S+dVeJx9gDS8jdwDHlyFGpeRaX4LXFbNtA/JXioPspeUrP1bqyje6qjrIaPEen+tDhumiWRlD27i78jWyRvmJ00qJi+kFm8VKjD2iWglc6LqDGcmQBPIaa01IWllgCQZBjdukaaHhU3A7UdHV8xULK6bhnBB7IjQxqBvgHUiod/ZmItgNctMFgdsQ6EQNRcWVPrSXP8AAZtAMyakxuB/7h61XIjcYbpMwWXQuunyiZWEbjMbjxghTVtg9u2bnsOrH6O5v4Dr6TXlGH2t1TZluOjDiivPqOFMdIunGJBTqyhG8v1NtbjNPziBqN3I601OSJeOLPaTeU/rdQtiQN/keB/I1S4LHrctoSxW6ywVBZwjqAXWS3ajNpJmIqFtPpO1rs27D4oyVYpYudkiJGa2Sp3nhwrX1Yrcy9Jt0ahbwohiRWHHTDEIAxwN8rMEFXRl3DWUbSSANaJv7QhMHCYgEEgiCSCCQQeyI17qHnh8/ofoy/mbn9pFA12aqNmbXa6sthMXbaAQOrUyp3GWZY8KnriiP+GxPpYHxvVSyR7EPG0SFsE0zcSDvp3AY53ZlbD3bIWMrM1lgw8EckHfp3b6knCiSaqOXyTKBVOaGrG9hwd3upv9hrojlizGUGiEao9u/wCIv1R95q1RwoFUHSDDfKL9QfeaiWRUSol0rv3ULG4eXiKVkncV93pTRtOBvArhR2WR8bsNMQAL6hgpzKG1gxEx4Gor9D8PwXqzztvcX/Lm08iaf2KrXMPaZmEm2hPHWBPwqTetFVZidFBO/lM0nBMetoqk2AV9jFYlfDEN8GBFIdk4oarjrndntWrnv0q0OGY68+M+lELLDlv86fpxF6sjPXrG0VdD1uHuKpY5mtugU5SoLBe5jqNBvPOq5/7TL1pij27RYESM1+0SOY6xNx4Ga2wXmVPxFRsVsq1dTI6qycFI0H1fonwqdHhla/KKHZPT23cJLWmQkjdds3hoI0ytMeIqybp1hQ2RnKvE5WS4NOHzSKze2P7OBq2HOaP908E/ZY7/AAPrWPu4OCVddQSCCCGU8tdVNJ2hqmex2NvW7g7LK3dIn0OtR8dtazaa21w9Wii4zMdFEBVBJ4e3615BF4RkvXOwwKqzFgCCSOMxru3a05i9q37xm9aS4ApUhXuW51BkqSwJndHOk5bDSVm6/tIxAezaQQVfUXBB7M2iIMHeBv3GRx0qtXo5hRgTeuJLm5rcLumUNiFQiFIWAk8OJrL4/pAb2Vb/AF+RVAhgDGWAO1bgkQNQRwG81YbJ6VratdSt/sKWyLdCusbxIu2zHamsn7rNlsqRe7SXZQSbJtMwJLjrLzSu6B2tNcvfrVts3ZeyTcuCcOyhpUNfGgI4EuMw1jj7NQNl9LbuUZTg2MahbVk//Wwp7GdKb0gvgbF7roR2Fi57I0Gc5yMsMffU18Ipt1yy6bZWx40GE05XAfgxqGbeyYIGHLkGezhMQwJj6utBa26koTs/DygITK5WAQAQAUPADfyoD0qwi3OpOEZLlybgCYhg2+SVeBl9g6AjcdKf4RNfL/Y6q7N+bs66x/8Ab3P3lprHbZwGHXO+y3UEwGfBWbckcJfjV9/foOY6i7bn57ZHCjiYVpPhWI6a465iBeQIWCXLHVXMrF7im25uE6bg0aAACYik5uuBwgm97/ZoejPSnZ+Lu9SmES1cIZgrWLBDBRLdpAdYHECtamAtAaWrY8LaD4Cvn7BC7ZcXeruTb7YADoSRGgYCRxEivc9lbcVrStcYLmVWBYqpGYAlbgGisOegPcdDpjkn7jPPjcX0Em3hLak5QyySSoJCyRr2d3+ppMPgrCSVtqpJkkKN/Pu8qe/arcTmQ/bX4zTf7Yv7n8a100jl1SOx4zW3XOYKsN5O9SDpXzzt3HFr7rChbb3EWBGitlJPecte4bY6a4PDOFvE5jDZbdt7pidCcgKjcdCa+fb2Fuvdcol67LuZFt5aWJDERoTvis5yRpjTNZ0A2k4xSWs8JdlCGJgEwRHIkgDSJkbt9ey4XDKihV3anxJ1JPeTXjf9n+y8SuPw7thbwTOQWazdCrKMAxYrAgka+Fe04XadpzCXLLneQrhiBIEkLPEinCSQ5pvZFX0owrPh2VWZGLW4YbwQ4YepWPOrexBAOY6gHeeImm8dikNoOWQoGXtTABmBM7oOmtJcx6WLadY1teyqrmdVzMEGkn9a1WreyUqVEvMBx1/X9fWozyeJqvPS7Atk/wBotKzj2TdtyDxBgwPOJq2tZGUMskEAgggggiQQaqLiyJKSI6o3Bj60rWG3ljUldPmGngxPzTHlFNv4Er8lcttl1DCnVxR/d0qa2HXeRFMfJjeD6UrTHuAuJ07Ue6qLpDjFNxfqD7zVox1R5VnukWHTrFgj2B95ql0xofXLGk07bIO8nTvFUH7IoBHa139p58jMjyoBZQAxJMaS78ueaRTfAU7LLYgVbCCd2YR4Ow/CmOk18LhrxkibbAeJ0GviarcBhVRFUnXUntsNWYsdJ3Sab2lgFe06Se0IHbc8Rvk0JjaZpbLwiySYVfgONKLoOgB76olshQBLAAAe244RprQQOLNHix94qkyGnZocw+iDyEc/hRgD9fnWYKj6TAfWufEmKN8o3udf335dzAUrCmag2gusx+ue6sz0y2KLts3QB1tsSY+fbG8d5GpHgRrTQxlvcXHiXbh3zTOK2hZykZ9wIIi4w8N8UWq3HTsxLCKAPrQ3Xbgh7ondwie7vqM7v9BvCK52ak0PQOizqoPlUI4srvVweWRvypRtQcQ38D/lRYx65s2029BSJs/J/hvcT6rsv3SKa/bxOk/wv+VL+3j97+B/ypbDtkxcVihuxV/zdn+8TRHauNGoxGbfGa1aMTv1KGoJ2snEx4hh+FcNtW41YeNFINUiyXpPjh8+yfGyv4RTg6ZY0b1w5+w4+Diqsbdt/TQ+Yo//AB63GjoPtClpQ9bLQ9NcYN9rD+XWD/8ASuHTbFTPU2PD5T45pqsXpAv00/iH50v/AI8vC4v8a/nRSHrZaf30xZ3Yex6XD/PTtrpZjSDFizmEadVcOka/7yZ3e/zp26R6e2p+0KYfbwPzhvkGdQe7lRSDWzQf3n2nwt218LO71uU+nSva/Bra/wDx2h8SazFzpDrIcDukeflTN3bp07Y79RzopBrZs/707YOhxar4LYHwtGor4vHGS+0XXNvyyJjdquWsi22B9P36U0dpKdM/vpbC1M1OIbDIp62/icQ7alBddQx5sAxjXiTWexmKVzC2lRRuUAsfN3JYn0HdUb9oXgfOtR0Y6Ltdi5cUrb0O+Gccl4gH6UeE1UYuT2JlIa6J9D7uMeEXKgIz3SIVByHNuQ+Ar2/Z+zBYtJbUOQihRLljA4kxVBhttLYQIli2qLooFwj4rqeZmnn6TN/5bTuefgK6FCjFuy+LazDDzqS14FdMwNZg9KD/AMkcN9w7+Xs0SdKSBJs2/K435U2r7Cp+S96x53kjvFOKW4D4Vn7nS4DfZUHl10ekrQL0qJErbHk4P41VfAt/Jo3Q/R85FZ/pDbPWL2fmDl9JqFel0b7LD7X9I99U23elatcWEYQoHtD6TfnScXXAD+dOBWfI1HbELuMT3a/gKhqrDifMA/AVIN1gOH8LD3yR7qNNGo5mHP3x/pSdYN38000brROceEkfAU2zFt7ej/gYo0hZKUA7x+PwFNPh7Y1IA5StRTkGnWJPI5fhRJMfNP1Qy/A61SihNjrJbOuZf4P61DvKJ3z3R+ANPXLekwT5z8RTLmfygCm4qiUMMoncPKRUe5a+j6T3+FSWpphv/OsKo0GLeH4kA+In4UrYXtSd/wA0ctfGnrLHv89QfeTTnVzvg8YKz6cDQkBVbTw5aBkYHTUGR4kA6VHXBSAC09+p08vxp3abDNC2yOGuXfPKfjRqkgc/H4QT8ayk+o0S2I74QcxHIflFNphlJiJPOD+AqY1vx8IrrF88CPWOf63UhCDZCxI07oJ9/CorbPE8COGhHvJ0qxzGJ3+Dj86DITr+O74GgCGuyVPCfKdPI1Gv7M5QO6DVrA3cPP8AGhdO/wB4/OmlYipt7HLcB55Yoz0fTiqz3gGatbQ8+e4/6U+tudYjcPIeAirjHsSylHRW23BB9nX4fjQf3QUgwqd2kad5FaQkaaT4aad+oFHknj75/wBa1WOLIbZk26Gp9GPCfzqNc6I/Rtz5kfzVtrtsRz9KhdWR7tCw3d0lj5UekhamZNeiM70ZfAz7p3UTdB2AkQfP+tbXChefgcx9NAPxqS6+Prl+NNYIhrZiNndHb1lhcRUzCYzdW/uaQD3760FjbOMOjhSR3L7oqy6s8BHnmPqDSCwfDyn4mKpYUuLJ1DuztoXM3aQLI35iST4T+NSreISdco+0R8YqpvbPuM09ayD6K9WoHopnxOtT8K9waZiwHAuZ8dBWsUxNk1bltpiPEOn8pmkaxHzivfKmfCRUe5O+Sp5EiPU5aauKfnR5Bj8CauhWSjhwIliZ8P8AtFGQN+vozCqu46r86D9SPvRSBs3zg3iF9+tCYib1irPyqrP1wfMRFVW1rnbEXFPZ36fSb92nLuxkfWEU81Fsn7jGq3aODZWA6x/Z4og4n90VLsEaN7k7nHmv+nxrjcYDUBu8IT/Oa6urM3GziJ/3b+IRxTRxcH5y95NwfFTXV1CQmFb2iSfZn97OrfECn2110P2Mx9VNJXVdCGLt4zEA+Rn0IoSDw0+yfxilrqbJAbkdfdQm35V1dWb2KEmOOg7zSvcA7UzrpEtJ7/611dWMkaoS5iFZdRcXyyg/aWdP1FQ4Eb/fxHCTqfHupa6okNEUH3cSOPdrR4ZjM7vL8tPjXV1SlYNktXJ3GfPTwiaaHrz1MV1dSGAyCdfzHwohpuy+hH4RXV1NSokJQGPh4aehqRbtz3eWnw3UtdXTj6lbM5bMcWyRuiOfKjCHXQE9xY+mkUtdVJ2KqFa2AJI8xMn9d1MC0Y7JPnLemtdXVpEhj1lIOu/fO6D4n+tPmCPaHqsesV1dVUBwtdwPfA+ECjWwBru791JXUCBeeMwOMMfgaK31ZiSD9Y/gxmurqoQ40A9lgPCI9JNOlSsdsajgJPvT866uoAj4i2pOozd7D8IHwolRQNVVV7iw/wApEUldQITMN4AYctZ9wqr2sTmXsAdkaQT85u+urqUuBo//2Q==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4570413" y="3805238"/>
            <a:ext cx="4762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7" name="Rectangle 11"/>
          <p:cNvSpPr>
            <a:spLocks noChangeArrowheads="1"/>
          </p:cNvSpPr>
          <p:nvPr/>
        </p:nvSpPr>
        <p:spPr bwMode="auto">
          <a:xfrm>
            <a:off x="4479925" y="2908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8" name="Rectangle 12"/>
          <p:cNvSpPr>
            <a:spLocks noChangeArrowheads="1"/>
          </p:cNvSpPr>
          <p:nvPr/>
        </p:nvSpPr>
        <p:spPr bwMode="auto">
          <a:xfrm>
            <a:off x="4479925" y="290830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AutoNum type="arabicPeriod"/>
            </a:pPr>
            <a:endParaRPr lang="en-US" altLang="zh-CN" sz="1800">
              <a:solidFill>
                <a:srgbClr val="CC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1">
              <a:spcBef>
                <a:spcPct val="0"/>
              </a:spcBef>
              <a:buClrTx/>
              <a:buFontTx/>
              <a:buNone/>
            </a:pPr>
            <a:endParaRPr lang="en-US" altLang="zh-CN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9" name="AutoShape 14" descr="data:image/jpeg;base64,/9j/4AAQSkZJRgABAQAAAQABAAD/2wCEAAkGBhMSERUUExQUFBQUFxQWFRQYFBQUGBQUFRQVFRQWFhQZHCYeFxojHRQVIC8gJCcpLCwsFR4xNTAqNSYrLCkBCQoKDgwOFw8PGisdHxwpKSkpKSkpLywsLCopNSk2KSkpKTYpKSwpLCksKSk1LDUpKSkpKSopNCwsLCwzLC8vLP/AABEIAKgBLAMBIgACEQEDEQH/xAAcAAABBQEBAQAAAAAAAAAAAAACAQMEBQYABwj/xABKEAACAQIDBAcDCQUFBgcBAAABAhEAAwQSIQUxQVEGEyJhcYGRMqGxI0JScoKywdHwFGKSwuEHFjOi8SRDRFNj0hVUc3WDs8Ml/8QAGQEAAwEBAQAAAAAAAAAAAAAAAAECAwQF/8QAJhEAAgIBAwMEAwEAAAAAAAAAAAECEQMSITEiQVETMmFxgZHwsf/aAAwDAQACEQMRAD8A1zUIWlBoq9g5wStAVqQtKEqlIVEYiuAp90FN5a0UhNCAUtLFdTsQNcwohXU0xNAUQNLFRdoXISBvaVHdoST6ChtJWNbuhjZry11vpFCP4SB7orPbJH/9G6f+pe9PlPzFabAWQueN2YD0RPzNZjZLf7U7E/8AEMJ7i7iBz0nSvPyy2xv5OvGt5fRsmXT9fr/Wm1+OnnwPnp7qdUyKALqV5/r8/wCGvQbOVBV1cnv+Pf8Arv5URWquyWDSGiK0BqkSJFdXTRAUyRIoTTmWkK0WOgaXPS5aUChsKEFznTwbSmurmpVrDaVnKSQ6I9zdTFS71qKjgVcXsDQEUhp0rQMKdiApJpSKE1Qg89IXoDXE0qKsUtVRtu521+qPvNVpNU22vbX6v8zVEoqilJmkFEKd6qu6k1xaka0ArU6DQGzRBTSsdCXBQCnS0igZKpMTQJNIRRBa6qsgGKQCimliqUgAJqvxjSy8laPOJPuqxuGATy1qotMSqzqZYnhOYCPvCs80+mjTHHeydgdA31z7go/CvN8Bto2sUDcBFk3RcL5T2IuXNSo1+cAZ3cjXpGA9iTxdz/mK/AVgMEZkhdCrsJ1zQ+chl5Fc4g783ryZ5VGFHRiVuR6NYIKgjUESCDIIOoIPEa0l1dx5fDl+HnWW2dizhApWXwlzUDVmw5O8DiVBDT9U8jWttuGUEGQwkEayCN4rpxZ9ap8mOTHp3XAj8/0R+v1rRUlndHLT9fDypLYjThrHhy8v1urdSoxaFihK04RSFa0UiGhrLRLSxSE1ViJFujNioealFw86lxfYaZJNkUBUCm+tNNkmkoyHaJK3AOVPJiRuqALU1xtRxqJQbLTRa9WGFMPg4qPavkCnRjDUpTQOht7VMstSLmJmmWuVvG+5mxgim2FSM1Joa0sVEbLXZam27a86fGFSP6ipeVIajZV5ap9tW+2Pqj7zVpzaSd5HpVTt20nWLr8wcf3mrOeZUUoMvkNOg0yhmkZq82XJ0okiKUIKiLd1p9HqGmhnPh6ZIqSz1Hdta2xtvkiQ1SGlehroMhKIGhilpgR8dcEqv0mWfDMB791Vdw8ZOqJprvE6/wCUVJutmZ3+gbYHqzenZNN4tdAR9Jx5Z5HxrkyO2dEFSJ2AWEUd59zn8q8+wuICm2dDlGY665ZJKkcJE16Bhf8ACX6pPrP51h9k4UG0qjiG8Sck+Zmss/ONfZrh4mWuymyu+HPaknqxMZmG9J4ZwAQeDKp4mhsY1sEwy5ruGftAAaqCdXUHdB0ZeBBI0qNatdaqGYfKAGmO3b7I1+qENWa31cfKQouMQ5j/AAcSBq0fQcCSPrfRFZvm0P4LrD3Xa4HGXqXtk6FT28y5WDA6gqWG7eN+tTHSQeB1I8ayeGxNzBuysCbQPylvf1ZjV05qd5HfIrU4bEq6BlIZWEqw4iuvFl1bPn+4OfJj07rgcUz+VFFcyazz+O4Hz3elGK6UzBobK0JWnsldlqlImhgpQVIK0JWq1CoailVacVKIpT1CGWegpwiky1dgAopSKMLXRTsBqKE06wpsrTskA0ho4octVYDZrtaPLXZaB2NGap9tTnH1f5mq8Iql22O2v1f5mqJRVFqTNGGNOC9prStZpphXDSkb20EGoxeNMV00tCHqH/2igNyaCa4VcY0Q2FNcK4CuBqiQqav3cqk+AHiSB+NPVX7U1UgGIAbyzqPxHoaUnSbKirYCW5Fxf+mh14lGyme+Caj3F7J7v6VZuPl0b5t9Z87gGYfxhqhLaMMPEcOX9a4TqHrRIsSN4tGBu1ynjw3VkOj9hjkIbtjMQsaQoQ5Y56+18BWvZowzE8LTSfC2T+NYrZOKdOpdAZVniQBMLaMnX2SNNe/upZ/dj/I8Ptn+B5ruS5AkKWzLzAcboPeAPKtDewYupnXeyDOo3sq6h1HFkInvWRrVP0htKWVkGUMoMTuIOuvgRQYdLyXVtnPbuK6rEkFWMajlvmRUsLLHDOby9W3+PbHYP/NtgSFB4kb15jTlULCY58M0oM1ltXtgarze2PDUrx307jgFuupJULduC3d42mDFgGjehBB5jUiYIMpmzjPp1it8oo3TOjqR81tRPP61S9x3Ro8Li0uoGUhlYaEcQeHj+VPKfUe/kf131irVx8K5a2CyEzctDiDrnQcG4wN/jWrwePS6i3LZDKeI4jiI4Ecu6uvFm1dMuf8ATnyY66o8f4TValJpo8/14+FcGrpMA4oSK6lApiCRKFxRmmzQIQrXZKIUop2FDRWkNP5aEpVKQqGCtDlqT1dIbdVqFRFK12Wn+qrurqtQUMZKQrUgW6Tq6NQqI+SqTbidtfqj7zVo+qqj28nyi/UH3mpSlsNIv0ekKA00ors1cjXg6BGSKCiJrgKtCZwpRQrR0xHCupRSxQAk1WMCXc8CCp3nsN2QfAXAf8vOrDF3cqz7+R4E8YG/7JqsNxrRQsM2XstrIe245+uvMiufLLsa413JNm9OGttxsXYPcj9tfKc1O30htBvn+bu7h60xsy2Bdu2JzLdQ5D9LTNbbzB99S7HatIeIBU+UD4RXMzZIjXz/ALI7bj1LmOXyZFZnY1kPayj2lDXPs5bYOngGP2a1O1kjB3df9y+o+of151nejIVTY0ADM6N3h0tpqeO+lnfXD6ZWL2T+0RNqA6DhB8p0PwrS4e+t58E7AC51TFjxfIAqeMHrDWd2whBg8JU+VV+y9pG1dUmYDBvLSfxokJFxtt8uLuq2i3ChnflJC5bkccrHXmpYcaiYHHZHAbsRIDRItkkgq6/OtHlw3jkbzpNgQ6rfTXKNTI1Qbj5E+hrL3F0BG9RB/eSTE943HuipoZqcRhQyyogqBKzmgH2WVvn2zwbyOo1qbFx8PcLpxMvb3B+8cm7+7WaDZW1Ws6CWtAnQava5lOa813HiONXd3DC8ue0AwiSF3d+UbxzynUaxI1C52YE/Ze00ugZTvBIH3ljhEg+B5VNI3VhnVrbh00IYNG8EjjHA7/EE862GzdpJeQMND85eKmN1dmLK30y5MMmPvElA04tARS5orpOYVjQUtIRTEKDRigAowKAQtdXUlACzXFqAmumqSCwwa4mgDUQNIEdNITRMKBqEJizVFt8/KL9QfearomqLbrfKL9QfealJbAmXRQ0DKakwaO4kiufVR0UQYpwin7NiTTrWAaHkSBRIos0JWptuxTWJtRRHJboGiKDShqGKG4NPH4cfdWxBEx+IAkZgCFLDXWYm2R/Cf4hTSOrpvGTcw/5bHcwHBCd3I6cpaR1JbOBJ1kliIMZSGGqdnLwYeFM5msuGA0M74ZXU6MpI0cHcY9xrjk9Ts6UqQq4koyE6NZYDxXNIHqT/AB1pLqhXaPZYLcXwP9CKzmPtKy9bb9mAGB1KTplY8QNYbwB4TZpiTcwSlTFxFa1miYOiqYnllNZspAdJJXBXtDpaj1gfjWV2eGWwrk72AGmikK3HeZK79N26mdp9DL2HtXLhxbXUUEsh6wZuAntkHUg68qnbOspdwh39hlYGSJBLKY5jtDnuO6DWWVv1I2q2NcaSxyp3uB0hIYsw+mT6zTGE2Ol9AbTzcA7VpwASRxRhoR47qLF2h1beskk1WYVNePDUaHxB4GtGZlrsva1zCsUZSUMh7TgjfoYncSPI99dtCwoi9Yk2p477TEnsuORgwfxGr+LvkEW8T21K5rV8DXKdzd45jfIM86gv1lmGQ6MsSBKuCTKMDoe9T/WpGRiShDJIUmRzB4qTzFWOCx8ENbbqrmn/AKbxHtL8094Edw31WJiVzHswre0gO7962TxHI+GopL1k2yOKsJVhuYd34jhT5FwabEYtLsdYBYvHgf8ADu7+0jCQDpzjwNV/7Q1m4GDZQDDCAe7zEd8VBw+PdQQDKn2kIDK3irSCe+iuXgWg6IQpjtQpiJB1ZTp+8O4iKX2M3OzdoreUFSJ4gH1ipjVm9g/s6kFB1dwSBdY9Yj5lEqxmADA7PZOgiCIrSWnDb4VuKTqORH0kPBh7iCK7MeXapM5ckN7QG7woppw26T9nPCt7MRKUUiifEcKcFs07CgYpDT62qU2KWoKIxoKkNYNJ+zmqUkKhoLS0uQ0DU+RcB56bJpK6qSE2Iao9ue2v1R95qvDVJtz21+qPvNQ+BI1pUUBcCm3DAHjTNuwWOsivLSO6x+24386V7gFR7tmNcwA7yBrSJgyTLT76PyMlWmmhxCE0n7PGoPlRqTxiiLp2DIyYbnULatwKAo0ZjlBMQAILnXxVfGpe0sebSM5iFHedToug1MkjSsrt3bdsraVA5VZOc27mpIiAIkkmWPiKqWRhCA9icGytKspn9+2D6ZzwplrLgHQgHeBDKe+ASPy4VDw+0ixyqt5oiV6lzE7vbUAe6pH7DdbdYbXmcOg9OsJ91Z6jSgcPi2tmRxEMpnKy8QRxFdZ25asEyxFpmTQnMVZWDFDA1kLo3ELz0qZY2BcIl7eh4dcV96Wn/CiS2tq/bsizbtvcgpeC37uoW62U3XUa/JiV00PfSbsCH0q6TYS7hrltLquzgAAB+DKdZUcAfSk2TBsgbg2dCYPtLF1RH2SNOZqw/tK2gq4KGaDcZANdYDBmjuGnqOdUuycQGw1prJJRXYZpEB1YOjb+bsCf3o5VnNt5E34Ncdem0vI7Zt9YCANTIjmY0qoKVpr2HCXCUEKYde6YaPLUeVQH2ZLNE6kkQJjXdNXZFE3Zbrfw7WnGYpJTWGE78p4H3GahYnCvZ1EPZfTUSpMk5WG9HGo8QYkUpsGz2yXTvIyiR3RPCnR0utqMxI1JDSs27ggZkdeekgj8qm6KplPisMh1WY+i3tDwPzh37+7jTuBxYQZLi9ZaY6rJDKfpK3A/Gn8XtDAXO1bxAsnf1bkus8kuLLD7S+dVeJx9gDS8jdwDHlyFGpeRaX4LXFbNtA/JXioPspeUrP1bqyje6qjrIaPEen+tDhumiWRlD27i78jWyRvmJ00qJi+kFm8VKjD2iWglc6LqDGcmQBPIaa01IWllgCQZBjdukaaHhU3A7UdHV8xULK6bhnBB7IjQxqBvgHUiod/ZmItgNctMFgdsQ6EQNRcWVPrSXP8AAZtAMyakxuB/7h61XIjcYbpMwWXQuunyiZWEbjMbjxghTVtg9u2bnsOrH6O5v4Dr6TXlGH2t1TZluOjDiivPqOFMdIunGJBTqyhG8v1NtbjNPziBqN3I601OSJeOLPaTeU/rdQtiQN/keB/I1S4LHrctoSxW6ywVBZwjqAXWS3ajNpJmIqFtPpO1rs27D4oyVYpYudkiJGa2Sp3nhwrX1Yrcy9Jt0ahbwohiRWHHTDEIAxwN8rMEFXRl3DWUbSSANaJv7QhMHCYgEEgiCSCCQQeyI17qHnh8/ofoy/mbn9pFA12aqNmbXa6sthMXbaAQOrUyp3GWZY8KnriiP+GxPpYHxvVSyR7EPG0SFsE0zcSDvp3AY53ZlbD3bIWMrM1lgw8EckHfp3b6knCiSaqOXyTKBVOaGrG9hwd3upv9hrojlizGUGiEao9u/wCIv1R95q1RwoFUHSDDfKL9QfeaiWRUSol0rv3ULG4eXiKVkncV93pTRtOBvArhR2WR8bsNMQAL6hgpzKG1gxEx4Gor9D8PwXqzztvcX/Lm08iaf2KrXMPaZmEm2hPHWBPwqTetFVZidFBO/lM0nBMetoqk2AV9jFYlfDEN8GBFIdk4oarjrndntWrnv0q0OGY68+M+lELLDlv86fpxF6sjPXrG0VdD1uHuKpY5mtugU5SoLBe5jqNBvPOq5/7TL1pij27RYESM1+0SOY6xNx4Ga2wXmVPxFRsVsq1dTI6qycFI0H1fonwqdHhla/KKHZPT23cJLWmQkjdds3hoI0ytMeIqybp1hQ2RnKvE5WS4NOHzSKze2P7OBq2HOaP908E/ZY7/AAPrWPu4OCVddQSCCCGU8tdVNJ2hqmex2NvW7g7LK3dIn0OtR8dtazaa21w9Wii4zMdFEBVBJ4e3615BF4RkvXOwwKqzFgCCSOMxru3a05i9q37xm9aS4ApUhXuW51BkqSwJndHOk5bDSVm6/tIxAezaQQVfUXBB7M2iIMHeBv3GRx0qtXo5hRgTeuJLm5rcLumUNiFQiFIWAk8OJrL4/pAb2Vb/AF+RVAhgDGWAO1bgkQNQRwG81YbJ6VratdSt/sKWyLdCusbxIu2zHamsn7rNlsqRe7SXZQSbJtMwJLjrLzSu6B2tNcvfrVts3ZeyTcuCcOyhpUNfGgI4EuMw1jj7NQNl9LbuUZTg2MahbVk//Wwp7GdKb0gvgbF7roR2Fi57I0Gc5yMsMffU18Ipt1yy6bZWx40GE05XAfgxqGbeyYIGHLkGezhMQwJj6utBa26koTs/DygITK5WAQAQAUPADfyoD0qwi3OpOEZLlybgCYhg2+SVeBl9g6AjcdKf4RNfL/Y6q7N+bs66x/8Ab3P3lprHbZwGHXO+y3UEwGfBWbckcJfjV9/foOY6i7bn57ZHCjiYVpPhWI6a465iBeQIWCXLHVXMrF7im25uE6bg0aAACYik5uuBwgm97/ZoejPSnZ+Lu9SmES1cIZgrWLBDBRLdpAdYHECtamAtAaWrY8LaD4Cvn7BC7ZcXeruTb7YADoSRGgYCRxEivc9lbcVrStcYLmVWBYqpGYAlbgGisOegPcdDpjkn7jPPjcX0Em3hLak5QyySSoJCyRr2d3+ppMPgrCSVtqpJkkKN/Pu8qe/arcTmQ/bX4zTf7Yv7n8a100jl1SOx4zW3XOYKsN5O9SDpXzzt3HFr7rChbb3EWBGitlJPecte4bY6a4PDOFvE5jDZbdt7pidCcgKjcdCa+fb2Fuvdcol67LuZFt5aWJDERoTvis5yRpjTNZ0A2k4xSWs8JdlCGJgEwRHIkgDSJkbt9ey4XDKihV3anxJ1JPeTXjf9n+y8SuPw7thbwTOQWazdCrKMAxYrAgka+Fe04XadpzCXLLneQrhiBIEkLPEinCSQ5pvZFX0owrPh2VWZGLW4YbwQ4YepWPOrexBAOY6gHeeImm8dikNoOWQoGXtTABmBM7oOmtJcx6WLadY1teyqrmdVzMEGkn9a1WreyUqVEvMBx1/X9fWozyeJqvPS7Atk/wBotKzj2TdtyDxBgwPOJq2tZGUMskEAgggggiQQaqLiyJKSI6o3Bj60rWG3ljUldPmGngxPzTHlFNv4Er8lcttl1DCnVxR/d0qa2HXeRFMfJjeD6UrTHuAuJ07Ue6qLpDjFNxfqD7zVox1R5VnukWHTrFgj2B95ql0xofXLGk07bIO8nTvFUH7IoBHa139p58jMjyoBZQAxJMaS78ueaRTfAU7LLYgVbCCd2YR4Ow/CmOk18LhrxkibbAeJ0GviarcBhVRFUnXUntsNWYsdJ3Sab2lgFe06Se0IHbc8Rvk0JjaZpbLwiySYVfgONKLoOgB76olshQBLAAAe244RprQQOLNHix94qkyGnZocw+iDyEc/hRgD9fnWYKj6TAfWufEmKN8o3udf335dzAUrCmag2gusx+ue6sz0y2KLts3QB1tsSY+fbG8d5GpHgRrTQxlvcXHiXbh3zTOK2hZykZ9wIIi4w8N8UWq3HTsxLCKAPrQ3Xbgh7ondwie7vqM7v9BvCK52ak0PQOizqoPlUI4srvVweWRvypRtQcQ38D/lRYx65s2029BSJs/J/hvcT6rsv3SKa/bxOk/wv+VL+3j97+B/ypbDtkxcVihuxV/zdn+8TRHauNGoxGbfGa1aMTv1KGoJ2snEx4hh+FcNtW41YeNFINUiyXpPjh8+yfGyv4RTg6ZY0b1w5+w4+Diqsbdt/TQ+Yo//AB63GjoPtClpQ9bLQ9NcYN9rD+XWD/8ASuHTbFTPU2PD5T45pqsXpAv00/iH50v/AI8vC4v8a/nRSHrZaf30xZ3Yex6XD/PTtrpZjSDFizmEadVcOka/7yZ3e/zp26R6e2p+0KYfbwPzhvkGdQe7lRSDWzQf3n2nwt218LO71uU+nSva/Bra/wDx2h8SazFzpDrIcDukeflTN3bp07Y79RzopBrZs/707YOhxar4LYHwtGor4vHGS+0XXNvyyJjdquWsi22B9P36U0dpKdM/vpbC1M1OIbDIp62/icQ7alBddQx5sAxjXiTWexmKVzC2lRRuUAsfN3JYn0HdUb9oXgfOtR0Y6Ltdi5cUrb0O+Gccl4gH6UeE1UYuT2JlIa6J9D7uMeEXKgIz3SIVByHNuQ+Ar2/Z+zBYtJbUOQihRLljA4kxVBhttLYQIli2qLooFwj4rqeZmnn6TN/5bTuefgK6FCjFuy+LazDDzqS14FdMwNZg9KD/AMkcN9w7+Xs0SdKSBJs2/K435U2r7Cp+S96x53kjvFOKW4D4Vn7nS4DfZUHl10ekrQL0qJErbHk4P41VfAt/Jo3Q/R85FZ/pDbPWL2fmDl9JqFel0b7LD7X9I99U23elatcWEYQoHtD6TfnScXXAD+dOBWfI1HbELuMT3a/gKhqrDifMA/AVIN1gOH8LD3yR7qNNGo5mHP3x/pSdYN38000brROceEkfAU2zFt7ej/gYo0hZKUA7x+PwFNPh7Y1IA5StRTkGnWJPI5fhRJMfNP1Qy/A61SihNjrJbOuZf4P61DvKJ3z3R+ANPXLekwT5z8RTLmfygCm4qiUMMoncPKRUe5a+j6T3+FSWpphv/OsKo0GLeH4kA+In4UrYXtSd/wA0ctfGnrLHv89QfeTTnVzvg8YKz6cDQkBVbTw5aBkYHTUGR4kA6VHXBSAC09+p08vxp3abDNC2yOGuXfPKfjRqkgc/H4QT8ayk+o0S2I74QcxHIflFNphlJiJPOD+AqY1vx8IrrF88CPWOf63UhCDZCxI07oJ9/CorbPE8COGhHvJ0qxzGJ3+Dj86DITr+O74GgCGuyVPCfKdPI1Gv7M5QO6DVrA3cPP8AGhdO/wB4/OmlYipt7HLcB55Yoz0fTiqz3gGatbQ8+e4/6U+tudYjcPIeAirjHsSylHRW23BB9nX4fjQf3QUgwqd2kad5FaQkaaT4aad+oFHknj75/wBa1WOLIbZk26Gp9GPCfzqNc6I/Rtz5kfzVtrtsRz9KhdWR7tCw3d0lj5UekhamZNeiM70ZfAz7p3UTdB2AkQfP+tbXChefgcx9NAPxqS6+Prl+NNYIhrZiNndHb1lhcRUzCYzdW/uaQD3760FjbOMOjhSR3L7oqy6s8BHnmPqDSCwfDyn4mKpYUuLJ1DuztoXM3aQLI35iST4T+NSreISdco+0R8YqpvbPuM09ayD6K9WoHopnxOtT8K9waZiwHAuZ8dBWsUxNk1bltpiPEOn8pmkaxHzivfKmfCRUe5O+Sp5EiPU5aauKfnR5Bj8CauhWSjhwIliZ8P8AtFGQN+vozCqu46r86D9SPvRSBs3zg3iF9+tCYib1irPyqrP1wfMRFVW1rnbEXFPZ36fSb92nLuxkfWEU81Fsn7jGq3aODZWA6x/Z4og4n90VLsEaN7k7nHmv+nxrjcYDUBu8IT/Oa6urM3GziJ/3b+IRxTRxcH5y95NwfFTXV1CQmFb2iSfZn97OrfECn2110P2Mx9VNJXVdCGLt4zEA+Rn0IoSDw0+yfxilrqbJAbkdfdQm35V1dWb2KEmOOg7zSvcA7UzrpEtJ7/611dWMkaoS5iFZdRcXyyg/aWdP1FQ4Eb/fxHCTqfHupa6okNEUH3cSOPdrR4ZjM7vL8tPjXV1SlYNktXJ3GfPTwiaaHrz1MV1dSGAyCdfzHwohpuy+hH4RXV1NSokJQGPh4aehqRbtz3eWnw3UtdXTj6lbM5bMcWyRuiOfKjCHXQE9xY+mkUtdVJ2KqFa2AJI8xMn9d1MC0Y7JPnLemtdXVpEhj1lIOu/fO6D4n+tPmCPaHqsesV1dVUBwtdwPfA+ECjWwBru791JXUCBeeMwOMMfgaK31ZiSD9Y/gxmurqoQ40A9lgPCI9JNOlSsdsajgJPvT866uoAj4i2pOozd7D8IHwolRQNVVV7iw/wApEUldQITMN4AYctZ9wqr2sTmXsAdkaQT85u+urqUuBo//2Q==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4570413" y="3805238"/>
            <a:ext cx="4762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108" name="Picture 15" descr="http://media.screened.com/uploads/0/4459/385019-boat_about_to_crash_super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609600"/>
            <a:ext cx="3200400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0"/>
          <p:cNvSpPr>
            <a:spLocks noGrp="1" noChangeArrowheads="1"/>
          </p:cNvSpPr>
          <p:nvPr>
            <p:ph type="title"/>
          </p:nvPr>
        </p:nvSpPr>
        <p:spPr>
          <a:xfrm>
            <a:off x="1600200" y="649288"/>
            <a:ext cx="8229600" cy="685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DOME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19200" y="4724400"/>
            <a:ext cx="69040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800" b="1">
                <a:solidFill>
                  <a:srgbClr val="8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約 翰 福 音 </a:t>
            </a:r>
            <a:r>
              <a:rPr lang="en-US" altLang="zh-TW" sz="1800" b="1">
                <a:solidFill>
                  <a:srgbClr val="8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12:46</a:t>
            </a:r>
            <a:br>
              <a:rPr lang="en-US" altLang="zh-TW" sz="1800" b="1">
                <a:solidFill>
                  <a:srgbClr val="8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br>
            <a:r>
              <a:rPr lang="en-US" altLang="zh-TW" sz="1800" b="1">
                <a:solidFill>
                  <a:srgbClr val="8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br>
              <a:rPr lang="en-US" altLang="zh-TW" sz="1800" b="1">
                <a:solidFill>
                  <a:srgbClr val="8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br>
            <a:r>
              <a:rPr lang="zh-TW" altLang="en-US" sz="1800">
                <a:latin typeface="Arial" panose="020B0604020202020204" pitchFamily="34" charset="0"/>
                <a:ea typeface="宋体" panose="02010600030101010101" pitchFamily="2" charset="-122"/>
              </a:rPr>
              <a:t>我 到 世 上 來 ， 乃 是 光 ， 叫 凡 信 我 的 ， 不 住 在 黑 暗 裡 。</a:t>
            </a: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5105400" y="1981200"/>
            <a:ext cx="32766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800" b="1">
                <a:solidFill>
                  <a:srgbClr val="8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羅 馬 書 </a:t>
            </a:r>
            <a:r>
              <a:rPr lang="en-US" altLang="zh-TW" sz="1800" b="1">
                <a:solidFill>
                  <a:srgbClr val="8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12:2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zh-TW" sz="18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800">
                <a:latin typeface="Arial" panose="020B0604020202020204" pitchFamily="34" charset="0"/>
                <a:ea typeface="宋体" panose="02010600030101010101" pitchFamily="2" charset="-122"/>
              </a:rPr>
              <a:t>不 要 效 法 這 個 世 界 ， 只 要 心 意 更 新 而 變 化 ， 叫 你 們 察 驗 何 為 神 的 善 良 、 純 全 、 可 喜 悅 的 旨 意 。</a:t>
            </a: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172200" y="762000"/>
            <a:ext cx="1600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18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找到方向</a:t>
            </a:r>
            <a:r>
              <a:rPr lang="zh-CN" altLang="zh-TW" sz="18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/>
            </a:r>
            <a:br>
              <a:rPr lang="zh-CN" altLang="zh-TW" sz="18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br>
            <a:r>
              <a:rPr lang="zh-CN" altLang="en-US" sz="18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突破屏障</a:t>
            </a:r>
            <a:endParaRPr lang="zh-CN" altLang="en-US" sz="2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715279"/>
            <a:ext cx="3776663" cy="2043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125" grpId="0"/>
      <p:bldP spid="51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19238"/>
            <a:ext cx="327660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1662545" y="552450"/>
            <a:ext cx="8229600" cy="685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GATE</a:t>
            </a:r>
          </a:p>
        </p:txBody>
      </p:sp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1524000" y="4876800"/>
            <a:ext cx="6019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5522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利 未 記 19:2   </a:t>
            </a:r>
            <a:r>
              <a:rPr lang="en-US" altLang="en-US" sz="18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你 曉 諭 以 色 列 全 會 眾 說 ： 你 們 要 聖 潔 ， 因 為 我 耶 和 華 ─ 你 們 的 　 神 是 聖 潔 的 。</a:t>
            </a:r>
          </a:p>
        </p:txBody>
      </p:sp>
      <p:sp>
        <p:nvSpPr>
          <p:cNvPr id="26629" name="Rectangle 9"/>
          <p:cNvSpPr>
            <a:spLocks noChangeArrowheads="1"/>
          </p:cNvSpPr>
          <p:nvPr/>
        </p:nvSpPr>
        <p:spPr bwMode="auto">
          <a:xfrm>
            <a:off x="3778250" y="21066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0" name="Rectangle 10"/>
          <p:cNvSpPr>
            <a:spLocks noChangeArrowheads="1"/>
          </p:cNvSpPr>
          <p:nvPr/>
        </p:nvSpPr>
        <p:spPr bwMode="auto">
          <a:xfrm>
            <a:off x="3778250" y="210661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AutoNum type="arabicPeriod"/>
            </a:pPr>
            <a:endParaRPr lang="en-US" altLang="zh-CN" sz="1800">
              <a:solidFill>
                <a:srgbClr val="CC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1">
              <a:spcBef>
                <a:spcPct val="0"/>
              </a:spcBef>
              <a:buClrTx/>
              <a:buFontTx/>
              <a:buNone/>
            </a:pPr>
            <a:endParaRPr lang="en-US" altLang="zh-CN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1148" name="Picture 12" descr="http://t2.gstatic.com/images?q=tbn:ANd9GcTG5iKvBPm8-_WSksXSsSM0S2T4C1lpvwdUbDz8hGb6nI6g_7K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371600"/>
            <a:ext cx="1366838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9" name="Text Box 13"/>
          <p:cNvSpPr txBox="1">
            <a:spLocks noChangeArrowheads="1"/>
          </p:cNvSpPr>
          <p:nvPr/>
        </p:nvSpPr>
        <p:spPr bwMode="auto">
          <a:xfrm>
            <a:off x="5791200" y="3048000"/>
            <a:ext cx="25146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  <a:ea typeface="宋体" panose="02010600030101010101" pitchFamily="2" charset="-122"/>
              </a:rPr>
              <a:t>神把圣经赐给我们， 不是为了加增我们的知识， 而是为了改变我们的生命。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5638800" y="457200"/>
            <a:ext cx="12954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zh-TW" sz="18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生命改变</a:t>
            </a:r>
            <a:r>
              <a:rPr lang="zh-TW" altLang="zh-TW" sz="1800">
                <a:solidFill>
                  <a:srgbClr val="FF0000"/>
                </a:solidFill>
                <a:latin typeface="Arial" panose="020B0604020202020204" pitchFamily="34" charset="0"/>
                <a:ea typeface="PMingLiU" panose="02020500000000000000" pitchFamily="18" charset="-120"/>
              </a:rPr>
              <a:t/>
            </a:r>
            <a:br>
              <a:rPr lang="zh-TW" altLang="zh-TW" sz="1800">
                <a:solidFill>
                  <a:srgbClr val="FF0000"/>
                </a:solidFill>
                <a:latin typeface="Arial" panose="020B0604020202020204" pitchFamily="34" charset="0"/>
                <a:ea typeface="PMingLiU" panose="02020500000000000000" pitchFamily="18" charset="-120"/>
              </a:rPr>
            </a:br>
            <a:r>
              <a:rPr lang="zh-CN" altLang="en-US" sz="18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连接永恒</a:t>
            </a:r>
            <a:endParaRPr lang="zh-CN" altLang="en-US" sz="2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4" grpId="0" autoUpdateAnimBg="0"/>
      <p:bldP spid="91149" grpId="0" autoUpdateAnimBg="0"/>
      <p:bldP spid="71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bridge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657600"/>
            <a:ext cx="28956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 descr="http://media.screened.com/uploads/0/4459/385019-boat_about_to_crash_sup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89100"/>
            <a:ext cx="35052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603250"/>
            <a:ext cx="8229600" cy="685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BOAT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14400" y="4648200"/>
            <a:ext cx="7391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800" b="1">
                <a:solidFill>
                  <a:srgbClr val="8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約 翰 福 音 </a:t>
            </a:r>
            <a:r>
              <a:rPr lang="en-US" altLang="zh-TW" sz="1800" b="1">
                <a:solidFill>
                  <a:srgbClr val="8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14:6</a:t>
            </a:r>
            <a:br>
              <a:rPr lang="en-US" altLang="zh-TW" sz="1800" b="1">
                <a:solidFill>
                  <a:srgbClr val="8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br>
            <a:endParaRPr lang="en-US" altLang="zh-TW" sz="1800" b="1">
              <a:solidFill>
                <a:srgbClr val="8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800">
                <a:latin typeface="Arial" panose="020B0604020202020204" pitchFamily="34" charset="0"/>
                <a:ea typeface="宋体" panose="02010600030101010101" pitchFamily="2" charset="-122"/>
              </a:rPr>
              <a:t>耶 穌 說 我 就 是 道 路 、 真 理 、 生 命 ； 若 不 藉 著 我 ， 沒 有 人 能 到 父 那 裡 去 。</a:t>
            </a: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1" name="Picture 27" descr="http://t2.gstatic.com/images?q=tbn:ANd9GcRgiLqDi6l40Peqoo__j-Kb0zODSWoVor48lgYaeGT3gpc7_p-JeA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6764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5105400" y="2133600"/>
            <a:ext cx="182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  <a:ea typeface="宋体" panose="02010600030101010101" pitchFamily="2" charset="-122"/>
              </a:rPr>
              <a:t>Rick Warren</a:t>
            </a: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181600" y="2743200"/>
            <a:ext cx="358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  <a:ea typeface="宋体" panose="02010600030101010101" pitchFamily="2" charset="-122"/>
              </a:rPr>
              <a:t>你要用尽一生的光阴来建立灵命，使自己长成耶稣的品格。</a:t>
            </a: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5715000" y="533400"/>
            <a:ext cx="12954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zh-CN" sz="18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信靠耶稣</a:t>
            </a:r>
            <a:r>
              <a:rPr lang="zh-TW" altLang="zh-TW" sz="1800">
                <a:solidFill>
                  <a:srgbClr val="FF0000"/>
                </a:solidFill>
                <a:latin typeface="Arial" panose="020B0604020202020204" pitchFamily="34" charset="0"/>
                <a:ea typeface="PMingLiU" panose="02020500000000000000" pitchFamily="18" charset="-120"/>
              </a:rPr>
              <a:t/>
            </a:r>
            <a:br>
              <a:rPr lang="zh-TW" altLang="zh-TW" sz="1800">
                <a:solidFill>
                  <a:srgbClr val="FF0000"/>
                </a:solidFill>
                <a:latin typeface="Arial" panose="020B0604020202020204" pitchFamily="34" charset="0"/>
                <a:ea typeface="PMingLiU" panose="02020500000000000000" pitchFamily="18" charset="-120"/>
              </a:rPr>
            </a:br>
            <a:r>
              <a:rPr lang="zh-CN" altLang="en-US" sz="18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灵命成长</a:t>
            </a:r>
            <a:endParaRPr lang="zh-CN" altLang="en-US" sz="2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61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665668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/>
              <a:t>原点之后</a:t>
            </a:r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4698882" y="2407443"/>
            <a:ext cx="4953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8" name="Oval 4"/>
          <p:cNvSpPr>
            <a:spLocks noChangeArrowheads="1"/>
          </p:cNvSpPr>
          <p:nvPr/>
        </p:nvSpPr>
        <p:spPr bwMode="auto">
          <a:xfrm>
            <a:off x="5181600" y="3519487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4191001" y="1843087"/>
            <a:ext cx="457200" cy="38100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98" name="Line 13"/>
          <p:cNvSpPr>
            <a:spLocks noChangeShapeType="1"/>
          </p:cNvSpPr>
          <p:nvPr/>
        </p:nvSpPr>
        <p:spPr bwMode="auto">
          <a:xfrm flipV="1">
            <a:off x="5334000" y="1843087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9" name="Line 14"/>
          <p:cNvSpPr>
            <a:spLocks noChangeShapeType="1"/>
          </p:cNvSpPr>
          <p:nvPr/>
        </p:nvSpPr>
        <p:spPr bwMode="auto">
          <a:xfrm>
            <a:off x="5715000" y="3671887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Line 15"/>
          <p:cNvSpPr>
            <a:spLocks noChangeShapeType="1"/>
          </p:cNvSpPr>
          <p:nvPr/>
        </p:nvSpPr>
        <p:spPr bwMode="auto">
          <a:xfrm>
            <a:off x="5334000" y="4052887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1" name="Line 16"/>
          <p:cNvSpPr>
            <a:spLocks noChangeShapeType="1"/>
          </p:cNvSpPr>
          <p:nvPr/>
        </p:nvSpPr>
        <p:spPr bwMode="auto">
          <a:xfrm flipV="1">
            <a:off x="5562600" y="2528887"/>
            <a:ext cx="1066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2" name="Line 17"/>
          <p:cNvSpPr>
            <a:spLocks noChangeShapeType="1"/>
          </p:cNvSpPr>
          <p:nvPr/>
        </p:nvSpPr>
        <p:spPr bwMode="auto">
          <a:xfrm>
            <a:off x="5486400" y="3976687"/>
            <a:ext cx="1066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3" name="Text Box 18"/>
          <p:cNvSpPr txBox="1">
            <a:spLocks noChangeArrowheads="1"/>
          </p:cNvSpPr>
          <p:nvPr/>
        </p:nvSpPr>
        <p:spPr bwMode="auto">
          <a:xfrm>
            <a:off x="5334000" y="1614487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  <a:ea typeface="宋体" panose="02010600030101010101" pitchFamily="2" charset="-122"/>
              </a:rPr>
              <a:t>L1</a:t>
            </a:r>
          </a:p>
        </p:txBody>
      </p:sp>
      <p:sp>
        <p:nvSpPr>
          <p:cNvPr id="8204" name="Text Box 19"/>
          <p:cNvSpPr txBox="1">
            <a:spLocks noChangeArrowheads="1"/>
          </p:cNvSpPr>
          <p:nvPr/>
        </p:nvSpPr>
        <p:spPr bwMode="auto">
          <a:xfrm>
            <a:off x="6705600" y="2224087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  <a:ea typeface="宋体" panose="02010600030101010101" pitchFamily="2" charset="-122"/>
              </a:rPr>
              <a:t>L2</a:t>
            </a:r>
          </a:p>
        </p:txBody>
      </p:sp>
      <p:sp>
        <p:nvSpPr>
          <p:cNvPr id="8205" name="Text Box 20"/>
          <p:cNvSpPr txBox="1">
            <a:spLocks noChangeArrowheads="1"/>
          </p:cNvSpPr>
          <p:nvPr/>
        </p:nvSpPr>
        <p:spPr bwMode="auto">
          <a:xfrm>
            <a:off x="7848600" y="3443287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  <a:ea typeface="宋体" panose="02010600030101010101" pitchFamily="2" charset="-122"/>
              </a:rPr>
              <a:t>L3</a:t>
            </a:r>
          </a:p>
        </p:txBody>
      </p:sp>
      <p:sp>
        <p:nvSpPr>
          <p:cNvPr id="8206" name="Text Box 21"/>
          <p:cNvSpPr txBox="1">
            <a:spLocks noChangeArrowheads="1"/>
          </p:cNvSpPr>
          <p:nvPr/>
        </p:nvSpPr>
        <p:spPr bwMode="auto">
          <a:xfrm>
            <a:off x="6781800" y="4967287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  <a:ea typeface="宋体" panose="02010600030101010101" pitchFamily="2" charset="-122"/>
              </a:rPr>
              <a:t>L4</a:t>
            </a:r>
          </a:p>
        </p:txBody>
      </p:sp>
      <p:sp>
        <p:nvSpPr>
          <p:cNvPr id="8207" name="Text Box 22"/>
          <p:cNvSpPr txBox="1">
            <a:spLocks noChangeArrowheads="1"/>
          </p:cNvSpPr>
          <p:nvPr/>
        </p:nvSpPr>
        <p:spPr bwMode="auto">
          <a:xfrm>
            <a:off x="5181600" y="5653087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  <a:ea typeface="宋体" panose="02010600030101010101" pitchFamily="2" charset="-122"/>
              </a:rPr>
              <a:t>L5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animBg="1"/>
      <p:bldP spid="8199" grpId="0" animBg="1"/>
      <p:bldP spid="8200" grpId="0" animBg="1"/>
      <p:bldP spid="8201" grpId="0" animBg="1"/>
      <p:bldP spid="8202" grpId="0" animBg="1"/>
      <p:bldP spid="8203" grpId="0"/>
      <p:bldP spid="8204" grpId="0"/>
      <p:bldP spid="8205" grpId="0"/>
      <p:bldP spid="8206" grpId="0"/>
      <p:bldP spid="820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606136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/>
              <a:t>原点之后</a:t>
            </a: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6139295" y="2213264"/>
            <a:ext cx="4953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" name="Oval 4"/>
          <p:cNvSpPr>
            <a:spLocks noChangeArrowheads="1"/>
          </p:cNvSpPr>
          <p:nvPr/>
        </p:nvSpPr>
        <p:spPr bwMode="auto">
          <a:xfrm>
            <a:off x="6496050" y="3280064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5734050" y="1828800"/>
            <a:ext cx="457200" cy="38100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8" name="Line 8"/>
          <p:cNvSpPr>
            <a:spLocks noChangeShapeType="1"/>
          </p:cNvSpPr>
          <p:nvPr/>
        </p:nvSpPr>
        <p:spPr bwMode="auto">
          <a:xfrm>
            <a:off x="6724650" y="3737264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6" name="AutoShape 16"/>
          <p:cNvSpPr>
            <a:spLocks noChangeArrowheads="1"/>
          </p:cNvSpPr>
          <p:nvPr/>
        </p:nvSpPr>
        <p:spPr bwMode="auto">
          <a:xfrm rot="16200000">
            <a:off x="6562725" y="5346989"/>
            <a:ext cx="381000" cy="666750"/>
          </a:xfrm>
          <a:prstGeom prst="moon">
            <a:avLst>
              <a:gd name="adj" fmla="val 56667"/>
            </a:avLst>
          </a:prstGeom>
          <a:solidFill>
            <a:srgbClr val="F7F9F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ChangeArrowheads="1"/>
          </p:cNvSpPr>
          <p:nvPr/>
        </p:nvSpPr>
        <p:spPr bwMode="auto">
          <a:xfrm>
            <a:off x="3352800" y="1600200"/>
            <a:ext cx="3886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PMingLiU" panose="02020500000000000000" pitchFamily="18" charset="-120"/>
              </a:rPr>
              <a:t>窪則盈，敝則新</a:t>
            </a:r>
            <a:endParaRPr lang="zh-TW" altLang="en-US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PMingLiU" panose="02020500000000000000" pitchFamily="18" charset="-12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143000" y="2880151"/>
            <a:ext cx="723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詩 篇 </a:t>
            </a:r>
            <a:r>
              <a:rPr lang="en-US" altLang="zh-TW" sz="2400" dirty="0">
                <a:latin typeface="Arial" panose="020B0604020202020204" pitchFamily="34" charset="0"/>
                <a:ea typeface="宋体" panose="02010600030101010101" pitchFamily="2" charset="-122"/>
              </a:rPr>
              <a:t>37:11  </a:t>
            </a:r>
            <a:r>
              <a:rPr lang="zh-TW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但 </a:t>
            </a:r>
            <a:r>
              <a:rPr lang="zh-TW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謙 卑 人 必 承 受 地 土 </a:t>
            </a:r>
            <a:r>
              <a:rPr lang="zh-TW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， 以 豐 盛 的 平 安 為 樂 。</a:t>
            </a:r>
            <a:endParaRPr lang="en-US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143000" y="4499263"/>
            <a:ext cx="7391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歌 羅 西 書 </a:t>
            </a:r>
            <a:r>
              <a:rPr lang="en-US" altLang="zh-TW" sz="2400" dirty="0">
                <a:latin typeface="Arial" panose="020B0604020202020204" pitchFamily="34" charset="0"/>
                <a:ea typeface="宋体" panose="02010600030101010101" pitchFamily="2" charset="-122"/>
              </a:rPr>
              <a:t>3:9-10 </a:t>
            </a:r>
            <a:r>
              <a:rPr lang="zh-TW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不 要 彼 此 說 謊 ； </a:t>
            </a:r>
            <a:r>
              <a:rPr lang="zh-TW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因 你 們 已 經 脫 去 舊 人 和 舊 人 的 行 為 ，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穿 上 了 新 人 。 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这 新 人 在 知 识 上 渐 渐 更 新 ， 正 如 造 他 主 的 形 像 。</a:t>
            </a:r>
            <a:endParaRPr lang="en-US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584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47700"/>
            <a:ext cx="1524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  <p:bldP spid="819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143000"/>
            <a:ext cx="1600200" cy="304800"/>
          </a:xfrm>
        </p:spPr>
        <p:txBody>
          <a:bodyPr>
            <a:normAutofit fontScale="9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zh-CN" altLang="en-US" sz="1800" dirty="0" smtClean="0"/>
              <a:t>谦卑</a:t>
            </a:r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endParaRPr lang="zh-CN" altLang="en-US" sz="4800" dirty="0" smtClean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33400" y="7620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zh-CN" altLang="en-US" sz="1400" kern="0" dirty="0">
                <a:latin typeface="+mn-lt"/>
                <a:ea typeface="+mn-ea"/>
              </a:rPr>
              <a:t>谦卑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zh-CN" altLang="en-US" sz="4800" kern="0" dirty="0">
              <a:latin typeface="+mn-lt"/>
              <a:ea typeface="+mn-ea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057400" y="21336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zh-CN" altLang="en-US" sz="2400" kern="0" dirty="0">
                <a:latin typeface="+mn-lt"/>
                <a:ea typeface="+mn-ea"/>
              </a:rPr>
              <a:t>谦卑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zh-CN" altLang="en-US" sz="4800" kern="0" dirty="0">
              <a:latin typeface="+mn-lt"/>
              <a:ea typeface="+mn-ea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2819400" y="27432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zh-CN" altLang="en-US" sz="2800" kern="0" dirty="0">
                <a:latin typeface="+mn-lt"/>
                <a:ea typeface="+mn-ea"/>
              </a:rPr>
              <a:t>谦卑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zh-CN" altLang="en-US" sz="4800" kern="0" dirty="0">
              <a:latin typeface="+mn-lt"/>
              <a:ea typeface="+mn-ea"/>
            </a:endParaRP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3581400" y="34290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zh-CN" altLang="en-US" sz="3200" kern="0" dirty="0">
                <a:latin typeface="+mn-lt"/>
                <a:ea typeface="+mn-ea"/>
              </a:rPr>
              <a:t>谦卑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zh-CN" altLang="en-US" sz="4800" kern="0" dirty="0">
              <a:latin typeface="+mn-lt"/>
              <a:ea typeface="+mn-ea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4419600" y="40386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zh-CN" altLang="en-US" sz="3600" kern="0" dirty="0">
                <a:latin typeface="+mn-lt"/>
                <a:ea typeface="+mn-ea"/>
              </a:rPr>
              <a:t>谦卑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zh-CN" altLang="en-US" sz="4800" kern="0" dirty="0">
              <a:latin typeface="+mn-lt"/>
              <a:ea typeface="+mn-ea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5257800" y="47244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zh-CN" altLang="en-US" sz="4000" kern="0" dirty="0">
                <a:latin typeface="+mn-lt"/>
                <a:ea typeface="+mn-ea"/>
              </a:rPr>
              <a:t>谦卑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zh-CN" altLang="en-US" sz="4800" kern="0" dirty="0">
              <a:latin typeface="+mn-lt"/>
              <a:ea typeface="+mn-ea"/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6400800" y="53340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zh-CN" altLang="en-US" sz="4800" kern="0" dirty="0">
                <a:latin typeface="+mn-lt"/>
                <a:ea typeface="+mn-ea"/>
              </a:rPr>
              <a:t>谦卑</a:t>
            </a:r>
            <a:endParaRPr lang="zh-CN" altLang="en-US" sz="4400" kern="0" dirty="0">
              <a:latin typeface="+mn-lt"/>
              <a:ea typeface="+mn-ea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zh-CN" altLang="en-US" sz="4800" kern="0" dirty="0">
              <a:latin typeface="+mn-lt"/>
              <a:ea typeface="+mn-ea"/>
            </a:endParaRPr>
          </a:p>
        </p:txBody>
      </p:sp>
      <p:sp>
        <p:nvSpPr>
          <p:cNvPr id="37898" name="Rectangle 12"/>
          <p:cNvSpPr>
            <a:spLocks noChangeArrowheads="1"/>
          </p:cNvSpPr>
          <p:nvPr/>
        </p:nvSpPr>
        <p:spPr bwMode="auto">
          <a:xfrm>
            <a:off x="1524000" y="16002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  <a:ea typeface="宋体" panose="02010600030101010101" pitchFamily="2" charset="-122"/>
              </a:rPr>
              <a:t>谦卑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295400"/>
            <a:ext cx="7391400" cy="3913188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zh-CN" alt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800" b="1" dirty="0" smtClean="0"/>
              <a:t>马太福音 </a:t>
            </a:r>
            <a:r>
              <a:rPr lang="en-US" altLang="zh-CN" sz="2800" b="1" dirty="0" smtClean="0"/>
              <a:t>18 : 3-4</a:t>
            </a:r>
            <a:r>
              <a:rPr lang="en-US" altLang="zh-CN" sz="2800" dirty="0" smtClean="0"/>
              <a:t> </a:t>
            </a:r>
            <a:r>
              <a:rPr lang="zh-CN" altLang="en-US" sz="2800" dirty="0" smtClean="0"/>
              <a:t>你们若不回转，变成小孩子的样式，断不得进天国。所以凡自己谦卑像这个小孩子的，他在天国里就是最大的。</a:t>
            </a:r>
            <a:endParaRPr lang="en-US" altLang="zh-CN" sz="2800" dirty="0" smtClean="0"/>
          </a:p>
        </p:txBody>
      </p:sp>
      <p:sp>
        <p:nvSpPr>
          <p:cNvPr id="39939" name="AutoShape 7" descr="9k="/>
          <p:cNvSpPr>
            <a:spLocks noChangeAspect="1" noChangeArrowheads="1"/>
          </p:cNvSpPr>
          <p:nvPr/>
        </p:nvSpPr>
        <p:spPr bwMode="auto">
          <a:xfrm>
            <a:off x="4062413" y="2886075"/>
            <a:ext cx="10191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918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295400"/>
            <a:ext cx="7391400" cy="3913188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zh-CN" alt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800" b="1" dirty="0" smtClean="0"/>
              <a:t>马太福音 </a:t>
            </a:r>
            <a:r>
              <a:rPr lang="en-US" altLang="zh-CN" sz="2800" b="1" dirty="0" smtClean="0"/>
              <a:t>18 : 3-4</a:t>
            </a:r>
            <a:r>
              <a:rPr lang="en-US" altLang="zh-CN" sz="2800" dirty="0" smtClean="0"/>
              <a:t> </a:t>
            </a:r>
            <a:r>
              <a:rPr lang="zh-CN" altLang="en-US" sz="2800" dirty="0" smtClean="0"/>
              <a:t>你们若不回转，变成小孩子的样式，断不得进天国。所以凡自己</a:t>
            </a:r>
            <a:r>
              <a:rPr lang="zh-CN" altLang="en-US" sz="2800" dirty="0" smtClean="0">
                <a:solidFill>
                  <a:srgbClr val="FF0000"/>
                </a:solidFill>
              </a:rPr>
              <a:t>谦卑</a:t>
            </a:r>
            <a:r>
              <a:rPr lang="zh-CN" altLang="en-US" sz="2800" dirty="0" smtClean="0"/>
              <a:t>像这个小孩子的，他在天国里就是最大的。</a:t>
            </a:r>
            <a:endParaRPr lang="en-US" altLang="zh-CN" sz="2800" dirty="0" smtClean="0"/>
          </a:p>
        </p:txBody>
      </p:sp>
      <p:sp>
        <p:nvSpPr>
          <p:cNvPr id="39939" name="AutoShape 7" descr="9k="/>
          <p:cNvSpPr>
            <a:spLocks noChangeAspect="1" noChangeArrowheads="1"/>
          </p:cNvSpPr>
          <p:nvPr/>
        </p:nvSpPr>
        <p:spPr bwMode="auto">
          <a:xfrm>
            <a:off x="4062413" y="2886075"/>
            <a:ext cx="10191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9945" name="Picture 9" descr="http://img2.ph.126.net/hsb0rYI-6MQKefAGtwCahA==/31913632860454483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3861593"/>
            <a:ext cx="37147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403</Words>
  <Application>Microsoft Office PowerPoint</Application>
  <PresentationFormat>On-screen Show (4:3)</PresentationFormat>
  <Paragraphs>52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PMingLiU</vt:lpstr>
      <vt:lpstr>宋体</vt:lpstr>
      <vt:lpstr>幼圆</vt:lpstr>
      <vt:lpstr>Arial</vt:lpstr>
      <vt:lpstr>Century Gothic</vt:lpstr>
      <vt:lpstr>Wingdings 3</vt:lpstr>
      <vt:lpstr>Wisp</vt:lpstr>
      <vt:lpstr>预备我们的心</vt:lpstr>
      <vt:lpstr>PowerPoint Presentation</vt:lpstr>
      <vt:lpstr>PowerPoint Presentation</vt:lpstr>
      <vt:lpstr>PowerPoint Presentation</vt:lpstr>
      <vt:lpstr>Plato’s Allegory of the Cave</vt:lpstr>
      <vt:lpstr>The Truman Show</vt:lpstr>
      <vt:lpstr>PowerPoint Presentation</vt:lpstr>
      <vt:lpstr>DOME</vt:lpstr>
      <vt:lpstr>GATE</vt:lpstr>
      <vt:lpstr>BOAT</vt:lpstr>
      <vt:lpstr>原点之后</vt:lpstr>
      <vt:lpstr>原点之后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2015-03-23T20:39:57Z</dcterms:created>
  <dcterms:modified xsi:type="dcterms:W3CDTF">2015-03-23T20:52:43Z</dcterms:modified>
</cp:coreProperties>
</file>