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0" r:id="rId1"/>
    <p:sldMasterId id="2147483707" r:id="rId2"/>
  </p:sldMasterIdLst>
  <p:notesMasterIdLst>
    <p:notesMasterId r:id="rId27"/>
  </p:notesMasterIdLst>
  <p:sldIdLst>
    <p:sldId id="274" r:id="rId3"/>
    <p:sldId id="275" r:id="rId4"/>
    <p:sldId id="293" r:id="rId5"/>
    <p:sldId id="299" r:id="rId6"/>
    <p:sldId id="264" r:id="rId7"/>
    <p:sldId id="279" r:id="rId8"/>
    <p:sldId id="280" r:id="rId9"/>
    <p:sldId id="268" r:id="rId10"/>
    <p:sldId id="260" r:id="rId11"/>
    <p:sldId id="301" r:id="rId12"/>
    <p:sldId id="282" r:id="rId13"/>
    <p:sldId id="257" r:id="rId14"/>
    <p:sldId id="284" r:id="rId15"/>
    <p:sldId id="291" r:id="rId16"/>
    <p:sldId id="292" r:id="rId17"/>
    <p:sldId id="283" r:id="rId18"/>
    <p:sldId id="285" r:id="rId19"/>
    <p:sldId id="287" r:id="rId20"/>
    <p:sldId id="288" r:id="rId21"/>
    <p:sldId id="281" r:id="rId22"/>
    <p:sldId id="296" r:id="rId23"/>
    <p:sldId id="297" r:id="rId24"/>
    <p:sldId id="298" r:id="rId25"/>
    <p:sldId id="290" r:id="rId2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251" autoAdjust="0"/>
  </p:normalViewPr>
  <p:slideViewPr>
    <p:cSldViewPr>
      <p:cViewPr varScale="1">
        <p:scale>
          <a:sx n="60" d="100"/>
          <a:sy n="60" d="100"/>
        </p:scale>
        <p:origin x="16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15BBA29C-6D15-465D-B1E2-36887DEB63A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4493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>
                <a:solidFill>
                  <a:srgbClr val="000000"/>
                </a:solidFill>
              </a:rPr>
              <a:pPr/>
              <a:t>3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490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3152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405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3537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749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8340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D43773E-D9EC-4D2B-A9C2-3740B3A1D945}" type="slidenum">
              <a:rPr lang="en-US" altLang="zh-CN" sz="1200">
                <a:solidFill>
                  <a:schemeClr val="tx1"/>
                </a:solidFill>
              </a:rPr>
              <a:pPr eaLnBrk="1" hangingPunct="1"/>
              <a:t>9</a:t>
            </a:fld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383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1996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16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9777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7262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1918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3988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2678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4307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4078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7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6CF373F-F68D-4DE0-AD68-E1DA58BC42E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804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C7124-76C3-4692-8E9C-4D0F2136F78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98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9AE1FB-B2DC-4CBE-83B6-F3242E2AEECB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309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EF6A29-81FF-4F84-A724-B4D31715E2C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934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F331E91-A9CB-46E7-9ACF-6DEF9FDA9F0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116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2832F-DA97-4C68-B0B3-0C9E196F5B3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7396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0AF60-13B8-45F8-BCD6-D018F6D8CF3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154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44889-5F09-4D23-8029-4433696B29F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62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25DE0A-582D-4540-97AE-F0DA2E209F9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220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155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9021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3128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354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426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B30A-88EC-4FB6-9761-FAD3F6AD803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249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929-5978-41FA-AF23-2B4F552D7DE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353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72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8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41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40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80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79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693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69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81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665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6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084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9EAB562-F6C2-4115-A16D-61E6120049C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5/9/2015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7EFB6E-E701-42E8-9E38-FC264DD5076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763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cbsr.com/survey/jcm7_b5.html" TargetMode="External"/><Relationship Id="rId3" Type="http://schemas.openxmlformats.org/officeDocument/2006/relationships/hyperlink" Target="http://www.bcbsr.com/survey/jcm2_b5.html" TargetMode="External"/><Relationship Id="rId7" Type="http://schemas.openxmlformats.org/officeDocument/2006/relationships/hyperlink" Target="http://www.bcbsr.com/survey/jcm6_b5.html" TargetMode="External"/><Relationship Id="rId2" Type="http://schemas.openxmlformats.org/officeDocument/2006/relationships/hyperlink" Target="http://www.bcbsr.com/survey/jcm1_b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cbsr.com/survey/jcm5_b5.html" TargetMode="External"/><Relationship Id="rId5" Type="http://schemas.openxmlformats.org/officeDocument/2006/relationships/hyperlink" Target="http://www.bcbsr.com/survey/jcm4_b5.html" TargetMode="External"/><Relationship Id="rId10" Type="http://schemas.openxmlformats.org/officeDocument/2006/relationships/hyperlink" Target="http://www.bcbsr.com/books/john21_b5.html" TargetMode="External"/><Relationship Id="rId4" Type="http://schemas.openxmlformats.org/officeDocument/2006/relationships/hyperlink" Target="http://www.bcbsr.com/survey/jcm3_b5.html" TargetMode="External"/><Relationship Id="rId9" Type="http://schemas.openxmlformats.org/officeDocument/2006/relationships/hyperlink" Target="http://www.bcbsr.com/books/john2a_b5.html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cbsr.com/survey/jcm16_b5.html" TargetMode="External"/><Relationship Id="rId13" Type="http://schemas.openxmlformats.org/officeDocument/2006/relationships/hyperlink" Target="http://www.bcbsr.com/survey/jcm21_b5.html" TargetMode="External"/><Relationship Id="rId18" Type="http://schemas.openxmlformats.org/officeDocument/2006/relationships/hyperlink" Target="http://www.bcbsr.com/survey/jcm26_b5.html" TargetMode="External"/><Relationship Id="rId26" Type="http://schemas.openxmlformats.org/officeDocument/2006/relationships/hyperlink" Target="http://www.bcbsr.com/survey/jcm34_b5.html" TargetMode="External"/><Relationship Id="rId3" Type="http://schemas.openxmlformats.org/officeDocument/2006/relationships/hyperlink" Target="http://www.bcbsr.com/survey/jcm11_b5.html" TargetMode="External"/><Relationship Id="rId21" Type="http://schemas.openxmlformats.org/officeDocument/2006/relationships/hyperlink" Target="http://www.bcbsr.com/books/john9a_b5.html" TargetMode="External"/><Relationship Id="rId7" Type="http://schemas.openxmlformats.org/officeDocument/2006/relationships/hyperlink" Target="http://www.bcbsr.com/survey/jcm15_b5.html" TargetMode="External"/><Relationship Id="rId12" Type="http://schemas.openxmlformats.org/officeDocument/2006/relationships/hyperlink" Target="http://www.bcbsr.com/survey/jcm20_b5.html" TargetMode="External"/><Relationship Id="rId17" Type="http://schemas.openxmlformats.org/officeDocument/2006/relationships/hyperlink" Target="http://www.bcbsr.com/survey/jcm25_b5.html" TargetMode="External"/><Relationship Id="rId25" Type="http://schemas.openxmlformats.org/officeDocument/2006/relationships/hyperlink" Target="http://www.bcbsr.com/survey/jcm33_b5.html" TargetMode="External"/><Relationship Id="rId2" Type="http://schemas.openxmlformats.org/officeDocument/2006/relationships/hyperlink" Target="http://www.bcbsr.com/survey/jcm10_b5.html" TargetMode="External"/><Relationship Id="rId16" Type="http://schemas.openxmlformats.org/officeDocument/2006/relationships/hyperlink" Target="http://www.bcbsr.com/survey/jcm24_b5.html" TargetMode="External"/><Relationship Id="rId20" Type="http://schemas.openxmlformats.org/officeDocument/2006/relationships/hyperlink" Target="http://www.bcbsr.com/books/john5a_b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cbsr.com/survey/jcm14_b5.html" TargetMode="External"/><Relationship Id="rId11" Type="http://schemas.openxmlformats.org/officeDocument/2006/relationships/hyperlink" Target="http://www.bcbsr.com/survey/jcm19_b5.html" TargetMode="External"/><Relationship Id="rId24" Type="http://schemas.openxmlformats.org/officeDocument/2006/relationships/hyperlink" Target="http://www.bcbsr.com/books/john11a_b5.html" TargetMode="External"/><Relationship Id="rId5" Type="http://schemas.openxmlformats.org/officeDocument/2006/relationships/hyperlink" Target="http://www.bcbsr.com/survey/jcm13_b5.html" TargetMode="External"/><Relationship Id="rId15" Type="http://schemas.openxmlformats.org/officeDocument/2006/relationships/hyperlink" Target="http://www.bcbsr.com/survey/jcm23_b5.html" TargetMode="External"/><Relationship Id="rId23" Type="http://schemas.openxmlformats.org/officeDocument/2006/relationships/hyperlink" Target="http://www.bcbsr.com/survey/jcm31_b5.html" TargetMode="External"/><Relationship Id="rId28" Type="http://schemas.openxmlformats.org/officeDocument/2006/relationships/hyperlink" Target="http://www.bcbsr.com/survey/jcm36_b5.html" TargetMode="External"/><Relationship Id="rId10" Type="http://schemas.openxmlformats.org/officeDocument/2006/relationships/hyperlink" Target="http://www.bcbsr.com/survey/jcm18_b5.html" TargetMode="External"/><Relationship Id="rId19" Type="http://schemas.openxmlformats.org/officeDocument/2006/relationships/hyperlink" Target="http://www.bcbsr.com/books/john4c_b5.html" TargetMode="External"/><Relationship Id="rId4" Type="http://schemas.openxmlformats.org/officeDocument/2006/relationships/hyperlink" Target="http://www.bcbsr.com/survey/jcm12_b5.html" TargetMode="External"/><Relationship Id="rId9" Type="http://schemas.openxmlformats.org/officeDocument/2006/relationships/hyperlink" Target="http://www.bcbsr.com/survey/jcm17_b5.html" TargetMode="External"/><Relationship Id="rId14" Type="http://schemas.openxmlformats.org/officeDocument/2006/relationships/hyperlink" Target="http://www.bcbsr.com/survey/jcm22_b5.html" TargetMode="External"/><Relationship Id="rId22" Type="http://schemas.openxmlformats.org/officeDocument/2006/relationships/hyperlink" Target="http://www.bcbsr.com/survey/jcm30_b5.html" TargetMode="External"/><Relationship Id="rId27" Type="http://schemas.openxmlformats.org/officeDocument/2006/relationships/hyperlink" Target="http://www.bcbsr.com/survey/jcm35_b5.html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3657600"/>
            <a:ext cx="77724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200" dirty="0">
                <a:ea typeface="PMingLiU" pitchFamily="18" charset="-120"/>
              </a:rPr>
              <a:t>神救贖的完成 </a:t>
            </a:r>
            <a:r>
              <a:rPr lang="en-US" altLang="zh-TW" sz="3200" dirty="0">
                <a:ea typeface="PMingLiU" pitchFamily="18" charset="-120"/>
              </a:rPr>
              <a:t>1</a:t>
            </a:r>
            <a:br>
              <a:rPr lang="en-US" altLang="zh-TW" sz="3200" dirty="0">
                <a:ea typeface="PMingLiU" pitchFamily="18" charset="-120"/>
              </a:rPr>
            </a:br>
            <a:r>
              <a:rPr lang="en-US" altLang="zh-TW" sz="4000" dirty="0">
                <a:ea typeface="PMingLiU" pitchFamily="18" charset="-120"/>
              </a:rPr>
              <a:t/>
            </a:r>
            <a:br>
              <a:rPr lang="en-US" altLang="zh-TW" sz="4000" dirty="0">
                <a:ea typeface="PMingLiU" pitchFamily="18" charset="-120"/>
              </a:rPr>
            </a:br>
            <a:r>
              <a:rPr lang="zh-CN" altLang="en-US" dirty="0"/>
              <a:t>耶稣基督降生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03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962399"/>
            <a:ext cx="16764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律   法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82399" y="3962400"/>
            <a:ext cx="167640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恩  典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59436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新       约</a:t>
            </a:r>
          </a:p>
        </p:txBody>
      </p:sp>
      <p:sp>
        <p:nvSpPr>
          <p:cNvPr id="5" name="Text Box 98"/>
          <p:cNvSpPr txBox="1">
            <a:spLocks noChangeArrowheads="1"/>
          </p:cNvSpPr>
          <p:nvPr/>
        </p:nvSpPr>
        <p:spPr bwMode="auto">
          <a:xfrm>
            <a:off x="24384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旧       约</a:t>
            </a:r>
          </a:p>
        </p:txBody>
      </p:sp>
    </p:spTree>
    <p:extLst>
      <p:ext uri="{BB962C8B-B14F-4D97-AF65-F5344CB8AC3E}">
        <p14:creationId xmlns:p14="http://schemas.microsoft.com/office/powerpoint/2010/main" val="81684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神的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心意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1837691"/>
            <a:ext cx="8991599" cy="50203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77670" y="3235676"/>
            <a:ext cx="6170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endParaRPr lang="en-US" altLang="zh-TW" sz="2400" dirty="0" smtClean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</a:rPr>
              <a:t>帖撒羅尼迦前書</a:t>
            </a:r>
            <a:r>
              <a:rPr lang="en-US" altLang="zh-CN" sz="2400" dirty="0" smtClean="0">
                <a:solidFill>
                  <a:prstClr val="black"/>
                </a:solidFill>
              </a:rPr>
              <a:t>4:3-4</a:t>
            </a:r>
          </a:p>
          <a:p>
            <a:pPr>
              <a:spcBef>
                <a:spcPct val="0"/>
              </a:spcBef>
            </a:pPr>
            <a:r>
              <a:rPr lang="zh-TW" altLang="en-US" sz="2400" dirty="0" smtClean="0"/>
              <a:t>神的旨意</a:t>
            </a:r>
            <a:r>
              <a:rPr lang="zh-TW" altLang="en-US" sz="2400" dirty="0" smtClean="0">
                <a:solidFill>
                  <a:prstClr val="black"/>
                </a:solidFill>
              </a:rPr>
              <a:t>就是要你們</a:t>
            </a:r>
            <a:r>
              <a:rPr lang="zh-TW" altLang="en-US" sz="2400" dirty="0" smtClean="0"/>
              <a:t>成為聖潔</a:t>
            </a:r>
            <a:r>
              <a:rPr lang="zh-TW" altLang="en-US" sz="2400" dirty="0" smtClean="0">
                <a:solidFill>
                  <a:prstClr val="black"/>
                </a:solidFill>
              </a:rPr>
              <a:t>，</a:t>
            </a:r>
            <a:r>
              <a:rPr lang="zh-TW" altLang="en-US" sz="2400" dirty="0" smtClean="0"/>
              <a:t>遠避淫行</a:t>
            </a:r>
            <a:r>
              <a:rPr lang="zh-TW" altLang="en-US" sz="2400" dirty="0" smtClean="0">
                <a:solidFill>
                  <a:prstClr val="black"/>
                </a:solidFill>
              </a:rPr>
              <a:t>； </a:t>
            </a:r>
          </a:p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</a:rPr>
              <a:t>要你們各人曉得怎樣用聖潔、尊貴守著自己的身體。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334" y="1926838"/>
            <a:ext cx="5955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  <a:latin typeface="微軟正黑體" panose="020B0604030504040204" pitchFamily="34" charset="-120"/>
              </a:rPr>
              <a:t>利</a:t>
            </a:r>
            <a:r>
              <a:rPr lang="zh-CN" altLang="en-US" sz="2400" dirty="0" smtClean="0">
                <a:solidFill>
                  <a:prstClr val="black"/>
                </a:solidFill>
                <a:latin typeface="幼圆"/>
              </a:rPr>
              <a:t>未記</a:t>
            </a:r>
            <a:r>
              <a:rPr lang="en-US" altLang="zh-TW" sz="2400" dirty="0" smtClean="0">
                <a:solidFill>
                  <a:prstClr val="black"/>
                </a:solidFill>
                <a:latin typeface="微軟正黑體" panose="020B0604030504040204" pitchFamily="34" charset="-120"/>
              </a:rPr>
              <a:t>19:2</a:t>
            </a:r>
            <a:r>
              <a:rPr lang="zh-TW" altLang="en-US" sz="2400" dirty="0" smtClean="0">
                <a:solidFill>
                  <a:prstClr val="black"/>
                </a:solidFill>
                <a:latin typeface="微軟正黑體" panose="020B0604030504040204" pitchFamily="34" charset="-120"/>
              </a:rPr>
              <a:t>  </a:t>
            </a:r>
            <a:endParaRPr lang="en-US" altLang="zh-TW" sz="2400" dirty="0" smtClean="0">
              <a:solidFill>
                <a:prstClr val="black"/>
              </a:solidFill>
              <a:latin typeface="微軟正黑體" panose="020B0604030504040204" pitchFamily="34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</a:rPr>
              <a:t>你曉諭以色列全會眾說：你們要</a:t>
            </a:r>
            <a:r>
              <a:rPr lang="zh-TW" altLang="en-US" sz="2400" dirty="0" smtClean="0"/>
              <a:t>聖潔</a:t>
            </a:r>
            <a:r>
              <a:rPr lang="zh-TW" altLang="en-US" sz="2400" dirty="0" smtClean="0">
                <a:solidFill>
                  <a:prstClr val="black"/>
                </a:solidFill>
              </a:rPr>
              <a:t>，因為我耶和華─你們的神是</a:t>
            </a:r>
            <a:r>
              <a:rPr lang="zh-TW" altLang="en-US" sz="2400" dirty="0" smtClean="0"/>
              <a:t>聖潔</a:t>
            </a:r>
            <a:r>
              <a:rPr lang="zh-TW" altLang="en-US" sz="2400" dirty="0" smtClean="0">
                <a:solidFill>
                  <a:prstClr val="black"/>
                </a:solidFill>
              </a:rPr>
              <a:t>的</a:t>
            </a:r>
            <a:r>
              <a:rPr lang="zh-CN" altLang="en-US" sz="2400" dirty="0" smtClean="0">
                <a:solidFill>
                  <a:prstClr val="black"/>
                </a:solidFill>
              </a:rPr>
              <a:t>。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2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1417516" y="3521775"/>
            <a:ext cx="7233188" cy="987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人看見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（真理）</a:t>
            </a:r>
            <a:endParaRPr lang="en-US" altLang="zh-TW" sz="2000" b="1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沒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有人看見過神，只有父懷裏的獨生子將祂</a:t>
            </a:r>
            <a:r>
              <a:rPr lang="zh-TW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表明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出來。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zh-TW" sz="2000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3612" y="609600"/>
            <a:ext cx="6589199" cy="671290"/>
          </a:xfrm>
        </p:spPr>
        <p:txBody>
          <a:bodyPr>
            <a:normAutofit/>
          </a:bodyPr>
          <a:lstStyle/>
          <a:p>
            <a:r>
              <a:rPr lang="zh-CN" altLang="en-US" dirty="0"/>
              <a:t>耶</a:t>
            </a:r>
            <a:r>
              <a:rPr lang="zh-CN" altLang="en-US" dirty="0" smtClean="0"/>
              <a:t>穌降生的目的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17517" y="5029200"/>
            <a:ext cx="7233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叫人得救贖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（生命）</a:t>
            </a:r>
            <a:r>
              <a:rPr lang="en-US" altLang="zh-TW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2000" dirty="0" err="1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神愛世人，甚至將祂的獨生子賜給他們，叫一切信祂的，不致滅亡，反</a:t>
            </a:r>
            <a:r>
              <a:rPr lang="en-US" sz="2000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得永生</a:t>
            </a:r>
            <a:r>
              <a:rPr 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1:18)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sz="2000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TW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0779" y="1739613"/>
            <a:ext cx="72008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人遵行主的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 </a:t>
            </a:r>
            <a:r>
              <a:rPr lang="en-US" altLang="zh-TW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道路）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於是彼拉多問：「那麼，你就是王？」耶穌回答：「是你說的，我就是王。我為此而生，也為此而來到這世界，是要為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真理做見證</a:t>
            </a:r>
            <a:r>
              <a:rPr lang="zh-CN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。凡是屬於真理的人，都聽我的聲音。」</a:t>
            </a:r>
            <a:r>
              <a:rPr lang="zh-CN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18:37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)</a:t>
            </a:r>
            <a:endParaRPr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00779" y="3605966"/>
            <a:ext cx="266606" cy="186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417516" y="1828800"/>
            <a:ext cx="266606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476320" y="5105400"/>
            <a:ext cx="266606" cy="188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  <p:bldP spid="3" grpId="0"/>
      <p:bldP spid="5" grpId="0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3657600"/>
            <a:ext cx="77724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200" dirty="0">
                <a:ea typeface="PMingLiU" pitchFamily="18" charset="-120"/>
              </a:rPr>
              <a:t>神救贖的完成 </a:t>
            </a:r>
            <a:r>
              <a:rPr lang="en-US" altLang="zh-TW" sz="3200" dirty="0">
                <a:ea typeface="PMingLiU" pitchFamily="18" charset="-120"/>
              </a:rPr>
              <a:t>2</a:t>
            </a:r>
            <a:br>
              <a:rPr lang="en-US" altLang="zh-TW" sz="3200" dirty="0">
                <a:ea typeface="PMingLiU" pitchFamily="18" charset="-120"/>
              </a:rPr>
            </a:br>
            <a:r>
              <a:rPr lang="en-US" altLang="zh-TW" sz="4000" dirty="0">
                <a:ea typeface="PMingLiU" pitchFamily="18" charset="-120"/>
              </a:rPr>
              <a:t/>
            </a:r>
            <a:br>
              <a:rPr lang="en-US" altLang="zh-TW" sz="4000" dirty="0">
                <a:ea typeface="PMingLiU" pitchFamily="18" charset="-120"/>
              </a:rPr>
            </a:br>
            <a:r>
              <a:rPr lang="zh-CN" altLang="en-US" dirty="0"/>
              <a:t>耶稣基督</a:t>
            </a:r>
            <a:r>
              <a:rPr lang="zh-TW" altLang="en-US" dirty="0"/>
              <a:t>的工作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115" y="1524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耶穌是誰？</a:t>
            </a:r>
            <a:endParaRPr lang="en-US" dirty="0"/>
          </a:p>
        </p:txBody>
      </p:sp>
      <p:pic>
        <p:nvPicPr>
          <p:cNvPr id="1028" name="Picture 4" descr="Jesus Christ, Jesus, Shephe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12032"/>
            <a:ext cx="2369819" cy="148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1.topimagens.com/ti/jesus/jesus_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04" y="3976688"/>
            <a:ext cx="2214613" cy="202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Jes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42963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Jes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715" y="4377238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08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858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耶穌是誰？</a:t>
            </a:r>
            <a:endParaRPr lang="en-US" dirty="0"/>
          </a:p>
        </p:txBody>
      </p:sp>
      <p:pic>
        <p:nvPicPr>
          <p:cNvPr id="2050" name="Picture 2" descr="http://shroudofturin.files.wordpress.com/2011/02/princeofpeace13_thumb1.jpg?w=584&amp;h=7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33290"/>
            <a:ext cx="390525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30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52600" y="609600"/>
            <a:ext cx="6589199" cy="74749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dirty="0" smtClean="0"/>
              <a:t>耶穌生平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714391"/>
              </p:ext>
            </p:extLst>
          </p:nvPr>
        </p:nvGraphicFramePr>
        <p:xfrm>
          <a:off x="1066800" y="1357089"/>
          <a:ext cx="7275000" cy="48913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401"/>
                <a:gridCol w="5217599"/>
              </a:tblGrid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主前 </a:t>
                      </a:r>
                      <a:r>
                        <a:rPr lang="en-US" altLang="zh-CN" sz="1800" u="none" strike="noStrike" dirty="0">
                          <a:effectLst/>
                        </a:rPr>
                        <a:t>5-6 </a:t>
                      </a:r>
                      <a:r>
                        <a:rPr lang="zh-CN" altLang="en-US" sz="1800" u="none" strike="noStrike" dirty="0">
                          <a:effectLst/>
                        </a:rPr>
                        <a:t>年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降生馬槽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主前 </a:t>
                      </a:r>
                      <a:r>
                        <a:rPr lang="en-US" altLang="zh-CN" sz="1800" u="none" strike="noStrike">
                          <a:effectLst/>
                        </a:rPr>
                        <a:t>4-5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博士朝見耶穌， 約瑟帶全家逃往埃及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CN" sz="1800" u="none" strike="noStrike">
                          <a:effectLst/>
                        </a:rPr>
                        <a:t>8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</a:t>
                      </a:r>
                      <a:r>
                        <a:rPr lang="en-US" altLang="zh-TW" sz="1800" u="none" strike="noStrike" dirty="0">
                          <a:effectLst/>
                        </a:rPr>
                        <a:t>12</a:t>
                      </a:r>
                      <a:r>
                        <a:rPr lang="zh-TW" altLang="en-US" sz="1800" u="none" strike="noStrike" dirty="0">
                          <a:effectLst/>
                        </a:rPr>
                        <a:t>歲上聖殿守節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CN" sz="1800" u="none" strike="noStrike">
                          <a:effectLst/>
                        </a:rPr>
                        <a:t>26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耶穌受洗，受撒旦試探，初選門徒， 開始傳道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2637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CN" sz="1800" u="none" strike="noStrike">
                          <a:effectLst/>
                        </a:rPr>
                        <a:t>26-30 </a:t>
                      </a:r>
                      <a:r>
                        <a:rPr lang="zh-CN" altLang="en-US" sz="1800" u="none" strike="noStrike">
                          <a:effectLst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耶穌在耶路撒冷， 加利利， 加百農， 撒瑪利亞</a:t>
                      </a:r>
                      <a:r>
                        <a:rPr lang="zh-TW" altLang="en-US" sz="1800" u="none" strike="noStrike" dirty="0" smtClean="0">
                          <a:effectLst/>
                        </a:rPr>
                        <a:t>， </a:t>
                      </a:r>
                      <a:r>
                        <a:rPr lang="zh-TW" altLang="en-US" sz="1800" u="none" strike="noStrike" dirty="0">
                          <a:effectLst/>
                        </a:rPr>
                        <a:t>比利亞等地傳道，行神跡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主后 </a:t>
                      </a:r>
                      <a:r>
                        <a:rPr lang="en-US" altLang="zh-TW" sz="1800" u="none" strike="noStrike">
                          <a:effectLst/>
                        </a:rPr>
                        <a:t>30 </a:t>
                      </a:r>
                      <a:r>
                        <a:rPr lang="zh-TW" altLang="en-US" sz="1800" u="none" strike="noStrike">
                          <a:effectLst/>
                        </a:rPr>
                        <a:t>年逾越節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耶穌被訂十字架受難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>
                          <a:effectLst/>
                        </a:rPr>
                        <a:t>三日后的禮拜日</a:t>
                      </a:r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耶穌復活， 向門徒顯現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0927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復活后</a:t>
                      </a:r>
                      <a:r>
                        <a:rPr lang="en-US" altLang="zh-CN" sz="1800" u="none" strike="noStrike">
                          <a:effectLst/>
                        </a:rPr>
                        <a:t>40</a:t>
                      </a:r>
                      <a:r>
                        <a:rPr lang="zh-CN" altLang="en-US" sz="1800" u="none" strike="noStrike">
                          <a:effectLst/>
                        </a:rPr>
                        <a:t>天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耶穌升天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0402-Caperna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7200"/>
            <a:ext cx="38100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00200"/>
            <a:ext cx="7239000" cy="377762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r>
              <a:rPr lang="zh-TW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書 </a:t>
            </a:r>
            <a:r>
              <a:rPr lang="en-US" altLang="zh-TW" sz="2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9:6 </a:t>
            </a:r>
          </a:p>
          <a:p>
            <a:pPr marL="0" indent="0">
              <a:buNone/>
            </a:pPr>
            <a:endParaRPr lang="en-US" altLang="zh-TW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因</a:t>
            </a:r>
            <a:r>
              <a:rPr lang="zh-TW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有一嬰孩為我們而生；有一子賜給我們。政權必擔在祂的肩頭上；祂名稱為「奇妙、策士、全能的神、永在的父、和平的</a:t>
            </a:r>
            <a:r>
              <a:rPr lang="zh-TW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君」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3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耶穌是神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9050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聖經的啓示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1:1  </a:t>
            </a:r>
            <a:r>
              <a:rPr lang="zh-TW" altLang="en-US" dirty="0" smtClean="0"/>
              <a:t>太</a:t>
            </a:r>
            <a:r>
              <a:rPr lang="zh-TW" altLang="en-US" dirty="0"/>
              <a:t>初有道，道與神同在，道就是神</a:t>
            </a:r>
            <a:r>
              <a:rPr lang="zh-TW" altLang="en-US" dirty="0" smtClean="0"/>
              <a:t>。 </a:t>
            </a:r>
            <a:r>
              <a:rPr lang="en-US" altLang="zh-TW" dirty="0" smtClean="0"/>
              <a:t>......</a:t>
            </a:r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1:14 </a:t>
            </a:r>
            <a:r>
              <a:rPr lang="zh-TW" altLang="en-US" dirty="0"/>
              <a:t>道成了肉身，住在我們中間，充充滿滿的有恩典有真理。我們也見過他的榮光，正是父獨生子的榮光</a:t>
            </a:r>
            <a:r>
              <a:rPr lang="zh-TW" altLang="en-US" dirty="0" smtClean="0"/>
              <a:t>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28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耶穌是神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792801" y="1302475"/>
            <a:ext cx="6591985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r>
              <a:rPr lang="zh-CN" altLang="en-US" dirty="0"/>
              <a:t>耶</a:t>
            </a:r>
            <a:r>
              <a:rPr lang="zh-CN" altLang="en-US" dirty="0" smtClean="0"/>
              <a:t>穌自己的宣稱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10:</a:t>
            </a:r>
            <a:r>
              <a:rPr lang="en-US" altLang="zh-TW" dirty="0" smtClean="0"/>
              <a:t>27-30 </a:t>
            </a:r>
            <a:r>
              <a:rPr lang="zh-TW" altLang="en-US" dirty="0" smtClean="0"/>
              <a:t>我</a:t>
            </a:r>
            <a:r>
              <a:rPr lang="zh-TW" altLang="en-US" dirty="0"/>
              <a:t>的羊聽我的聲音，我也認識他們，他們也跟隨我</a:t>
            </a:r>
            <a:r>
              <a:rPr lang="zh-TW" altLang="en-US" dirty="0" smtClean="0"/>
              <a:t>。我</a:t>
            </a:r>
            <a:r>
              <a:rPr lang="zh-TW" altLang="en-US" dirty="0"/>
              <a:t>賜給他們永生，他們永不滅亡，誰也不能把他們從我手裡奪去</a:t>
            </a:r>
            <a:r>
              <a:rPr lang="zh-TW" altLang="en-US" dirty="0" smtClean="0"/>
              <a:t>。那</a:t>
            </a:r>
            <a:r>
              <a:rPr lang="zh-TW" altLang="en-US" dirty="0"/>
              <a:t>位把羊群賜給我的父比一切都大，也沒有人能把他們從我父的手裡奪去</a:t>
            </a:r>
            <a:r>
              <a:rPr lang="zh-TW" altLang="en-US" dirty="0" smtClean="0"/>
              <a:t>。我</a:t>
            </a:r>
            <a:r>
              <a:rPr lang="zh-TW" altLang="en-US" dirty="0"/>
              <a:t>與父原為一。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約</a:t>
            </a:r>
            <a:r>
              <a:rPr lang="en-US" altLang="zh-CN" dirty="0" smtClean="0"/>
              <a:t>14:</a:t>
            </a:r>
            <a:r>
              <a:rPr lang="en-US" altLang="zh-TW" dirty="0" smtClean="0"/>
              <a:t>11-14 </a:t>
            </a:r>
            <a:r>
              <a:rPr lang="zh-TW" altLang="en-US" dirty="0" smtClean="0"/>
              <a:t>你</a:t>
            </a:r>
            <a:r>
              <a:rPr lang="zh-TW" altLang="en-US" dirty="0"/>
              <a:t>們應當信我是在父裡面，父是在我裡面；不然，也要因我所作的而相信</a:t>
            </a:r>
            <a:r>
              <a:rPr lang="zh-TW" altLang="en-US" dirty="0" smtClean="0"/>
              <a:t>。我</a:t>
            </a:r>
            <a:r>
              <a:rPr lang="zh-TW" altLang="en-US" dirty="0"/>
              <a:t>實實在在告訴你們，我所作的事，信我的人也要作，並且要作比這些更大的，因為我往父那裡</a:t>
            </a:r>
            <a:r>
              <a:rPr lang="zh-TW" altLang="en-US" dirty="0" smtClean="0"/>
              <a:t>去你</a:t>
            </a:r>
            <a:r>
              <a:rPr lang="zh-TW" altLang="en-US" dirty="0"/>
              <a:t>們奉我的名無論求甚麼，我必定成全，使父在子的身上得著榮耀</a:t>
            </a:r>
            <a:r>
              <a:rPr lang="zh-TW" altLang="en-US" dirty="0" smtClean="0"/>
              <a:t>。你</a:t>
            </a:r>
            <a:r>
              <a:rPr lang="zh-TW" altLang="en-US" dirty="0"/>
              <a:t>們若奉我的名向我求甚麼，我必定成全。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28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耶穌是神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0" y="1447800"/>
            <a:ext cx="6896785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/>
              <a:t>耶</a:t>
            </a:r>
            <a:r>
              <a:rPr lang="zh-CN" altLang="en-US" dirty="0" smtClean="0"/>
              <a:t>穌所行得神跡</a:t>
            </a:r>
            <a:endParaRPr lang="en-US" altLang="zh-CN" dirty="0" smtClean="0"/>
          </a:p>
          <a:p>
            <a:pPr marL="0" indent="0">
              <a:buNone/>
            </a:pPr>
            <a:r>
              <a:rPr 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  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對自然界的權柄： 平靜風浪  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8:22-25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  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對靈界的權柄： 制服污鬼 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8:16-39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-    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對人的權柄： 治病 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8:43-48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 使死人復活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（路 </a:t>
            </a:r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8:49-56</a:t>
            </a: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 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altLang="zh-CN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36032" y="3846095"/>
            <a:ext cx="6845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</a:t>
            </a:r>
            <a:r>
              <a:rPr lang="en-US" altLang="zh-TW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  </a:t>
            </a:r>
            <a:r>
              <a:rPr lang="zh-TW" altLang="en-US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穌所行的事還有許多，若是一一地都寫出來，我想，所寫的書就是世界也容不</a:t>
            </a:r>
            <a:r>
              <a:rPr lang="zh-TW" altLang="en-US" sz="20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下了</a:t>
            </a:r>
            <a:r>
              <a:rPr lang="zh-TW" altLang="en-US" sz="20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 </a:t>
            </a:r>
            <a:endParaRPr lang="en-US" sz="20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118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917155"/>
              </p:ext>
            </p:extLst>
          </p:nvPr>
        </p:nvGraphicFramePr>
        <p:xfrm>
          <a:off x="1365250" y="1142998"/>
          <a:ext cx="6788151" cy="4648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7074"/>
                <a:gridCol w="1142560"/>
                <a:gridCol w="1142560"/>
                <a:gridCol w="1142560"/>
                <a:gridCol w="833397"/>
              </a:tblGrid>
              <a:tr h="48563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solidFill>
                            <a:schemeClr val="tx1"/>
                          </a:solidFill>
                          <a:effectLst/>
                        </a:rPr>
                        <a:t>關于自然的神蹟</a:t>
                      </a:r>
                      <a:endParaRPr lang="zh-TW" altLang="en-U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馬太福音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馬可福音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路加福音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約翰福音</a:t>
                      </a:r>
                      <a:endParaRPr lang="zh-CN" alt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2" tooltip="Stilling the Storm"/>
                        </a:rPr>
                        <a:t>1.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2" tooltip="Stilling the Storm"/>
                        </a:rPr>
                        <a:t>平靜風浪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８：２３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４：３５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８：２２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3" tooltip="Feeding the 5000"/>
                        </a:rPr>
                        <a:t>2.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3" tooltip="Feeding the 5000"/>
                        </a:rPr>
                        <a:t>給五千人吃飽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１４：１３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６：３０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９：１０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4" tooltip="Walking on the Water"/>
                        </a:rPr>
                        <a:t>3.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4" tooltip="Walking on the Water"/>
                        </a:rPr>
                        <a:t>在水面行走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１４：２５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６：４８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６：１９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5" tooltip="Feeding the 4000"/>
                        </a:rPr>
                        <a:t>4.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5" tooltip="Feeding the 4000"/>
                        </a:rPr>
                        <a:t>給四千人吃飽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１５：３２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８：１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6" tooltip="Temple Tax in the Fish's Mouth"/>
                        </a:rPr>
                        <a:t>5.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6" tooltip="Temple Tax in the Fish's Mouth"/>
                        </a:rPr>
                        <a:t>用魚口裏的錢納聖殿稅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１７：２４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100" u="none" strike="noStrike">
                          <a:solidFill>
                            <a:schemeClr val="tx1"/>
                          </a:solidFill>
                          <a:effectLst/>
                          <a:hlinkClick r:id="rId7" tooltip="Withering the Fig Tree"/>
                        </a:rPr>
                        <a:t>6. </a:t>
                      </a:r>
                      <a:r>
                        <a:rPr lang="zh-TW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7" tooltip="Withering the Fig Tree"/>
                        </a:rPr>
                        <a:t>使無花果樹枯幹</a:t>
                      </a:r>
                      <a:endParaRPr lang="zh-TW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２１：１８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１１：１２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8" tooltip="Draught of Fish"/>
                        </a:rPr>
                        <a:t>7.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8" tooltip="Draught of Fish"/>
                        </a:rPr>
                        <a:t>得魚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５：１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>
                          <a:solidFill>
                            <a:schemeClr val="tx1"/>
                          </a:solidFill>
                          <a:effectLst/>
                          <a:hlinkClick r:id="rId9" tooltip="Turning Water into Wine"/>
                        </a:rPr>
                        <a:t>8. </a:t>
                      </a:r>
                      <a:r>
                        <a:rPr lang="zh-CN" altLang="en-US" sz="1100" u="none" strike="noStrike">
                          <a:solidFill>
                            <a:schemeClr val="tx1"/>
                          </a:solidFill>
                          <a:effectLst/>
                          <a:hlinkClick r:id="rId9" tooltip="Turning Water into Wine"/>
                        </a:rPr>
                        <a:t>變水為酒</a:t>
                      </a:r>
                      <a:endParaRPr lang="zh-CN" alt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２：１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250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u="none" strike="noStrike" dirty="0">
                          <a:solidFill>
                            <a:schemeClr val="tx1"/>
                          </a:solidFill>
                          <a:effectLst/>
                          <a:hlinkClick r:id="rId10" tooltip="Second Draught of Fish"/>
                        </a:rPr>
                        <a:t>9. </a:t>
                      </a:r>
                      <a:r>
                        <a:rPr lang="zh-CN" altLang="en-US" sz="1100" u="none" strike="noStrike" dirty="0">
                          <a:solidFill>
                            <a:schemeClr val="tx1"/>
                          </a:solidFill>
                          <a:effectLst/>
                          <a:hlinkClick r:id="rId10" tooltip="Second Draught of Fish"/>
                        </a:rPr>
                        <a:t>第二次得魚</a:t>
                      </a:r>
                      <a:endParaRPr lang="zh-CN" alt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２１：１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83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41709"/>
              </p:ext>
            </p:extLst>
          </p:nvPr>
        </p:nvGraphicFramePr>
        <p:xfrm>
          <a:off x="1828800" y="533402"/>
          <a:ext cx="6553199" cy="6095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9607"/>
                <a:gridCol w="1103014"/>
                <a:gridCol w="1103014"/>
                <a:gridCol w="1103014"/>
                <a:gridCol w="804550"/>
              </a:tblGrid>
              <a:tr h="20651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u="none" strike="noStrike">
                          <a:effectLst/>
                        </a:rPr>
                        <a:t>關于醫治的神蹟</a:t>
                      </a:r>
                      <a:endParaRPr lang="zh-TW" alt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馬太福音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馬可福音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路加福音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700" u="none" strike="noStrike">
                          <a:effectLst/>
                        </a:rPr>
                        <a:t>約翰福音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u="none" strike="noStrike">
                          <a:effectLst/>
                        </a:rPr>
                        <a:t>綜合醫治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" tooltip="Cleansing of a Leper"/>
                        </a:rPr>
                        <a:t>1. </a:t>
                      </a:r>
                      <a:r>
                        <a:rPr lang="zh-TW" altLang="en-US" sz="700" u="none" strike="noStrike">
                          <a:effectLst/>
                          <a:hlinkClick r:id="rId2" tooltip="Cleansing of a Leper"/>
                        </a:rPr>
                        <a:t>潔淨長大麻風的人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１：４０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3" tooltip="Healing a Centurion's Servant"/>
                        </a:rPr>
                        <a:t>2. </a:t>
                      </a:r>
                      <a:r>
                        <a:rPr lang="zh-TW" altLang="en-US" sz="700" u="none" strike="noStrike">
                          <a:effectLst/>
                          <a:hlinkClick r:id="rId3" tooltip="Healing a Centurion's Servant"/>
                        </a:rPr>
                        <a:t>醫治百夫長的仆人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4" tooltip="Healing Peter's Mother-in-law"/>
                        </a:rPr>
                        <a:t>3. </a:t>
                      </a:r>
                      <a:r>
                        <a:rPr lang="zh-TW" altLang="en-US" sz="700" u="none" strike="noStrike">
                          <a:effectLst/>
                          <a:hlinkClick r:id="rId4" tooltip="Healing Peter's Mother-in-law"/>
                        </a:rPr>
                        <a:t>醫治彼得的岳母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８：１４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１：３０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４：３８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5" tooltip="Healing the Sick at evening"/>
                        </a:rPr>
                        <a:t>4. </a:t>
                      </a:r>
                      <a:r>
                        <a:rPr lang="zh-TW" altLang="en-US" sz="700" u="none" strike="noStrike">
                          <a:effectLst/>
                          <a:hlinkClick r:id="rId5" tooltip="Healing the Sick at evening"/>
                        </a:rPr>
                        <a:t>晚上醫治病人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８：１６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１：３２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４：４０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6" tooltip="Healing a paralytic"/>
                        </a:rPr>
                        <a:t>5. </a:t>
                      </a:r>
                      <a:r>
                        <a:rPr lang="zh-TW" altLang="en-US" sz="700" u="none" strike="noStrike">
                          <a:effectLst/>
                          <a:hlinkClick r:id="rId6" tooltip="Healing a paralytic"/>
                        </a:rPr>
                        <a:t>醫治癱瘓病人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２：３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7" tooltip="Healing the Hemorrhaging woman"/>
                        </a:rPr>
                        <a:t>6. </a:t>
                      </a:r>
                      <a:r>
                        <a:rPr lang="zh-TW" altLang="en-US" sz="700" u="none" strike="noStrike">
                          <a:effectLst/>
                          <a:hlinkClick r:id="rId7" tooltip="Healing the Hemorrhaging woman"/>
                        </a:rPr>
                        <a:t>醫治患血漏的女人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９：２０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５：２５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８：４３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8" tooltip="Healing Two Blind Men"/>
                        </a:rPr>
                        <a:t>7. </a:t>
                      </a:r>
                      <a:r>
                        <a:rPr lang="zh-TW" altLang="en-US" sz="700" u="none" strike="noStrike">
                          <a:effectLst/>
                          <a:hlinkClick r:id="rId8" tooltip="Healing Two Blind Men"/>
                        </a:rPr>
                        <a:t>醫治兩個瞎子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９：２７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9" tooltip="Healing a Man's Withered Hand"/>
                        </a:rPr>
                        <a:t>8. </a:t>
                      </a:r>
                      <a:r>
                        <a:rPr lang="zh-TW" altLang="en-US" sz="700" u="none" strike="noStrike">
                          <a:effectLst/>
                          <a:hlinkClick r:id="rId9" tooltip="Healing a Man's Withered Hand"/>
                        </a:rPr>
                        <a:t>醫治幹枯了一只手的人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１２：９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３：１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６：６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0" tooltip="Healing the Gentile Woman's Daughter"/>
                        </a:rPr>
                        <a:t>9. </a:t>
                      </a:r>
                      <a:r>
                        <a:rPr lang="zh-TW" altLang="en-US" sz="700" u="none" strike="noStrike">
                          <a:effectLst/>
                          <a:hlinkClick r:id="rId10" tooltip="Healing the Gentile Woman's Daughter"/>
                        </a:rPr>
                        <a:t>醫治外邦人婦人的女兒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１５：２１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７：２４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1" tooltip="Healing the Epileptic Boy"/>
                        </a:rPr>
                        <a:t>10. </a:t>
                      </a:r>
                      <a:r>
                        <a:rPr lang="zh-TW" altLang="en-US" sz="700" u="none" strike="noStrike">
                          <a:effectLst/>
                          <a:hlinkClick r:id="rId11" tooltip="Healing the Epileptic Boy"/>
                        </a:rPr>
                        <a:t>醫治患癲癇病的孩子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１７：１４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９：１７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９：３８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12" tooltip="Healing a Blind Men"/>
                        </a:rPr>
                        <a:t>11. </a:t>
                      </a:r>
                      <a:r>
                        <a:rPr lang="zh-CN" altLang="en-US" sz="700" u="none" strike="noStrike">
                          <a:effectLst/>
                          <a:hlinkClick r:id="rId12" tooltip="Healing a Blind Men"/>
                        </a:rPr>
                        <a:t>醫治盲人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２０：３０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１０：４６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１８：３５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13" tooltip="Healing a Deaf Mute"/>
                        </a:rPr>
                        <a:t>12. </a:t>
                      </a:r>
                      <a:r>
                        <a:rPr lang="zh-CN" altLang="en-US" sz="700" u="none" strike="noStrike">
                          <a:effectLst/>
                          <a:hlinkClick r:id="rId13" tooltip="Healing a Deaf Mute"/>
                        </a:rPr>
                        <a:t>醫治聾啞人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７：３１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4" tooltip="Healing a Blind Paralytic at Bethsaida"/>
                        </a:rPr>
                        <a:t>13. </a:t>
                      </a:r>
                      <a:r>
                        <a:rPr lang="zh-TW" altLang="en-US" sz="700" u="none" strike="noStrike">
                          <a:effectLst/>
                          <a:hlinkClick r:id="rId14" tooltip="Healing a Blind Paralytic at Bethsaida"/>
                        </a:rPr>
                        <a:t>在伯賽大醫治瞎子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5" tooltip="Healing the Infirm, Bent Woman"/>
                        </a:rPr>
                        <a:t>14. </a:t>
                      </a:r>
                      <a:r>
                        <a:rPr lang="zh-TW" altLang="en-US" sz="700" u="none" strike="noStrike">
                          <a:effectLst/>
                          <a:hlinkClick r:id="rId15" tooltip="Healing the Infirm, Bent Woman"/>
                        </a:rPr>
                        <a:t>醫治久病直不起腰的女人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１３：１１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6" tooltip="Healing the Man with Dropsy"/>
                        </a:rPr>
                        <a:t>15. </a:t>
                      </a:r>
                      <a:r>
                        <a:rPr lang="zh-TW" altLang="en-US" sz="700" u="none" strike="noStrike">
                          <a:effectLst/>
                          <a:hlinkClick r:id="rId16" tooltip="Healing the Man with Dropsy"/>
                        </a:rPr>
                        <a:t>醫治患水臌的人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１４：１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7" tooltip="Cleansing the Ten Lepers"/>
                        </a:rPr>
                        <a:t>16. </a:t>
                      </a:r>
                      <a:r>
                        <a:rPr lang="zh-TW" altLang="en-US" sz="700" u="none" strike="noStrike">
                          <a:effectLst/>
                          <a:hlinkClick r:id="rId17" tooltip="Cleansing the Ten Lepers"/>
                        </a:rPr>
                        <a:t>潔淨十個麻風病人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１７：１１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8" tooltip="Restoring a Servant's Ear"/>
                        </a:rPr>
                        <a:t>17. </a:t>
                      </a:r>
                      <a:r>
                        <a:rPr lang="zh-TW" altLang="en-US" sz="700" u="none" strike="noStrike">
                          <a:effectLst/>
                          <a:hlinkClick r:id="rId18" tooltip="Restoring a Servant's Ear"/>
                        </a:rPr>
                        <a:t>使仆人的耳朵復原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２２：５１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19" tooltip="Healing the Nobleman's Son (of fever)"/>
                        </a:rPr>
                        <a:t>18. </a:t>
                      </a:r>
                      <a:r>
                        <a:rPr lang="zh-TW" altLang="en-US" sz="700" u="none" strike="noStrike">
                          <a:effectLst/>
                          <a:hlinkClick r:id="rId19" tooltip="Healing the Nobleman's Son (of fever)"/>
                        </a:rPr>
                        <a:t>醫治大臣的兒子</a:t>
                      </a:r>
                      <a:r>
                        <a:rPr lang="en-US" altLang="zh-TW" sz="700" u="none" strike="noStrike">
                          <a:effectLst/>
                          <a:hlinkClick r:id="rId19" tooltip="Healing the Nobleman's Son (of fever)"/>
                        </a:rPr>
                        <a:t>(</a:t>
                      </a:r>
                      <a:r>
                        <a:rPr lang="zh-TW" altLang="en-US" sz="700" u="none" strike="noStrike">
                          <a:effectLst/>
                          <a:hlinkClick r:id="rId19" tooltip="Healing the Nobleman's Son (of fever)"/>
                        </a:rPr>
                        <a:t>發燒</a:t>
                      </a:r>
                      <a:r>
                        <a:rPr lang="en-US" altLang="zh-TW" sz="700" u="none" strike="noStrike">
                          <a:effectLst/>
                          <a:hlinkClick r:id="rId19" tooltip="Healing the Nobleman's Son (of fever)"/>
                        </a:rPr>
                        <a:t>)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４：４６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0" tooltip="Healing an Infirm Man at Bethesda"/>
                        </a:rPr>
                        <a:t>19. </a:t>
                      </a:r>
                      <a:r>
                        <a:rPr lang="zh-TW" altLang="en-US" sz="700" u="none" strike="noStrike">
                          <a:effectLst/>
                          <a:hlinkClick r:id="rId20" tooltip="Healing an Infirm Man at Bethesda"/>
                        </a:rPr>
                        <a:t>在伯賽大醫治久病的人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1" tooltip="Healing the Man born blind"/>
                        </a:rPr>
                        <a:t>20. </a:t>
                      </a:r>
                      <a:r>
                        <a:rPr lang="zh-TW" altLang="en-US" sz="700" u="none" strike="noStrike">
                          <a:effectLst/>
                          <a:hlinkClick r:id="rId21" tooltip="Healing the Man born blind"/>
                        </a:rPr>
                        <a:t>醫治生來瞎眼的人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u="none" strike="noStrike">
                          <a:effectLst/>
                        </a:rPr>
                        <a:t>死人復活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2" tooltip="Raising the Ruler's Daughter"/>
                        </a:rPr>
                        <a:t>1. </a:t>
                      </a:r>
                      <a:r>
                        <a:rPr lang="zh-TW" altLang="en-US" sz="700" u="none" strike="noStrike">
                          <a:effectLst/>
                          <a:hlinkClick r:id="rId22" tooltip="Raising the Ruler's Daughter"/>
                        </a:rPr>
                        <a:t>使管會堂的人的女兒復活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９：１８－２３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５：２２－３５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８：４０－４９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3" tooltip="Raising of a Widow's Son at Nain"/>
                        </a:rPr>
                        <a:t>2. </a:t>
                      </a:r>
                      <a:r>
                        <a:rPr lang="zh-TW" altLang="en-US" sz="700" u="none" strike="noStrike">
                          <a:effectLst/>
                          <a:hlinkClick r:id="rId23" tooltip="Raising of a Widow's Son at Nain"/>
                        </a:rPr>
                        <a:t>使寡婦的兒子復活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７：１１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4" tooltip="Raising of Lazarus"/>
                        </a:rPr>
                        <a:t>3. </a:t>
                      </a:r>
                      <a:r>
                        <a:rPr lang="zh-TW" altLang="en-US" sz="700" u="none" strike="noStrike">
                          <a:effectLst/>
                          <a:hlinkClick r:id="rId24" tooltip="Raising of Lazarus"/>
                        </a:rPr>
                        <a:t>使拉撒路復活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１１：４３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u="none" strike="noStrike">
                          <a:effectLst/>
                        </a:rPr>
                        <a:t>趕鬼</a:t>
                      </a:r>
                      <a:endParaRPr lang="zh-CN" altLang="en-US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25" tooltip="Demons entering a herd of swine"/>
                        </a:rPr>
                        <a:t>1. </a:t>
                      </a:r>
                      <a:r>
                        <a:rPr lang="zh-CN" altLang="en-US" sz="700" u="none" strike="noStrike">
                          <a:effectLst/>
                          <a:hlinkClick r:id="rId25" tooltip="Demons entering a herd of swine"/>
                        </a:rPr>
                        <a:t>鬼進入豬群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８：２８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５：１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８：２６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6" tooltip="Curing a Demon-possessed Mute"/>
                        </a:rPr>
                        <a:t>2. </a:t>
                      </a:r>
                      <a:r>
                        <a:rPr lang="zh-TW" altLang="en-US" sz="700" u="none" strike="noStrike">
                          <a:effectLst/>
                          <a:hlinkClick r:id="rId26" tooltip="Curing a Demon-possessed Mute"/>
                        </a:rPr>
                        <a:t>醫治被鬼附著的啞巴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９：３２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700" u="none" strike="noStrike">
                          <a:effectLst/>
                          <a:hlinkClick r:id="rId27" tooltip="Casting Out an Unclean&#10;Spirit"/>
                        </a:rPr>
                        <a:t>3. </a:t>
                      </a:r>
                      <a:r>
                        <a:rPr lang="zh-CN" altLang="en-US" sz="700" u="none" strike="noStrike">
                          <a:effectLst/>
                          <a:hlinkClick r:id="rId27" tooltip="Casting Out an Unclean&#10;Spirit"/>
                        </a:rPr>
                        <a:t>趕污鬼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１：２３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４：３３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6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700" u="none" strike="noStrike">
                          <a:effectLst/>
                          <a:hlinkClick r:id="rId28" tooltip="Curing a Demon-possessed, Blind and Mute man"/>
                        </a:rPr>
                        <a:t>4. </a:t>
                      </a:r>
                      <a:r>
                        <a:rPr lang="zh-TW" altLang="en-US" sz="700" u="none" strike="noStrike">
                          <a:effectLst/>
                          <a:hlinkClick r:id="rId28" tooltip="Curing a Demon-possessed, Blind and Mute man"/>
                        </a:rPr>
                        <a:t>醫治被鬼附著</a:t>
                      </a:r>
                      <a:r>
                        <a:rPr lang="en-US" altLang="zh-TW" sz="700" u="none" strike="noStrike">
                          <a:effectLst/>
                          <a:hlinkClick r:id="rId28" tooltip="Curing a Demon-possessed, Blind and Mute man"/>
                        </a:rPr>
                        <a:t>, </a:t>
                      </a:r>
                      <a:r>
                        <a:rPr lang="zh-TW" altLang="en-US" sz="700" u="none" strike="noStrike">
                          <a:effectLst/>
                          <a:hlinkClick r:id="rId28" tooltip="Curing a Demon-possessed, Blind and Mute man"/>
                        </a:rPr>
                        <a:t>又瞎又啞的人</a:t>
                      </a:r>
                      <a:endParaRPr lang="zh-TW" alt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１２：２２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１１：１４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4" marR="6084" marT="608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8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10762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76400" y="17526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從聖靈懷孕誕生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1:</a:t>
            </a:r>
            <a:r>
              <a:rPr lang="en-US" altLang="zh-TW" dirty="0" smtClean="0"/>
              <a:t>18 </a:t>
            </a:r>
            <a:r>
              <a:rPr lang="zh-TW" altLang="en-US" dirty="0" smtClean="0"/>
              <a:t>耶</a:t>
            </a:r>
            <a:r>
              <a:rPr lang="zh-TW" altLang="en-US" dirty="0"/>
              <a:t>穌基督的降生是這樣的：耶穌的母親馬利亞許配了約瑟，他們還沒有成親，馬利亞就從聖靈懷了孕。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路</a:t>
            </a:r>
            <a:r>
              <a:rPr lang="en-US" altLang="zh-CN" dirty="0" smtClean="0"/>
              <a:t>2:</a:t>
            </a:r>
            <a:r>
              <a:rPr lang="en-US" altLang="zh-TW" dirty="0" smtClean="0"/>
              <a:t>6-7 </a:t>
            </a:r>
            <a:r>
              <a:rPr lang="zh-TW" altLang="en-US" dirty="0" smtClean="0"/>
              <a:t>他</a:t>
            </a:r>
            <a:r>
              <a:rPr lang="zh-TW" altLang="en-US" dirty="0"/>
              <a:t>們在那裡的時候，馬利亞的產期到了</a:t>
            </a:r>
            <a:r>
              <a:rPr lang="zh-TW" altLang="en-US" dirty="0" smtClean="0"/>
              <a:t>，生</a:t>
            </a:r>
            <a:r>
              <a:rPr lang="zh-TW" altLang="en-US" dirty="0"/>
              <a:t>了頭胎兒子，用布包著，放在馬槽裡，因為客店裡沒有地方。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04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76400" y="17526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有人身體的軟弱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4:</a:t>
            </a:r>
            <a:r>
              <a:rPr lang="en-US" altLang="zh-TW" dirty="0" smtClean="0"/>
              <a:t>2 </a:t>
            </a:r>
            <a:r>
              <a:rPr lang="zh-TW" altLang="en-US" dirty="0" smtClean="0"/>
              <a:t>耶</a:t>
            </a:r>
            <a:r>
              <a:rPr lang="zh-TW" altLang="en-US" dirty="0"/>
              <a:t>穌禁食了四十晝夜，就餓了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 </a:t>
            </a:r>
            <a:r>
              <a:rPr lang="en-US" altLang="zh-CN" dirty="0" smtClean="0"/>
              <a:t>4:</a:t>
            </a:r>
            <a:r>
              <a:rPr lang="en-US" altLang="zh-TW" dirty="0" smtClean="0"/>
              <a:t>6 </a:t>
            </a:r>
            <a:r>
              <a:rPr lang="zh-TW" altLang="en-US" dirty="0" smtClean="0"/>
              <a:t>在</a:t>
            </a:r>
            <a:r>
              <a:rPr lang="zh-TW" altLang="en-US" dirty="0"/>
              <a:t>那裏有雅各井；耶穌因走路困乏，就坐在井旁。那時約有午正。 </a:t>
            </a:r>
          </a:p>
          <a:p>
            <a:pPr marL="0" indent="0">
              <a:buNone/>
            </a:pP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5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04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10762" y="19050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有人的情感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11:</a:t>
            </a:r>
            <a:r>
              <a:rPr lang="en-US" altLang="zh-TW" dirty="0" smtClean="0"/>
              <a:t>33-35  </a:t>
            </a:r>
            <a:r>
              <a:rPr lang="zh-TW" altLang="en-US" dirty="0" smtClean="0"/>
              <a:t>耶</a:t>
            </a:r>
            <a:r>
              <a:rPr lang="zh-TW" altLang="en-US" dirty="0"/>
              <a:t>穌看見她哭，並看見與她同來的猶太人也哭，就心裏悲歎</a:t>
            </a:r>
            <a:r>
              <a:rPr lang="zh-TW" altLang="en-US" dirty="0" smtClean="0"/>
              <a:t>，甚</a:t>
            </a:r>
            <a:r>
              <a:rPr lang="zh-TW" altLang="en-US" dirty="0"/>
              <a:t>憂愁， </a:t>
            </a:r>
            <a:r>
              <a:rPr lang="zh-TW" altLang="en-US" dirty="0" smtClean="0"/>
              <a:t>便</a:t>
            </a:r>
            <a:r>
              <a:rPr lang="zh-TW" altLang="en-US" dirty="0"/>
              <a:t>說：「你們把他安放在哪裏？」他們回答說：「請主來看。」 </a:t>
            </a:r>
            <a:r>
              <a:rPr lang="zh-TW" altLang="en-US" dirty="0" smtClean="0"/>
              <a:t>耶</a:t>
            </a:r>
            <a:r>
              <a:rPr lang="zh-TW" altLang="en-US" dirty="0"/>
              <a:t>穌哭了。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約 </a:t>
            </a:r>
            <a:r>
              <a:rPr lang="en-US" altLang="zh-CN" dirty="0" smtClean="0"/>
              <a:t>12:</a:t>
            </a:r>
            <a:r>
              <a:rPr lang="en-US" altLang="zh-TW" dirty="0" smtClean="0"/>
              <a:t> 27</a:t>
            </a:r>
            <a:r>
              <a:rPr lang="zh-TW" altLang="en-US" dirty="0"/>
              <a:t>「我現在心裏憂愁，我說甚麼才好呢？父啊，救我脫離這時候；但我原是為這時候來的。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來 </a:t>
            </a:r>
            <a:r>
              <a:rPr lang="en-US" altLang="zh-CN" dirty="0" smtClean="0"/>
              <a:t>5:</a:t>
            </a:r>
            <a:r>
              <a:rPr lang="en-US" altLang="zh-TW" dirty="0" smtClean="0"/>
              <a:t>2  </a:t>
            </a:r>
            <a:r>
              <a:rPr lang="zh-TW" altLang="en-US" dirty="0" smtClean="0"/>
              <a:t>他</a:t>
            </a:r>
            <a:r>
              <a:rPr lang="zh-TW" altLang="en-US" dirty="0"/>
              <a:t>能體諒那愚蒙的和失迷的人，因為他自己也是被軟弱所困。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0401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耶穌是人   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10762" y="1905000"/>
            <a:ext cx="6591985" cy="47244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受試探但沒犯罪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太</a:t>
            </a:r>
            <a:r>
              <a:rPr lang="en-US" altLang="zh-CN" dirty="0" smtClean="0"/>
              <a:t>4:</a:t>
            </a:r>
            <a:r>
              <a:rPr lang="en-US" altLang="zh-TW" dirty="0" smtClean="0"/>
              <a:t>1 </a:t>
            </a:r>
            <a:r>
              <a:rPr lang="zh-TW" altLang="en-US" dirty="0" smtClean="0"/>
              <a:t>當</a:t>
            </a:r>
            <a:r>
              <a:rPr lang="zh-TW" altLang="en-US" dirty="0"/>
              <a:t>時，耶穌被聖靈引到曠野，受魔鬼的試探</a:t>
            </a:r>
            <a:r>
              <a:rPr lang="zh-TW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來 </a:t>
            </a:r>
            <a:r>
              <a:rPr lang="en-US" altLang="zh-CN" dirty="0" smtClean="0"/>
              <a:t>2:</a:t>
            </a:r>
            <a:r>
              <a:rPr lang="en-US" altLang="zh-TW" dirty="0" smtClean="0"/>
              <a:t>18 </a:t>
            </a:r>
            <a:r>
              <a:rPr lang="zh-TW" altLang="en-US" dirty="0" smtClean="0"/>
              <a:t>他</a:t>
            </a:r>
            <a:r>
              <a:rPr lang="zh-TW" altLang="en-US" dirty="0"/>
              <a:t>自己既然被試探而受苦，就能搭救被試探的人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CN" altLang="en-US" dirty="0"/>
              <a:t>來 </a:t>
            </a:r>
            <a:r>
              <a:rPr lang="en-US" altLang="zh-CN" dirty="0" smtClean="0"/>
              <a:t>4:</a:t>
            </a:r>
            <a:r>
              <a:rPr lang="en-US" altLang="zh-TW" dirty="0" smtClean="0"/>
              <a:t>15</a:t>
            </a:r>
            <a:r>
              <a:rPr lang="zh-TW" altLang="en-US" dirty="0"/>
              <a:t>因我們的大祭司並非不能體恤我們的軟弱。他也曾凡事受過試探，與我們一樣，只是他沒有犯罪。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10762" y="609600"/>
            <a:ext cx="6589199" cy="747490"/>
          </a:xfrm>
        </p:spPr>
        <p:txBody>
          <a:bodyPr/>
          <a:lstStyle/>
          <a:p>
            <a:r>
              <a:rPr lang="zh-CN" altLang="en-US" dirty="0" smtClean="0"/>
              <a:t>耶穌是</a:t>
            </a:r>
            <a:r>
              <a:rPr lang="zh-CN" altLang="en-US" dirty="0"/>
              <a:t> </a:t>
            </a:r>
            <a:r>
              <a:rPr lang="en-US" altLang="zh-CN" dirty="0" smtClean="0"/>
              <a:t>…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262061" y="1752600"/>
            <a:ext cx="70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1</a:t>
            </a:r>
            <a:r>
              <a:rPr lang="en-US" altLang="zh-CN" sz="2000" dirty="0">
                <a:solidFill>
                  <a:schemeClr val="tx1"/>
                </a:solidFill>
              </a:rPr>
              <a:t>:</a:t>
            </a:r>
            <a:r>
              <a:rPr lang="en-US" altLang="zh-TW" sz="2000" dirty="0" smtClean="0">
                <a:solidFill>
                  <a:schemeClr val="tx1"/>
                </a:solidFill>
              </a:rPr>
              <a:t>29  </a:t>
            </a:r>
            <a:r>
              <a:rPr lang="zh-TW" altLang="en-US" sz="2000" dirty="0" smtClean="0">
                <a:solidFill>
                  <a:schemeClr val="tx1"/>
                </a:solidFill>
              </a:rPr>
              <a:t>次</a:t>
            </a:r>
            <a:r>
              <a:rPr lang="zh-TW" altLang="en-US" sz="2000" dirty="0">
                <a:solidFill>
                  <a:schemeClr val="tx1"/>
                </a:solidFill>
              </a:rPr>
              <a:t>日，約翰看見耶穌來到他那裏，就說：「看哪，神的羔羊，除去世人罪孽的！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2008" y="2667000"/>
            <a:ext cx="685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1:35  </a:t>
            </a:r>
            <a:r>
              <a:rPr lang="zh-TW" altLang="en-US" sz="2000" dirty="0" smtClean="0">
                <a:solidFill>
                  <a:schemeClr val="tx1"/>
                </a:solidFill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</a:rPr>
              <a:t>穌說：「我就是生命的糧。到我這裏來的，必定不餓；信我的，永遠不渴。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2061" y="3657600"/>
            <a:ext cx="70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8:1</a:t>
            </a:r>
            <a:r>
              <a:rPr lang="en-US" altLang="zh-TW" sz="2000" dirty="0" smtClean="0">
                <a:solidFill>
                  <a:schemeClr val="tx1"/>
                </a:solidFill>
              </a:rPr>
              <a:t>2 </a:t>
            </a:r>
            <a:r>
              <a:rPr lang="zh-TW" altLang="en-US" sz="2000" dirty="0" smtClean="0">
                <a:solidFill>
                  <a:schemeClr val="tx1"/>
                </a:solidFill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</a:rPr>
              <a:t>穌又對眾人說：「我是世界的光。跟從我的，就不在黑暗裏走，必要得著生命的光。」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42008" y="4683752"/>
            <a:ext cx="7086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約</a:t>
            </a:r>
            <a:r>
              <a:rPr lang="en-US" altLang="zh-CN" sz="2000" dirty="0" smtClean="0">
                <a:solidFill>
                  <a:schemeClr val="tx1"/>
                </a:solidFill>
              </a:rPr>
              <a:t>11:</a:t>
            </a:r>
            <a:r>
              <a:rPr lang="en-US" altLang="zh-TW" sz="2000" dirty="0" smtClean="0">
                <a:solidFill>
                  <a:schemeClr val="tx1"/>
                </a:solidFill>
              </a:rPr>
              <a:t>25-27  </a:t>
            </a:r>
            <a:r>
              <a:rPr lang="zh-TW" altLang="en-US" sz="2000" dirty="0" smtClean="0">
                <a:solidFill>
                  <a:schemeClr val="tx1"/>
                </a:solidFill>
              </a:rPr>
              <a:t>耶</a:t>
            </a:r>
            <a:r>
              <a:rPr lang="zh-TW" altLang="en-US" sz="2000" dirty="0">
                <a:solidFill>
                  <a:schemeClr val="tx1"/>
                </a:solidFill>
              </a:rPr>
              <a:t>穌對她說：「復活在我，生命也在我。信我的人雖然死了，也必復活； </a:t>
            </a:r>
            <a:r>
              <a:rPr lang="zh-TW" altLang="en-US" sz="2000" dirty="0" smtClean="0">
                <a:solidFill>
                  <a:schemeClr val="tx1"/>
                </a:solidFill>
              </a:rPr>
              <a:t>凡活著</a:t>
            </a:r>
            <a:r>
              <a:rPr lang="zh-TW" altLang="en-US" sz="2000" dirty="0">
                <a:solidFill>
                  <a:schemeClr val="tx1"/>
                </a:solidFill>
              </a:rPr>
              <a:t>信我的人必永遠不死。你信這話嗎？」 </a:t>
            </a:r>
            <a:r>
              <a:rPr lang="zh-TW" altLang="en-US" sz="2000" dirty="0" smtClean="0">
                <a:solidFill>
                  <a:schemeClr val="tx1"/>
                </a:solidFill>
              </a:rPr>
              <a:t>馬</a:t>
            </a:r>
            <a:r>
              <a:rPr lang="zh-TW" altLang="en-US" sz="2000" dirty="0">
                <a:solidFill>
                  <a:schemeClr val="tx1"/>
                </a:solidFill>
              </a:rPr>
              <a:t>大說：「主啊，是的，我信你是基督，是神的兒子，就是那要臨到世界的。」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8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6507" y="1828800"/>
            <a:ext cx="2705785" cy="3777622"/>
          </a:xfrm>
        </p:spPr>
        <p:txBody>
          <a:bodyPr/>
          <a:lstStyle/>
          <a:p>
            <a:endParaRPr lang="en-US" dirty="0" smtClean="0"/>
          </a:p>
          <a:p>
            <a:r>
              <a:rPr lang="zh-CN" altLang="en-US" dirty="0" smtClean="0"/>
              <a:t>關於上帝的愛</a:t>
            </a:r>
            <a:endParaRPr lang="en-US" altLang="zh-CN" dirty="0" smtClean="0"/>
          </a:p>
          <a:p>
            <a:r>
              <a:rPr lang="zh-CN" altLang="en-US" dirty="0"/>
              <a:t>關</a:t>
            </a:r>
            <a:r>
              <a:rPr lang="zh-CN" altLang="en-US" dirty="0" smtClean="0"/>
              <a:t>於感恩</a:t>
            </a:r>
            <a:endParaRPr lang="en-US" altLang="zh-CN" dirty="0" smtClean="0"/>
          </a:p>
          <a:p>
            <a:r>
              <a:rPr lang="zh-CN" altLang="en-US" dirty="0"/>
              <a:t>關</a:t>
            </a:r>
            <a:r>
              <a:rPr lang="zh-CN" altLang="en-US" dirty="0" smtClean="0"/>
              <a:t>於基督再來</a:t>
            </a:r>
            <a:endParaRPr lang="en-US" altLang="zh-CN" dirty="0" smtClean="0"/>
          </a:p>
          <a:p>
            <a:r>
              <a:rPr lang="zh-CN" altLang="en-US" dirty="0" smtClean="0"/>
              <a:t>關於上帝的價值觀</a:t>
            </a:r>
            <a:endParaRPr lang="en-US" altLang="zh-CN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04473" y="7620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耶穌的教訓和比喻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81200" y="1828800"/>
            <a:ext cx="270578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endParaRPr lang="en-US" dirty="0" smtClean="0"/>
          </a:p>
          <a:p>
            <a:pPr fontAlgn="auto"/>
            <a:r>
              <a:rPr lang="zh-CN" altLang="en-US" dirty="0" smtClean="0"/>
              <a:t>關於天國的比喻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關於服事與順服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關於祈禱的比喻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關於鄰舍的比喻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關於謙卑的比喻</a:t>
            </a:r>
            <a:endParaRPr lang="en-US" altLang="zh-CN" dirty="0" smtClean="0"/>
          </a:p>
          <a:p>
            <a:pPr fontAlgn="auto"/>
            <a:r>
              <a:rPr lang="zh-CN" altLang="en-US" dirty="0" smtClean="0"/>
              <a:t>關於財富的比喻</a:t>
            </a:r>
            <a:endParaRPr lang="en-US" altLang="zh-CN" dirty="0" smtClean="0"/>
          </a:p>
          <a:p>
            <a:pPr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81200"/>
            <a:ext cx="6591985" cy="377762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馬太福音 </a:t>
            </a:r>
            <a:r>
              <a:rPr lang="en-US" altLang="zh-CN" dirty="0" smtClean="0"/>
              <a:t>22:34-40</a:t>
            </a:r>
          </a:p>
          <a:p>
            <a:pPr marL="0" indent="0">
              <a:buNone/>
            </a:pPr>
            <a:r>
              <a:rPr lang="zh-TW" altLang="en-US" dirty="0" smtClean="0"/>
              <a:t>法</a:t>
            </a:r>
            <a:r>
              <a:rPr lang="zh-TW" altLang="en-US" dirty="0"/>
              <a:t>利賽人聽見耶穌堵住了撒都該人的口，他們就聚集。 </a:t>
            </a:r>
            <a:r>
              <a:rPr lang="zh-TW" altLang="en-US" dirty="0" smtClean="0"/>
              <a:t>內</a:t>
            </a:r>
            <a:r>
              <a:rPr lang="zh-TW" altLang="en-US" dirty="0"/>
              <a:t>中有一個人是律法師，要試探耶穌，就問他說： </a:t>
            </a:r>
            <a:r>
              <a:rPr lang="zh-TW" altLang="en-US" dirty="0" smtClean="0"/>
              <a:t>「</a:t>
            </a:r>
            <a:r>
              <a:rPr lang="zh-TW" altLang="en-US" dirty="0"/>
              <a:t>夫子，律法上的誡命，哪一條是最大的呢？」 </a:t>
            </a:r>
            <a:r>
              <a:rPr lang="zh-TW" altLang="en-US" dirty="0" smtClean="0"/>
              <a:t>耶</a:t>
            </a:r>
            <a:r>
              <a:rPr lang="zh-TW" altLang="en-US" dirty="0"/>
              <a:t>穌對他說：「</a:t>
            </a:r>
            <a:r>
              <a:rPr lang="zh-TW" altLang="en-US" dirty="0">
                <a:solidFill>
                  <a:srgbClr val="FF0000"/>
                </a:solidFill>
              </a:rPr>
              <a:t>你要盡心、盡性、盡意愛主－你的神。</a:t>
            </a:r>
            <a:r>
              <a:rPr lang="zh-TW" altLang="en-US" dirty="0"/>
              <a:t> </a:t>
            </a:r>
            <a:r>
              <a:rPr lang="zh-TW" altLang="en-US" dirty="0" smtClean="0"/>
              <a:t>這</a:t>
            </a:r>
            <a:r>
              <a:rPr lang="zh-TW" altLang="en-US" dirty="0"/>
              <a:t>是誡命中的第一，且是最大的。 </a:t>
            </a:r>
            <a:r>
              <a:rPr lang="zh-TW" altLang="en-US" dirty="0" smtClean="0"/>
              <a:t>其</a:t>
            </a:r>
            <a:r>
              <a:rPr lang="zh-TW" altLang="en-US" dirty="0"/>
              <a:t>次也相倣，就是要</a:t>
            </a:r>
            <a:r>
              <a:rPr lang="zh-TW" altLang="en-US" dirty="0">
                <a:solidFill>
                  <a:srgbClr val="FF0000"/>
                </a:solidFill>
              </a:rPr>
              <a:t>愛人如己</a:t>
            </a:r>
            <a:r>
              <a:rPr lang="zh-TW" altLang="en-US" dirty="0"/>
              <a:t>。 </a:t>
            </a:r>
            <a:r>
              <a:rPr lang="zh-TW" altLang="en-US" dirty="0" smtClean="0"/>
              <a:t>這</a:t>
            </a:r>
            <a:r>
              <a:rPr lang="zh-TW" altLang="en-US" dirty="0"/>
              <a:t>兩條誡命是律法和先知一切道理的總綱。」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8382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耶穌的教訓和比喻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29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78510" y="2121568"/>
            <a:ext cx="659198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endParaRPr lang="en-US"/>
          </a:p>
        </p:txBody>
      </p:sp>
      <p:pic>
        <p:nvPicPr>
          <p:cNvPr id="11266" name="Picture 2" descr="http://www.cstzj.com/admin/WebEditor/UploadFile/20133281716134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67229"/>
            <a:ext cx="634365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00200" y="805254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約翰福音</a:t>
            </a:r>
            <a:r>
              <a:rPr lang="en-US" altLang="zh-CN" dirty="0" smtClean="0">
                <a:solidFill>
                  <a:schemeClr val="tx1"/>
                </a:solidFill>
              </a:rPr>
              <a:t>13:1-20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K9QB2Z8575c/Ty-C7sTfUTI/AAAAAAAAAZQ/Jx7dZkqu-wQ/s1600/Heav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71113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33400"/>
            <a:ext cx="76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prstClr val="black"/>
                </a:solidFill>
                <a:latin typeface="Calibri"/>
              </a:rPr>
              <a:t>約翰福音 </a:t>
            </a:r>
            <a:r>
              <a:rPr lang="en-US" altLang="zh-CN" sz="2800" dirty="0" smtClean="0">
                <a:solidFill>
                  <a:prstClr val="black"/>
                </a:solidFill>
                <a:latin typeface="Calibri"/>
              </a:rPr>
              <a:t>14:6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2800" dirty="0" smtClean="0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t> 耶穌說我就是道路、真理、生命；若不藉著我，沒有人能到父那裡去</a:t>
            </a:r>
            <a:r>
              <a:rPr lang="zh-CN" altLang="en-US" sz="2800" dirty="0" smtClean="0">
                <a:solidFill>
                  <a:prstClr val="black"/>
                </a:solidFill>
                <a:latin typeface="Calibri"/>
              </a:rPr>
              <a:t>。</a:t>
            </a:r>
            <a:endParaRPr lang="en-US" sz="2800" dirty="0">
              <a:solidFill>
                <a:srgbClr val="4F81BD">
                  <a:lumMod val="50000"/>
                </a:srgb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41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1938</Words>
  <Application>Microsoft Office PowerPoint</Application>
  <PresentationFormat>On-screen Show (4:3)</PresentationFormat>
  <Paragraphs>313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Microsoft JhengHei</vt:lpstr>
      <vt:lpstr>Microsoft JhengHei</vt:lpstr>
      <vt:lpstr>PMingLiU</vt:lpstr>
      <vt:lpstr>PMingLiU</vt:lpstr>
      <vt:lpstr>SimSun</vt:lpstr>
      <vt:lpstr>SimSun</vt:lpstr>
      <vt:lpstr>幼圆</vt:lpstr>
      <vt:lpstr>Arial</vt:lpstr>
      <vt:lpstr>Calibri</vt:lpstr>
      <vt:lpstr>Century Gothic</vt:lpstr>
      <vt:lpstr>Times New Roman</vt:lpstr>
      <vt:lpstr>Wingdings 3</vt:lpstr>
      <vt:lpstr>Wisp</vt:lpstr>
      <vt:lpstr>Office Theme</vt:lpstr>
      <vt:lpstr>神救贖的完成 1  耶稣基督降生</vt:lpstr>
      <vt:lpstr>PowerPoint Presentation</vt:lpstr>
      <vt:lpstr>神的心意</vt:lpstr>
      <vt:lpstr>耶穌降生的目的</vt:lpstr>
      <vt:lpstr>神救贖的完成 2  耶稣基督的工作</vt:lpstr>
      <vt:lpstr>耶穌是誰？</vt:lpstr>
      <vt:lpstr>耶穌是誰？</vt:lpstr>
      <vt:lpstr>PowerPoint Presentation</vt:lpstr>
      <vt:lpstr>PowerPoint Presentation</vt:lpstr>
      <vt:lpstr>PowerPoint Presentation</vt:lpstr>
      <vt:lpstr>耶穌是神</vt:lpstr>
      <vt:lpstr>耶穌是神</vt:lpstr>
      <vt:lpstr>耶穌是神</vt:lpstr>
      <vt:lpstr>PowerPoint Presentation</vt:lpstr>
      <vt:lpstr>PowerPoint Presentation</vt:lpstr>
      <vt:lpstr>耶穌是人</vt:lpstr>
      <vt:lpstr>耶穌是人</vt:lpstr>
      <vt:lpstr>耶穌是人</vt:lpstr>
      <vt:lpstr>耶穌是人   </vt:lpstr>
      <vt:lpstr>耶穌是 …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2015-05-10T04:55:14Z</dcterms:created>
  <dcterms:modified xsi:type="dcterms:W3CDTF">2015-05-10T04:56:04Z</dcterms:modified>
</cp:coreProperties>
</file>