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7"/>
  </p:notesMasterIdLst>
  <p:sldIdLst>
    <p:sldId id="269" r:id="rId2"/>
    <p:sldId id="258" r:id="rId3"/>
    <p:sldId id="280" r:id="rId4"/>
    <p:sldId id="279" r:id="rId5"/>
    <p:sldId id="270" r:id="rId6"/>
    <p:sldId id="272" r:id="rId7"/>
    <p:sldId id="274" r:id="rId8"/>
    <p:sldId id="281" r:id="rId9"/>
    <p:sldId id="273" r:id="rId10"/>
    <p:sldId id="278" r:id="rId11"/>
    <p:sldId id="276" r:id="rId12"/>
    <p:sldId id="275" r:id="rId13"/>
    <p:sldId id="282" r:id="rId14"/>
    <p:sldId id="283" r:id="rId15"/>
    <p:sldId id="28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750" autoAdjust="0"/>
  </p:normalViewPr>
  <p:slideViewPr>
    <p:cSldViewPr>
      <p:cViewPr varScale="1">
        <p:scale>
          <a:sx n="83" d="100"/>
          <a:sy n="83" d="100"/>
        </p:scale>
        <p:origin x="-3432" y="-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78747-137A-4C27-9399-7FDF15D737D7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93356-78E7-42F2-988C-9F74EE78C6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7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耶稣时代犹太人在逾越节筵席所用的是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字形的矮枱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主耶稣是按习例坐在餐枱右翼第二位的主人座。约翰则坐在最尊贵的右边第一位，所以他用左手托腮而能“就势靠着耶稣的胸膛”（约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13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）。犹大必是坐在耶稣的左边，因此，他能同耶稣“蘸手在盘子里”（太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26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）。彼得的座位可能在左翼最末的席位上（第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一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 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猶大的貪財成為他的弱點（破口），使魔鬼有機可乘，把賣主的意念放進他的心思。所以主說，要保守我們的心勝過保守一切。不受節制的慾望（慾：欲心即要的心，要錢、權、地位、名聲、性等）以及任何負面的思想（不饒恕、愤怒、埋怨、嫉妒、憂慮、悲傷、驕傲、自卑等），都是破口，有時候甚至身體的軟弱，也會給魔鬼留地步。     </a:t>
            </a: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魔鬼如同吼叫的獅子，遍地遊行尋找可吞吃的人。什麼樣的獵物被獅子吃掉？老的、小的、病的、落單的、以及不儆醒的。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三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主耶穌掌權，太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29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若是你們的父不許，一個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麻雀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也不能掉在地上。從猶大賣主這個事件，我們看到雖有三個意志力 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猶大、魔鬼、主耶穌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的交互運作，但最後的掌控權還是在神手中。照著神的計畫，神的時候，一切事情必然全都依著神的意思進行。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這不是說，人只是個受神擺佈的傀儡，神尊重人自己的選擇，但是神可以使萬事互相效力，叫祂的旨意成就，也叫愛祂的人得益處。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「</a:t>
            </a:r>
            <a:r>
              <a:rPr lang="en-US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……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若不流血，罪就得不到赦免了。」（希伯來書九廿二）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有一次，一群水虿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蜻蜓的幼虫，俗称虾婆婆，肚子扁长，头脚象蜻蜓，但没有一对翅膀游在水中。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聚集，开了一个灵魂研究会议：它们死后是否可到另外一个世界里去。结果决议：谁先死去谁就给它们一个回信告诉是否有另一个世界？是否真有灵魂？能有回信就可证明真有灵魂，否则一定没有。最后推出一位最老的水虿担负这个任务，因为它离死期最近。不久这位老水虿果然死了，变为蜻蜓，脱离水中的生活，飞在花草之间，呼吸新鲜空气，向上看见日月星辰，向下看见虫鱼鸟兽，真是万分快乐。想起生前有约，愿意把死后的情况报告同伴，于是便想投在水中，可惜这时游水的本领已经失去，虽然有心却没有力，只能怅惘而回去。可怜那些水虿们自从老水虿去世后，终日盼他的回音，结果却一点都得不到，便又嘱咐另一个老水虿说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离死期已经近了，你如果死去，务必给我们一个回音。可是这位水虿死去之后变为蜻蜓，也是没有办法送信，这样一个一个地死去，总没有一个回信。于是它们便下了一个结论：死后没有灵魂，没有复活，不然它们死了为什么不给一个消息呢？象这样证明死了就死了，靠得住吗？能说真的完了吗？没有完啊！它已经变为蜻蜓了。我们不懂死人复活，就象水虿不知道死后可以变成蜻蜓一样。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耶稣复活后，有十多次显示给认识他的人看，一次曾显现给五千人。这些显现不是幻觉；耶稣和他的门徒同吃，交谈，他们还摸过他复活的身体</a:t>
            </a:r>
          </a:p>
          <a:p>
            <a:r>
              <a:rPr lang="ja-JP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路加福音</a:t>
            </a:r>
            <a:r>
              <a:rPr lang="en-US" altLang="ja-JP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24</a:t>
            </a:r>
            <a:r>
              <a:rPr lang="ja-JP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ja-JP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36</a:t>
            </a:r>
            <a:r>
              <a:rPr lang="ja-JP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en-US" altLang="ja-JP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“正说这话的时候，耶稣亲自站在他们当中，说：‘愿你们平安！’他们却惊慌害怕，以为所看见的是魂。耶稣说：‘你们为什么愁烦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  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为什么心里起疑念呢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  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你们看我的手，我的脚，就知道实在是我了。  摸我看看！   魂无骨无肉，你们看，我是有的。’”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约翰福音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26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29 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“过了八日，门徒又在屋里，多马也和他们同在，门都关了。耶稣来站在当中说；‘愿你们平安！ ’ 就对多马说：‘伸过你的指头来，摸我的手；伸出你的手来，探入我的肋旁。不要疑惑，总要信。’ 多马说：‘我的主！我的神！’耶稣对他说：‘你因看见了我才信；那没有看见就信的，有福了。’”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哥林多前书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我当日所领受又传给你们的：第一，就是基督照圣经所说，为我们的罪死了，而且埋葬了：又照圣经所说， 第三天复活了；并且显给矶法看，然后显给十二使徒看，后来一时显给五百多弟兄看，其中一大半到如今还在，却也有已经睡了的； 以后显给雅各看，再显给众使徒看，末了也显给我看：我如同未到产期而生的人一般。”</a:t>
            </a:r>
          </a:p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复活是基督徒运动开始的唯一合理的解释  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基督教教会就在耶稣被杀和埋葬的地方诞生的。 相信复活的耶稣必须是真实的才能在耶路撒冷扎根并发展到全世界。 至今基督教教会是人类历史最大的机构，很明显 如果复活是一个虚构的故事，这一切决对是不可能的。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9167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复活是门徒们生命转变的唯一符合逻辑的解释。    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门徒们遗弃、甚至公开否认认识耶酥。 耶稣死后， 他们气馁、害怕；他们没有期待耶稣从死里复活：然而， 耶稣的复活和五旬节的经历， 这些曾经沮丧、失望的男女完全被复活基督的大能所改变。以耶稣的名，他们改变了这个世界： 为了信仰，很多人丧失了生命，或者遭受残酷迫害。如果他们不是确信耶稣真的从死里复活，那么他们的所作所为就没有意义了－显然他们觉得复活这个事实值得去献身。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0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301E3AC-D587-4C62-B48F-6D57E6DADCCC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676400" y="2209800"/>
            <a:ext cx="5867400" cy="1142999"/>
          </a:xfrm>
        </p:spPr>
        <p:txBody>
          <a:bodyPr/>
          <a:lstStyle/>
          <a:p>
            <a:pPr>
              <a:defRPr/>
            </a:pPr>
            <a:r>
              <a:rPr lang="zh-TW" altLang="en-US" dirty="0"/>
              <a:t>主耶稣受死及从死里复活</a:t>
            </a:r>
            <a:endParaRPr lang="zh-CN" altLang="en-US" dirty="0" smtClean="0">
              <a:ea typeface="+mj-e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魔鬼入了犹大的心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約翰福音 </a:t>
            </a:r>
            <a:r>
              <a:rPr lang="en-US" altLang="ja-JP" sz="2000" dirty="0"/>
              <a:t>13:2, 27</a:t>
            </a:r>
          </a:p>
          <a:p>
            <a:r>
              <a:rPr lang="zh-CHT" altLang="en-US" sz="2000" dirty="0"/>
              <a:t>吃晚飯的時候</a:t>
            </a:r>
            <a:r>
              <a:rPr lang="en-US" altLang="zh-CHT" sz="2000" dirty="0"/>
              <a:t>——</a:t>
            </a:r>
            <a:r>
              <a:rPr lang="zh-CHT" altLang="en-US" sz="2000" dirty="0"/>
              <a:t>魔鬼已將賣耶穌的意思放在西門的兒子加略人猶大心裡。耶穌知道父已將萬有交在他手裡，且知道自己是從神出來的，又要歸到神那裡去，</a:t>
            </a:r>
            <a:endParaRPr lang="en-US" altLang="zh-CHT" sz="2000" dirty="0"/>
          </a:p>
          <a:p>
            <a:endParaRPr lang="en-US" altLang="zh-TW" sz="2000" dirty="0"/>
          </a:p>
          <a:p>
            <a:r>
              <a:rPr lang="zh-CHT" altLang="en-US" sz="2000" dirty="0"/>
              <a:t>“耶穌就蘸了一點餅，遞給加略人西門的兒子猶大。他喫了以後，撒旦就入了他的心。</a:t>
            </a:r>
            <a:endParaRPr lang="en-US" altLang="zh-TW" sz="2000" dirty="0"/>
          </a:p>
          <a:p>
            <a:endParaRPr lang="en-US" altLang="ja-JP" sz="2000" dirty="0"/>
          </a:p>
          <a:p>
            <a:endParaRPr lang="en-US" altLang="zh-TW" sz="2000" dirty="0" smtClean="0"/>
          </a:p>
        </p:txBody>
      </p:sp>
      <p:pic>
        <p:nvPicPr>
          <p:cNvPr id="4" name="Picture 3" descr="last din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733800"/>
            <a:ext cx="6400800" cy="2895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最后的晚餐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972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029200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/>
              <a:t>巴托缪</a:t>
            </a:r>
            <a:r>
              <a:rPr lang="en-US" altLang="zh-TW" sz="2000" dirty="0" smtClean="0"/>
              <a:t>, </a:t>
            </a:r>
            <a:r>
              <a:rPr lang="en-US" sz="2000" dirty="0" smtClean="0"/>
              <a:t>小雅各,</a:t>
            </a:r>
            <a:r>
              <a:rPr lang="zh-TW" altLang="en-US" sz="2000" dirty="0"/>
              <a:t>安德列</a:t>
            </a:r>
            <a:endParaRPr lang="en-US" altLang="zh-TW" sz="2000" dirty="0" smtClean="0"/>
          </a:p>
          <a:p>
            <a:r>
              <a:rPr lang="zh-TW" altLang="en-US" sz="2000" dirty="0" smtClean="0"/>
              <a:t>犹大</a:t>
            </a:r>
            <a:r>
              <a:rPr lang="en-US" altLang="zh-TW" sz="2000" dirty="0" smtClean="0"/>
              <a:t>,</a:t>
            </a:r>
            <a:r>
              <a:rPr lang="ja-JP" altLang="en-US" sz="2000" dirty="0"/>
              <a:t>彼</a:t>
            </a:r>
            <a:r>
              <a:rPr lang="ja-JP" altLang="en-US" sz="2000" dirty="0" smtClean="0"/>
              <a:t>得</a:t>
            </a:r>
            <a:r>
              <a:rPr lang="en-US" altLang="ja-JP" sz="2000" dirty="0" smtClean="0"/>
              <a:t>,</a:t>
            </a:r>
            <a:r>
              <a:rPr lang="zh-TW" altLang="en-US" sz="2000" dirty="0" smtClean="0"/>
              <a:t>约翰</a:t>
            </a:r>
            <a:r>
              <a:rPr lang="en-US" altLang="zh-TW" sz="2000" dirty="0" smtClean="0"/>
              <a:t>, </a:t>
            </a:r>
          </a:p>
          <a:p>
            <a:r>
              <a:rPr lang="en-US" sz="2000" dirty="0" smtClean="0"/>
              <a:t>耶稣,</a:t>
            </a:r>
          </a:p>
          <a:p>
            <a:r>
              <a:rPr lang="zh-TW" altLang="en-US" sz="2000" dirty="0" smtClean="0"/>
              <a:t>多马</a:t>
            </a:r>
            <a:r>
              <a:rPr lang="en-US" altLang="zh-TW" sz="2000" dirty="0" smtClean="0"/>
              <a:t>, </a:t>
            </a:r>
            <a:r>
              <a:rPr lang="en-US" sz="2000" dirty="0" smtClean="0"/>
              <a:t>雅各,</a:t>
            </a:r>
            <a:r>
              <a:rPr lang="zh-CHT" altLang="en-US" sz="2000" dirty="0" smtClean="0"/>
              <a:t>菲力</a:t>
            </a:r>
            <a:r>
              <a:rPr lang="en-US" altLang="zh-CHT" sz="2000" dirty="0" smtClean="0"/>
              <a:t>,</a:t>
            </a:r>
          </a:p>
          <a:p>
            <a:r>
              <a:rPr lang="zh-TW" altLang="en-US" sz="2000" dirty="0" smtClean="0"/>
              <a:t>马太</a:t>
            </a:r>
            <a:r>
              <a:rPr lang="en-US" altLang="zh-TW" sz="2000" dirty="0" smtClean="0"/>
              <a:t>,</a:t>
            </a:r>
            <a:r>
              <a:rPr lang="zh-TW" altLang="en-US" sz="2000" dirty="0"/>
              <a:t>达</a:t>
            </a:r>
            <a:r>
              <a:rPr lang="zh-TW" altLang="en-US" sz="2000" dirty="0" smtClean="0"/>
              <a:t>太</a:t>
            </a:r>
            <a:r>
              <a:rPr lang="en-US" altLang="zh-TW" sz="2000" dirty="0" smtClean="0"/>
              <a:t>,</a:t>
            </a:r>
            <a:r>
              <a:rPr lang="zh-TW" altLang="en-US" sz="2000" dirty="0"/>
              <a:t>西门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274067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耶稣被羞辱戏弄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000" b="1" dirty="0" smtClean="0"/>
              <a:t>馬可</a:t>
            </a:r>
            <a:r>
              <a:rPr lang="en-US" altLang="zh-TW" sz="2000" dirty="0" smtClean="0"/>
              <a:t>14</a:t>
            </a:r>
            <a:r>
              <a:rPr lang="en-US" altLang="zh-TW" sz="2000" dirty="0"/>
              <a:t>:</a:t>
            </a:r>
            <a:r>
              <a:rPr lang="en-US" altLang="zh-TW" sz="2000" dirty="0" smtClean="0"/>
              <a:t>65 </a:t>
            </a:r>
            <a:r>
              <a:rPr lang="zh-CHT" altLang="en-US" sz="2000" dirty="0" smtClean="0"/>
              <a:t>就有人吐唾</a:t>
            </a:r>
            <a:r>
              <a:rPr lang="zh-CHT" altLang="en-US" sz="2000" dirty="0"/>
              <a:t>沫在他臉上，又蒙著他的臉，用拳頭打他，對他說：「你說預言吧！」差役接過他來，用手掌打他。</a:t>
            </a:r>
            <a:endParaRPr lang="en-US" altLang="zh-TW" sz="2000" dirty="0" smtClean="0"/>
          </a:p>
          <a:p>
            <a:endParaRPr lang="en-US" altLang="zh-TW" sz="2000" dirty="0"/>
          </a:p>
          <a:p>
            <a:r>
              <a:rPr lang="zh-CHT" altLang="en-US" sz="2000" b="1" dirty="0"/>
              <a:t>馬可</a:t>
            </a:r>
            <a:r>
              <a:rPr lang="en-US" altLang="zh-TW" sz="2000" dirty="0" smtClean="0"/>
              <a:t>15</a:t>
            </a:r>
            <a:r>
              <a:rPr lang="zh-TW" altLang="en-US" sz="2000" dirty="0"/>
              <a:t>：</a:t>
            </a:r>
            <a:r>
              <a:rPr lang="en-US" altLang="zh-TW" sz="2000" dirty="0"/>
              <a:t>16-</a:t>
            </a:r>
            <a:r>
              <a:rPr lang="en-US" altLang="zh-TW" sz="2000" dirty="0" smtClean="0"/>
              <a:t>20</a:t>
            </a:r>
            <a:r>
              <a:rPr lang="en-US" altLang="zh-TW" sz="2000" dirty="0"/>
              <a:t> </a:t>
            </a:r>
            <a:r>
              <a:rPr lang="zh-CHT" altLang="en-US" sz="2000" dirty="0" smtClean="0"/>
              <a:t>兵丁把耶穌帶進衙門</a:t>
            </a:r>
            <a:r>
              <a:rPr lang="zh-CHT" altLang="en-US" sz="2000" dirty="0"/>
              <a:t>院裡，叫齊了全營的兵。 他們給他穿上紫袍，又用荊棘編做冠冕給他戴上， 就慶賀他說：「恭喜，猶太人的王啊！」 又拿一根葦子打他的頭，吐唾沫在他臉上，屈膝拜他。 戲弄完了，就給他脫了紫袍，仍穿上他自己的衣服，帶他出去，要釘十字架。</a:t>
            </a:r>
            <a:endParaRPr lang="en-US" altLang="zh-TW" sz="2000" dirty="0" smtClean="0"/>
          </a:p>
          <a:p>
            <a:endParaRPr lang="en-US" altLang="zh-TW" sz="2000" dirty="0"/>
          </a:p>
          <a:p>
            <a:r>
              <a:rPr lang="zh-CHT" altLang="en-US" sz="2000" b="1" dirty="0" smtClean="0"/>
              <a:t>以賽亞書</a:t>
            </a:r>
            <a:r>
              <a:rPr lang="en-US" altLang="zh-CHT" sz="2000" b="1" dirty="0" smtClean="0"/>
              <a:t> </a:t>
            </a:r>
            <a:r>
              <a:rPr lang="en-US" altLang="zh-TW" sz="2000" dirty="0" smtClean="0"/>
              <a:t>50</a:t>
            </a:r>
            <a:r>
              <a:rPr lang="zh-TW" altLang="en-US" sz="2000" dirty="0"/>
              <a:t>：</a:t>
            </a:r>
            <a:r>
              <a:rPr lang="en-US" altLang="zh-TW" sz="2000" dirty="0" smtClean="0"/>
              <a:t>6 </a:t>
            </a:r>
            <a:r>
              <a:rPr lang="zh-CHT" altLang="en-US" sz="2000" dirty="0" smtClean="0"/>
              <a:t>人打</a:t>
            </a:r>
            <a:r>
              <a:rPr lang="zh-CHT" altLang="en-US" sz="2000" dirty="0"/>
              <a:t>我的背，我任他打；人拔我腮頰的鬍鬚，我由他拔；人辱我吐我，我並不掩面。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274067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耶稣被欺压不开口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000" b="1" dirty="0"/>
              <a:t>馬可</a:t>
            </a:r>
            <a:r>
              <a:rPr lang="en-US" altLang="zh-TW" sz="2000" dirty="0" smtClean="0"/>
              <a:t>15</a:t>
            </a:r>
            <a:r>
              <a:rPr lang="zh-TW" altLang="en-US" sz="2000" dirty="0"/>
              <a:t>：</a:t>
            </a:r>
            <a:r>
              <a:rPr lang="en-US" altLang="zh-TW" sz="2000" dirty="0"/>
              <a:t>1-</a:t>
            </a:r>
            <a:r>
              <a:rPr lang="en-US" altLang="zh-TW" sz="2000" dirty="0" smtClean="0"/>
              <a:t>5 </a:t>
            </a:r>
            <a:r>
              <a:rPr lang="zh-CHT" altLang="en-US" sz="2000" dirty="0" smtClean="0"/>
              <a:t>一到早晨</a:t>
            </a:r>
            <a:r>
              <a:rPr lang="zh-CHT" altLang="en-US" sz="2000" dirty="0"/>
              <a:t>，祭司長和長老、文士、全公會的人大家商議，就把耶穌捆綁，解去交給彼拉多。 彼拉多問他說：「你是猶太人的王嗎？」耶穌回答說：「你說的是。」 祭司長告他許多的事。 彼拉多又問他說：「你看，他們告你這麼多的事，你什麼都不回答嗎？」 耶穌仍不回答，以致彼拉多覺得稀奇。</a:t>
            </a:r>
            <a:endParaRPr lang="en-US" altLang="zh-TW" sz="2000" dirty="0" smtClean="0"/>
          </a:p>
          <a:p>
            <a:endParaRPr lang="en-US" altLang="zh-TW" sz="2000" dirty="0"/>
          </a:p>
          <a:p>
            <a:r>
              <a:rPr lang="zh-CHT" altLang="en-US" sz="2000" b="1" dirty="0" smtClean="0"/>
              <a:t>以賽亞書</a:t>
            </a:r>
            <a:r>
              <a:rPr lang="en-US" altLang="zh-TW" sz="2000" dirty="0" smtClean="0"/>
              <a:t>53</a:t>
            </a:r>
            <a:r>
              <a:rPr lang="zh-TW" altLang="en-US" sz="2000" dirty="0"/>
              <a:t>：</a:t>
            </a:r>
            <a:r>
              <a:rPr lang="en-US" altLang="zh-TW" sz="2000" dirty="0" smtClean="0"/>
              <a:t>7</a:t>
            </a:r>
            <a:r>
              <a:rPr lang="en-US" altLang="zh-CHT" sz="2000" dirty="0" smtClean="0"/>
              <a:t>  </a:t>
            </a:r>
            <a:r>
              <a:rPr lang="zh-CHT" altLang="en-US" sz="2000" dirty="0" smtClean="0"/>
              <a:t>被欺壓</a:t>
            </a:r>
            <a:r>
              <a:rPr lang="zh-CHT" altLang="en-US" sz="2000" dirty="0"/>
              <a:t>，在受苦的時候卻不開口。 他像羊羔被牽到宰殺之地，又像羊在剪毛的人手下無聲，他也是這樣不開口。 因受欺壓和審判，他被奪去，至於他同世的人，誰想他受鞭打，從活人之地被剪除，是因我百姓的罪過呢？ 他雖然未行強暴，口中也沒有詭詐，人還使他與惡人同埋，誰知死的時候與財主同葬。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427781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CHT" altLang="en-US" sz="2800" dirty="0"/>
              <a:t>耶稣在十字架上被讥笑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000" b="1" dirty="0"/>
              <a:t>馬可</a:t>
            </a:r>
            <a:r>
              <a:rPr lang="en-US" altLang="zh-TW" sz="2000" dirty="0" smtClean="0"/>
              <a:t>15</a:t>
            </a:r>
            <a:r>
              <a:rPr lang="zh-TW" altLang="en-US" sz="2000" dirty="0"/>
              <a:t>：</a:t>
            </a:r>
            <a:r>
              <a:rPr lang="en-US" altLang="zh-TW" sz="2000" dirty="0"/>
              <a:t>29-</a:t>
            </a:r>
            <a:r>
              <a:rPr lang="en-US" altLang="zh-TW" sz="2000" dirty="0" smtClean="0"/>
              <a:t>32  </a:t>
            </a:r>
            <a:r>
              <a:rPr lang="zh-CHT" altLang="en-US" sz="2000" dirty="0" smtClean="0"/>
              <a:t>從那裡經過</a:t>
            </a:r>
            <a:r>
              <a:rPr lang="zh-CHT" altLang="en-US" sz="2000" dirty="0"/>
              <a:t>的人辱罵他，搖著頭說：「咳！你這拆毀聖殿、三日又建造起來的， 可以救自己，從十字架上下來吧！」 祭司長和文士也是這樣戲弄他，彼此說：「他救了別人，不能救自己。 以色列的王基督，現在可以從十字架上下來，叫我們看見就信了！」那和他同釘的人也是譏誚他。</a:t>
            </a:r>
            <a:endParaRPr lang="en-US" altLang="zh-TW" sz="2000" dirty="0" smtClean="0"/>
          </a:p>
          <a:p>
            <a:endParaRPr lang="en-US" altLang="zh-TW" sz="2000" dirty="0"/>
          </a:p>
          <a:p>
            <a:r>
              <a:rPr lang="zh-TW" altLang="en-US" sz="2000" dirty="0" smtClean="0"/>
              <a:t>诗篇</a:t>
            </a:r>
            <a:r>
              <a:rPr lang="en-US" altLang="zh-TW" sz="2000" dirty="0"/>
              <a:t>22</a:t>
            </a:r>
            <a:r>
              <a:rPr lang="zh-TW" altLang="en-US" sz="2000" dirty="0"/>
              <a:t>：</a:t>
            </a:r>
            <a:r>
              <a:rPr lang="en-US" altLang="zh-TW" sz="2000" dirty="0"/>
              <a:t>6-</a:t>
            </a:r>
            <a:r>
              <a:rPr lang="en-US" altLang="zh-TW" sz="2000" dirty="0" smtClean="0"/>
              <a:t>8  </a:t>
            </a:r>
            <a:r>
              <a:rPr lang="zh-CHT" altLang="en-US" sz="2000" dirty="0" smtClean="0"/>
              <a:t>但</a:t>
            </a:r>
            <a:r>
              <a:rPr lang="zh-CHT" altLang="en-US" sz="2000" dirty="0"/>
              <a:t>我是蟲，不是人，被眾人羞辱，被百姓藐視</a:t>
            </a:r>
            <a:r>
              <a:rPr lang="zh-CHT" altLang="en-US" sz="2000" dirty="0" smtClean="0"/>
              <a:t>。凡</a:t>
            </a:r>
            <a:r>
              <a:rPr lang="zh-CHT" altLang="en-US" sz="2000" dirty="0"/>
              <a:t>看見我的都嗤笑我，他們撇嘴搖頭</a:t>
            </a:r>
            <a:r>
              <a:rPr lang="zh-CHT" altLang="en-US" sz="2000" dirty="0" smtClean="0"/>
              <a:t>，說</a:t>
            </a:r>
            <a:r>
              <a:rPr lang="zh-CHT" altLang="en-US" sz="2000" dirty="0"/>
              <a:t>：「他把自己交託耶和華，耶和華可以救他吧！耶和華既喜悅他，可以搭救他吧！」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427781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耶稣断气前说“成了”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约翰福音</a:t>
            </a:r>
            <a:r>
              <a:rPr lang="en-US" altLang="zh-TW" sz="2000" dirty="0"/>
              <a:t>19</a:t>
            </a:r>
            <a:r>
              <a:rPr lang="zh-TW" altLang="en-US" sz="2000" dirty="0"/>
              <a:t>：</a:t>
            </a:r>
            <a:r>
              <a:rPr lang="en-US" altLang="zh-TW" sz="2000" dirty="0" smtClean="0"/>
              <a:t>30  </a:t>
            </a:r>
            <a:r>
              <a:rPr lang="zh-CHT" altLang="en-US" sz="2000" dirty="0" smtClean="0"/>
              <a:t>耶穌嘗</a:t>
            </a:r>
            <a:r>
              <a:rPr lang="zh-CHT" altLang="en-US" sz="2000" dirty="0"/>
              <a:t> 了那醋，就說：「成了！」便低下頭，將靈魂交付神了。</a:t>
            </a:r>
            <a:endParaRPr lang="en-US" altLang="zh-TW" sz="2000" dirty="0" smtClean="0"/>
          </a:p>
          <a:p>
            <a:endParaRPr lang="en-US" altLang="zh-TW" sz="2000" dirty="0"/>
          </a:p>
          <a:p>
            <a:r>
              <a:rPr lang="zh-TW" altLang="en-US" sz="2000" dirty="0"/>
              <a:t>希伯来书</a:t>
            </a:r>
            <a:r>
              <a:rPr lang="en-US" altLang="zh-TW" sz="2000" dirty="0"/>
              <a:t>2</a:t>
            </a:r>
            <a:r>
              <a:rPr lang="zh-TW" altLang="en-US" sz="2000" dirty="0"/>
              <a:t>：</a:t>
            </a:r>
            <a:r>
              <a:rPr lang="en-US" altLang="zh-TW" sz="2000" dirty="0" smtClean="0"/>
              <a:t>14 </a:t>
            </a:r>
            <a:r>
              <a:rPr lang="zh-CHT" altLang="en-US" sz="2000" dirty="0" smtClean="0"/>
              <a:t>兒女</a:t>
            </a:r>
            <a:r>
              <a:rPr lang="zh-CHT" altLang="en-US" sz="2000" dirty="0"/>
              <a:t>既同有血肉之體，他也照樣親自成了血肉之體，特要藉著死敗壞那掌死權的，就是魔鬼，並要釋放那些一生因怕死而為奴僕的人。</a:t>
            </a:r>
          </a:p>
          <a:p>
            <a:endParaRPr lang="en-US" altLang="zh-TW" sz="2000" dirty="0" smtClean="0"/>
          </a:p>
          <a:p>
            <a:r>
              <a:rPr lang="zh-TW" altLang="en-US" sz="2000" dirty="0"/>
              <a:t>希伯来书</a:t>
            </a:r>
            <a:r>
              <a:rPr lang="en-US" altLang="zh-TW" sz="2000" dirty="0"/>
              <a:t>10</a:t>
            </a:r>
            <a:r>
              <a:rPr lang="zh-TW" altLang="en-US" sz="2000" dirty="0"/>
              <a:t>：</a:t>
            </a:r>
            <a:r>
              <a:rPr lang="en-US" altLang="zh-TW" sz="2000" dirty="0"/>
              <a:t>4-</a:t>
            </a:r>
            <a:r>
              <a:rPr lang="en-US" altLang="zh-TW" sz="2000" dirty="0" smtClean="0"/>
              <a:t>12</a:t>
            </a:r>
            <a:r>
              <a:rPr lang="zh-CHT" altLang="en-US" sz="2000" dirty="0"/>
              <a:t>因為公牛和山羊的血斷不能除罪。 所以，基督到世上來的時候就說：「神啊，祭物和禮物是你不願意的，你曾給我預備了身體。 燔祭和贖罪祭是你不喜歡的。 那時我說：</a:t>
            </a:r>
            <a:r>
              <a:rPr lang="en-US" altLang="zh-CHT" sz="2000" dirty="0"/>
              <a:t>『</a:t>
            </a:r>
            <a:r>
              <a:rPr lang="zh-CHT" altLang="en-US" sz="2000" dirty="0"/>
              <a:t>神啊，我來了，為要照你的旨意行，我的事在經卷上已經記載了。</a:t>
            </a:r>
            <a:r>
              <a:rPr lang="en-US" altLang="zh-CHT" sz="2000" dirty="0"/>
              <a:t>』</a:t>
            </a:r>
            <a:r>
              <a:rPr lang="zh-CHT" altLang="en-US" sz="2000" dirty="0"/>
              <a:t>」 以上說：「祭物和禮物，燔祭和贖罪祭，是你不願意的，也是你不喜歡的。」這都是按著律法獻的。 後又說：「我來了為要照你的旨意行。」可見他是除去在先的，為要立定在後的。 我們憑這旨意，靠耶穌基督只一次獻上他的身體，就得以成聖。 凡祭司天天站著侍奉神，屢次獻上一樣的祭物，這祭物永不能除罪。 但基督獻了一次永遠的贖罪祭，就在神的右邊坐下了，</a:t>
            </a:r>
            <a:endParaRPr lang="en-US" altLang="zh-TW" sz="2000" dirty="0"/>
          </a:p>
          <a:p>
            <a:endParaRPr lang="en-US" altLang="zh-TW" sz="2000" dirty="0"/>
          </a:p>
        </p:txBody>
      </p:sp>
    </p:spTree>
    <p:extLst>
      <p:ext uri="{BB962C8B-B14F-4D97-AF65-F5344CB8AC3E}">
        <p14:creationId xmlns:p14="http://schemas.microsoft.com/office/powerpoint/2010/main" val="81705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耶稣断气前说“成了”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000" b="1" dirty="0"/>
              <a:t>馬可</a:t>
            </a:r>
            <a:r>
              <a:rPr lang="en-US" altLang="zh-CHT" sz="2000" dirty="0"/>
              <a:t>15</a:t>
            </a:r>
            <a:r>
              <a:rPr lang="zh-CHT" altLang="en-US" sz="2000" dirty="0"/>
              <a:t>：</a:t>
            </a:r>
            <a:r>
              <a:rPr lang="en-US" altLang="zh-CHT" sz="2000" dirty="0"/>
              <a:t>37-38  </a:t>
            </a:r>
            <a:r>
              <a:rPr lang="zh-CHT" altLang="en-US" sz="2000" dirty="0"/>
              <a:t>耶穌大聲喊叫，氣就斷了。 殿裡的幔子從上到下裂為兩半。</a:t>
            </a:r>
            <a:endParaRPr lang="en-US" altLang="zh-CHT" sz="2000" dirty="0"/>
          </a:p>
          <a:p>
            <a:endParaRPr lang="en-US" altLang="zh-TW" sz="2000" dirty="0" smtClean="0"/>
          </a:p>
          <a:p>
            <a:r>
              <a:rPr lang="zh-TW" altLang="en-US" sz="2000" dirty="0"/>
              <a:t>希伯来书</a:t>
            </a:r>
            <a:r>
              <a:rPr lang="en-US" altLang="zh-TW" sz="2000" dirty="0"/>
              <a:t>10</a:t>
            </a:r>
            <a:r>
              <a:rPr lang="zh-TW" altLang="en-US" sz="2000" dirty="0"/>
              <a:t>：</a:t>
            </a:r>
            <a:r>
              <a:rPr lang="en-US" altLang="zh-TW" sz="2000" dirty="0"/>
              <a:t>19-</a:t>
            </a:r>
            <a:r>
              <a:rPr lang="en-US" altLang="zh-TW" sz="2000" dirty="0" smtClean="0"/>
              <a:t>20  </a:t>
            </a:r>
            <a:r>
              <a:rPr lang="zh-CHT" altLang="en-US" sz="2000" dirty="0" smtClean="0"/>
              <a:t>弟兄們</a:t>
            </a:r>
            <a:r>
              <a:rPr lang="zh-CHT" altLang="en-US" sz="2000" dirty="0"/>
              <a:t>，我們既因耶穌的血得以坦然進入至聖所，是藉著他給我們開了一條又新又活的路，從幔子經過，這幔子就是他的身體</a:t>
            </a:r>
            <a:r>
              <a:rPr lang="zh-CHT" altLang="en-US" sz="2000" dirty="0" smtClean="0"/>
              <a:t>；</a:t>
            </a:r>
            <a:endParaRPr lang="en-US" altLang="zh-CHT" sz="2000" dirty="0" smtClean="0"/>
          </a:p>
          <a:p>
            <a:endParaRPr lang="en-US" altLang="zh-TW" sz="2000" dirty="0" smtClean="0"/>
          </a:p>
          <a:p>
            <a:r>
              <a:rPr lang="zh-TW" altLang="en-US" sz="2000" dirty="0" smtClean="0"/>
              <a:t>罗马书</a:t>
            </a:r>
            <a:r>
              <a:rPr lang="en-US" altLang="zh-TW" sz="2000" dirty="0"/>
              <a:t>5</a:t>
            </a:r>
            <a:r>
              <a:rPr lang="zh-TW" altLang="en-US" sz="2000" dirty="0"/>
              <a:t>：</a:t>
            </a:r>
            <a:r>
              <a:rPr lang="en-US" altLang="zh-TW" sz="2000" dirty="0" smtClean="0"/>
              <a:t>21 </a:t>
            </a:r>
            <a:r>
              <a:rPr lang="zh-CHT" altLang="en-US" sz="2000" dirty="0" smtClean="0"/>
              <a:t>就如罪做王叫</a:t>
            </a:r>
            <a:r>
              <a:rPr lang="zh-CHT" altLang="en-US" sz="2000" dirty="0"/>
              <a:t>人死，照樣，恩典也藉著義做王，叫人因我們的主耶穌基督得永生</a:t>
            </a:r>
            <a:r>
              <a:rPr lang="zh-CHT" altLang="en-US" sz="2000" dirty="0" smtClean="0"/>
              <a:t>。</a:t>
            </a:r>
            <a:endParaRPr lang="en-US" altLang="zh-CHT" sz="2000" dirty="0" smtClean="0"/>
          </a:p>
          <a:p>
            <a:endParaRPr lang="en-US" altLang="zh-CHT" sz="2000" dirty="0"/>
          </a:p>
          <a:p>
            <a:r>
              <a:rPr lang="zh-CHT" altLang="en-US" sz="2000" b="1" dirty="0"/>
              <a:t>主耶穌可怕的死刑</a:t>
            </a:r>
          </a:p>
          <a:p>
            <a:r>
              <a:rPr lang="zh-CHT" altLang="en-US" sz="2000" b="1" dirty="0"/>
              <a:t>羅馬兵士脫去耶穌的衣服，並將他雙手梆在架子上。耶穌被一條末端分許多小皮帶的皮鞭鞭打。每一條小皮帶的末端都梆上尖骨或金屬片。</a:t>
            </a:r>
          </a:p>
          <a:p>
            <a:r>
              <a:rPr lang="zh-CHT" altLang="en-US" sz="2000" b="1" dirty="0"/>
              <a:t>當耶穌被鞭打時，那些尖骨及金屬片便刺入他的肉中。他的背部被打得血肉模糊。許多人就是被羅馬兵士這樣鞭打而死亡的。</a:t>
            </a:r>
          </a:p>
          <a:p>
            <a:endParaRPr lang="en-US" altLang="zh-CHT" sz="2000" dirty="0" smtClean="0"/>
          </a:p>
          <a:p>
            <a:r>
              <a:rPr lang="zh-CHT" altLang="en-US" sz="2000" b="1" dirty="0"/>
              <a:t>當耶穌被掛在十架上時，他可看到那些鞭打他的人，嘲弄他的人及釘他雙手和雙腳在十架上的人。他舉目向天說：「父啊，赦免他們，因為他們所作的，他們不曉得。」耶穌在極度的痛苦中呼叫：「我的上帝，我的上帝，為什麼離棄我？」</a:t>
            </a:r>
            <a:endParaRPr lang="en-US" altLang="zh-TW" sz="2000" dirty="0"/>
          </a:p>
        </p:txBody>
      </p:sp>
    </p:spTree>
    <p:extLst>
      <p:ext uri="{BB962C8B-B14F-4D97-AF65-F5344CB8AC3E}">
        <p14:creationId xmlns:p14="http://schemas.microsoft.com/office/powerpoint/2010/main" val="197380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耶稣从死里复活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歌林多前书</a:t>
            </a:r>
            <a:r>
              <a:rPr lang="en-US" altLang="zh-TW" sz="2000" dirty="0"/>
              <a:t>15:14</a:t>
            </a:r>
            <a:r>
              <a:rPr lang="zh-TW" altLang="en-US" sz="2000" dirty="0"/>
              <a:t>中说</a:t>
            </a:r>
            <a:r>
              <a:rPr lang="en-US" altLang="zh-TW" sz="2000" dirty="0"/>
              <a:t>:“</a:t>
            </a:r>
            <a:r>
              <a:rPr lang="zh-TW" altLang="en-US" sz="2000" i="1" dirty="0"/>
              <a:t>若基督没有复活，我们所传的便是枉然，你们所信的也是枉然</a:t>
            </a:r>
            <a:r>
              <a:rPr lang="zh-TW" altLang="en-US" sz="2000" dirty="0"/>
              <a:t>。”</a:t>
            </a:r>
            <a:endParaRPr lang="en-US" altLang="zh-TW" sz="2000" dirty="0" smtClean="0"/>
          </a:p>
          <a:p>
            <a:endParaRPr lang="en-US" altLang="zh-TW" sz="2000" dirty="0"/>
          </a:p>
          <a:p>
            <a:r>
              <a:rPr lang="zh-TW" altLang="en-US" sz="2000" dirty="0" smtClean="0"/>
              <a:t>使徒行传</a:t>
            </a:r>
            <a:r>
              <a:rPr lang="en-US" altLang="zh-TW" sz="2000" dirty="0"/>
              <a:t>1</a:t>
            </a:r>
            <a:r>
              <a:rPr lang="zh-TW" altLang="en-US" sz="2000" dirty="0"/>
              <a:t>：</a:t>
            </a:r>
            <a:r>
              <a:rPr lang="en-US" altLang="zh-TW" sz="2000" dirty="0" smtClean="0"/>
              <a:t>3 </a:t>
            </a:r>
            <a:r>
              <a:rPr lang="zh-CHT" altLang="en-US" sz="2000" dirty="0" smtClean="0"/>
              <a:t>他受害之後</a:t>
            </a:r>
            <a:r>
              <a:rPr lang="zh-CHT" altLang="en-US" sz="2000" dirty="0"/>
              <a:t>，用許多的憑據將自己活活地顯給使徒看，四十天之久向他們顯現，講說神國的事。</a:t>
            </a:r>
            <a:endParaRPr lang="en-US" altLang="zh-TW" sz="2000" dirty="0" smtClean="0"/>
          </a:p>
          <a:p>
            <a:endParaRPr lang="en-US" altLang="zh-TW" sz="2000" dirty="0"/>
          </a:p>
          <a:p>
            <a:r>
              <a:rPr lang="zh-TW" altLang="en-US" sz="2000" dirty="0" smtClean="0"/>
              <a:t>罗马书</a:t>
            </a:r>
            <a:r>
              <a:rPr lang="en-US" altLang="zh-TW" sz="2000" dirty="0"/>
              <a:t>1</a:t>
            </a:r>
            <a:r>
              <a:rPr lang="zh-TW" altLang="en-US" sz="2000" dirty="0"/>
              <a:t>：</a:t>
            </a:r>
            <a:r>
              <a:rPr lang="en-US" altLang="zh-TW" sz="2000" dirty="0"/>
              <a:t>1-</a:t>
            </a:r>
            <a:r>
              <a:rPr lang="en-US" altLang="zh-TW" sz="2000" dirty="0" smtClean="0"/>
              <a:t>4 </a:t>
            </a:r>
            <a:r>
              <a:rPr lang="zh-CHT" altLang="en-US" sz="2000" dirty="0" smtClean="0"/>
              <a:t>耶穌</a:t>
            </a:r>
            <a:r>
              <a:rPr lang="zh-CHT" altLang="en-US" sz="2000" dirty="0"/>
              <a:t>基督的僕人保羅，奉召為使徒，特派傳神的福音。這福音是神從前藉眾先知在聖經上所應許的，論到他兒子我主耶穌基督。按肉體說，是從大衛後裔生的；按聖善的靈說，因從死裡復活，以大能顯明是神的兒子。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81705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 smtClean="0"/>
              <a:t>耶稣升天</a:t>
            </a:r>
            <a:r>
              <a:rPr lang="en-US" altLang="zh-TW" sz="2800" dirty="0" smtClean="0"/>
              <a:t>, </a:t>
            </a:r>
            <a:r>
              <a:rPr lang="zh-CHT" altLang="en-US" sz="2800" dirty="0" smtClean="0"/>
              <a:t>還要</a:t>
            </a:r>
            <a:r>
              <a:rPr lang="zh-TW" altLang="en-US" sz="2800" dirty="0" smtClean="0"/>
              <a:t>再来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使徒行传</a:t>
            </a:r>
            <a:r>
              <a:rPr lang="en-US" altLang="zh-TW" sz="2000" dirty="0" smtClean="0"/>
              <a:t>1</a:t>
            </a:r>
            <a:r>
              <a:rPr lang="zh-TW" altLang="en-US" sz="2000" dirty="0" smtClean="0"/>
              <a:t>：</a:t>
            </a:r>
            <a:r>
              <a:rPr lang="en-US" altLang="zh-TW" sz="2000" dirty="0" smtClean="0"/>
              <a:t>7-11</a:t>
            </a:r>
          </a:p>
          <a:p>
            <a:endParaRPr lang="en-US" altLang="zh-TW" sz="2000" dirty="0" smtClean="0"/>
          </a:p>
          <a:p>
            <a:r>
              <a:rPr lang="zh-CHT" altLang="en-US" sz="2000" dirty="0"/>
              <a:t>耶穌對他們說：「父憑著自己的權柄所定的時候、日期，不是你們可以知道的。 但聖靈降臨在你們身上，你們就必得著能力，並要在耶路撒冷、猶太全地和撒馬利亞，直到地極，作我的見證。」 說了這話，他們正看的時候，他就被取上升，有一朵雲彩把他接去，便看不見他了。 當他往上去，他們定睛望天的時候，忽然有兩個人身穿白衣站在旁邊，說：「加利利人哪，你們為什麼站著望天呢？這離開你們被接升天的耶穌，你們見他怎樣往天上去，他還要怎樣來。」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81705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人类的结局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10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启示录</a:t>
            </a:r>
            <a:r>
              <a:rPr lang="en-US" altLang="zh-TW" sz="2000" dirty="0"/>
              <a:t>20</a:t>
            </a:r>
            <a:r>
              <a:rPr lang="zh-TW" altLang="en-US" sz="2000" dirty="0"/>
              <a:t>：</a:t>
            </a:r>
            <a:r>
              <a:rPr lang="en-US" altLang="zh-TW" sz="2000" dirty="0"/>
              <a:t>11-</a:t>
            </a:r>
            <a:r>
              <a:rPr lang="en-US" altLang="zh-TW" sz="2000" dirty="0" smtClean="0"/>
              <a:t>15</a:t>
            </a:r>
          </a:p>
          <a:p>
            <a:endParaRPr lang="en-US" altLang="zh-TW" sz="2000" dirty="0"/>
          </a:p>
          <a:p>
            <a:r>
              <a:rPr lang="zh-CHT" altLang="en-US" sz="2000" dirty="0"/>
              <a:t>我又看見一個白色的大寶座與坐在上面的，從他面前天地都逃避，再無可見之處了。 我又看見死了的人，無論大小，都站在寶座前，案卷展開了；並且另有一卷展開，就是生命冊。死了的人都憑著這些案卷所記載的，照他們所行的受審判。 於是海交出其中的死人，死亡和陰間也交出其中的死人，他們都照各人所行的受審判。 死亡和陰間也被扔在火湖裡。這火湖就是第二次的死。若有人名字沒記在生命冊上，他就被扔在火湖裡。</a:t>
            </a:r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81705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89200" cy="533400"/>
          </a:xfrm>
        </p:spPr>
        <p:txBody>
          <a:bodyPr/>
          <a:lstStyle/>
          <a:p>
            <a:r>
              <a:rPr lang="zh-TW" altLang="en-US" sz="2800" dirty="0"/>
              <a:t>总结：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066800"/>
            <a:ext cx="8610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门徒多马甚至说：</a:t>
            </a:r>
            <a:r>
              <a:rPr lang="en-US" altLang="zh-TW" sz="2000" dirty="0"/>
              <a:t>"</a:t>
            </a:r>
            <a:r>
              <a:rPr lang="zh-TW" altLang="en-US" sz="2000" dirty="0"/>
              <a:t>我非看见他手上的钉痕，用指头探入那钉痕，又用手探入他的肋旁，我总不信。</a:t>
            </a:r>
            <a:r>
              <a:rPr lang="en-US" altLang="zh-TW" sz="2000" dirty="0"/>
              <a:t>"</a:t>
            </a:r>
            <a:r>
              <a:rPr lang="zh-TW" altLang="en-US" sz="2000" dirty="0"/>
              <a:t>直到见了主耶稣亲自向他显现，当面对他说：</a:t>
            </a:r>
            <a:r>
              <a:rPr lang="en-US" altLang="zh-TW" sz="2000" dirty="0"/>
              <a:t>"</a:t>
            </a:r>
            <a:r>
              <a:rPr lang="zh-TW" altLang="en-US" sz="2000" dirty="0"/>
              <a:t>伸过你的指头来，摸我的手；伸出你的手来，探入我的肋旁；</a:t>
            </a:r>
            <a:r>
              <a:rPr lang="en-US" altLang="zh-TW" sz="2000" dirty="0"/>
              <a:t>......"</a:t>
            </a:r>
            <a:r>
              <a:rPr lang="zh-TW" altLang="en-US" sz="2000" dirty="0"/>
              <a:t>多马才喊叫说：</a:t>
            </a:r>
            <a:r>
              <a:rPr lang="en-US" altLang="zh-TW" sz="2000" dirty="0"/>
              <a:t>"</a:t>
            </a:r>
            <a:r>
              <a:rPr lang="zh-TW" altLang="en-US" sz="2000" dirty="0"/>
              <a:t>我的主，我的神！</a:t>
            </a:r>
            <a:r>
              <a:rPr lang="en-US" altLang="zh-TW" sz="2000" dirty="0"/>
              <a:t>"</a:t>
            </a:r>
            <a:r>
              <a:rPr lang="zh-TW" altLang="en-US" sz="2000" dirty="0"/>
              <a:t>他到这时才相信，因为在人看来，复活实在不容易相信。</a:t>
            </a:r>
            <a:endParaRPr lang="en-US" altLang="zh-TW" sz="2000" dirty="0"/>
          </a:p>
          <a:p>
            <a:endParaRPr lang="en-US" altLang="zh-TW" sz="2000" dirty="0" smtClean="0"/>
          </a:p>
          <a:p>
            <a:r>
              <a:rPr lang="zh-TW" altLang="en-US" sz="2000" dirty="0"/>
              <a:t>怎样证</a:t>
            </a:r>
            <a:r>
              <a:rPr lang="zh-TW" altLang="en-US" sz="2000" dirty="0" smtClean="0"/>
              <a:t>明？</a:t>
            </a:r>
            <a:endParaRPr lang="en-US" altLang="zh-TW" sz="2000" dirty="0" smtClean="0"/>
          </a:p>
          <a:p>
            <a:endParaRPr lang="en-US" altLang="zh-TW" sz="2000" dirty="0" smtClean="0"/>
          </a:p>
          <a:p>
            <a:r>
              <a:rPr lang="en-US" altLang="zh-TW" sz="2000" dirty="0"/>
              <a:t>(</a:t>
            </a:r>
            <a:r>
              <a:rPr lang="zh-TW" altLang="en-US" sz="2000" dirty="0"/>
              <a:t>一</a:t>
            </a:r>
            <a:r>
              <a:rPr lang="en-US" altLang="zh-TW" sz="2000" dirty="0"/>
              <a:t>)</a:t>
            </a:r>
            <a:r>
              <a:rPr lang="zh-TW" altLang="en-US" sz="2000" dirty="0" smtClean="0"/>
              <a:t>人的见证。</a:t>
            </a:r>
            <a:r>
              <a:rPr lang="en-US" altLang="zh-TW" sz="2000" dirty="0" smtClean="0"/>
              <a:t> </a:t>
            </a:r>
          </a:p>
          <a:p>
            <a:r>
              <a:rPr lang="zh-TW" altLang="en-US" sz="2000" dirty="0" smtClean="0"/>
              <a:t>基督</a:t>
            </a:r>
            <a:r>
              <a:rPr lang="zh-TW" altLang="en-US" sz="2000" dirty="0"/>
              <a:t>教的特点就在于救主的从死里复活。他在复活之后有四十天的时间向门徒显现。先显给彼得看，再显给十二使徒看，后来一时显给五百多弟兄看，有显给耶稣的兄弟雅各看，再显给众使徒看。他们是亲眼看过，亲手摸过又传给我们的，所以实在是千真万确的，有一次，他的灵体，在门窗关闭的时候，来到门徒中间，他的门徒以为他是魂，但他对门徒说，魂是无骨无肉，但他是有骨有肉的，他不单叫多马来摸他，并且又当场吃鱼给他们看。</a:t>
            </a:r>
          </a:p>
          <a:p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81705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066800"/>
            <a:ext cx="8610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(</a:t>
            </a:r>
            <a:r>
              <a:rPr lang="zh-TW" altLang="en-US" sz="2000" dirty="0"/>
              <a:t>二</a:t>
            </a:r>
            <a:r>
              <a:rPr lang="en-US" altLang="zh-TW" sz="2000" dirty="0"/>
              <a:t>)</a:t>
            </a:r>
            <a:r>
              <a:rPr lang="zh-TW" altLang="en-US" sz="2000" dirty="0"/>
              <a:t>因为那件事而引起</a:t>
            </a:r>
            <a:r>
              <a:rPr lang="zh-TW" altLang="en-US" sz="2000" dirty="0" smtClean="0"/>
              <a:t>的建设和习惯</a:t>
            </a:r>
            <a:endParaRPr lang="en-US" altLang="zh-TW" sz="2000" dirty="0" smtClean="0"/>
          </a:p>
          <a:p>
            <a:endParaRPr lang="en-US" altLang="zh-TW" sz="2000" dirty="0" smtClean="0"/>
          </a:p>
          <a:p>
            <a:r>
              <a:rPr lang="zh-TW" altLang="en-US" sz="2000" dirty="0"/>
              <a:t>当时门徒都守第七日的安息日，就是礼拜六</a:t>
            </a:r>
            <a:r>
              <a:rPr lang="zh-TW" altLang="en-US" sz="2000" dirty="0" smtClean="0"/>
              <a:t>，但是自从耶稣复活以</a:t>
            </a:r>
            <a:r>
              <a:rPr lang="zh-TW" altLang="en-US" sz="2000" dirty="0"/>
              <a:t>后他们都在礼拜日聚集敬拜，纪念耶稣复活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endParaRPr lang="en-US" altLang="zh-TW" sz="2000" dirty="0" smtClean="0"/>
          </a:p>
          <a:p>
            <a:r>
              <a:rPr lang="zh-TW" altLang="en-US" sz="2000" dirty="0" smtClean="0"/>
              <a:t>受浸这件事情是耶稣复活之后命令门</a:t>
            </a:r>
            <a:r>
              <a:rPr lang="zh-TW" altLang="en-US" sz="2000" dirty="0"/>
              <a:t>徒要去遵行的。他叫门徒到普天下去传福音给万民听，使万民作他的门徒，都奉父子圣灵的名给他们施浸。门徒如果不信耶稣死而复活，就不会接受这种浸法。受浸的举动是先把信徒浸没在水里，表示和耶稣同死，然后扶他从水里上来，表示和基督一同从死里复活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endParaRPr lang="en-US" altLang="zh-TW" sz="2000" dirty="0"/>
          </a:p>
          <a:p>
            <a:r>
              <a:rPr lang="zh-TW" altLang="en-US" sz="2000" dirty="0"/>
              <a:t>十字架的尊荣见证耶稣是从死里复活了。十字架原本是钉死罪人的刑具，是丧气失望的标志，有什么尊荣呢</a:t>
            </a:r>
            <a:r>
              <a:rPr lang="zh-TW" altLang="en-US" sz="2000" dirty="0" smtClean="0"/>
              <a:t>？</a:t>
            </a:r>
            <a:r>
              <a:rPr lang="zh-TW" altLang="en-US" sz="2000" dirty="0"/>
              <a:t>这都是因为耶稣钉了十字架却又从死里复活的缘</a:t>
            </a:r>
            <a:r>
              <a:rPr lang="zh-TW" altLang="en-US" sz="2000" dirty="0" smtClean="0"/>
              <a:t>故。</a:t>
            </a:r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3435550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685800"/>
            <a:ext cx="8610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(</a:t>
            </a:r>
            <a:r>
              <a:rPr lang="en-US" sz="2000" dirty="0" smtClean="0"/>
              <a:t>三</a:t>
            </a:r>
            <a:r>
              <a:rPr lang="en-US" altLang="zh-TW" sz="2000" dirty="0" smtClean="0"/>
              <a:t>)</a:t>
            </a:r>
            <a:r>
              <a:rPr lang="zh-TW" altLang="en-US" sz="2000" b="1" dirty="0" smtClean="0"/>
              <a:t>雅</a:t>
            </a:r>
            <a:r>
              <a:rPr lang="zh-TW" altLang="en-US" sz="2000" b="1" dirty="0"/>
              <a:t>各的改变，保罗的悔改，彼得的复兴等等证明耶稣是复活</a:t>
            </a:r>
            <a:r>
              <a:rPr lang="zh-TW" altLang="en-US" sz="2000" b="1" dirty="0" smtClean="0"/>
              <a:t>了</a:t>
            </a:r>
            <a:endParaRPr lang="en-US" altLang="zh-TW" sz="2000" b="1" dirty="0" smtClean="0"/>
          </a:p>
          <a:p>
            <a:r>
              <a:rPr lang="zh-TW" altLang="en-US" sz="2000" dirty="0"/>
              <a:t>雅各原是耶稣的同母兄弟，他见耶稣不停的工作，传道救人，便以为他颠疯了，后来看见耶稣复活，不但信了耶稣，而且作了耶路撒冷教会的柱石，最后为着传扬耶稣以致殉道，被石头打死。</a:t>
            </a:r>
          </a:p>
          <a:p>
            <a:endParaRPr lang="en-US" altLang="zh-TW" sz="2000" dirty="0" smtClean="0"/>
          </a:p>
          <a:p>
            <a:r>
              <a:rPr lang="zh-TW" altLang="en-US" sz="2000" dirty="0"/>
              <a:t>保罗原是逼迫基督徒的，他是带着兵丁，拿着文件，到处捉拿杀害信耶稣的人。有一天快到大马色城的时候，耶稣忽然在大光中向他显现，向他说话。他便扑倒在地，眼睛瞎了三天，立刻悔改信主，从此终身传扬基督的福音。晚年竟也为主殉道。他所传的福音中心就是耶稣为我们的罪死，而且埋葬了，第三天从死里复活了。反对耶稣的人转而悔改信靠耶稣，便为热心传扬耶稣的人，结果肯为耶稣殉道，都是因为基督耶稣实在是复活了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endParaRPr lang="en-US" altLang="zh-TW" sz="2000" dirty="0"/>
          </a:p>
          <a:p>
            <a:r>
              <a:rPr lang="zh-TW" altLang="en-US" sz="2000" dirty="0"/>
              <a:t>彼得原是耶稣的门徒，跟从耶稣有三年的时间，但是当耶稣被人捉去之后，他就溜之大吉，便在使女面前三次不认耶稣，心灰意冷跑到海边打鱼</a:t>
            </a:r>
            <a:r>
              <a:rPr lang="zh-TW" altLang="en-US" sz="2000" dirty="0" smtClean="0"/>
              <a:t>，以度过</a:t>
            </a:r>
            <a:r>
              <a:rPr lang="zh-TW" altLang="en-US" sz="2000" dirty="0"/>
              <a:t>他在世上余下的年日。后来他在提比哩亚海边看见了复活的基督，就此大大改变。回到耶路撒冷，不顾性命，大传基督复活，在官府面前宣告</a:t>
            </a:r>
            <a:r>
              <a:rPr lang="en-US" altLang="zh-TW" sz="2000" dirty="0"/>
              <a:t>"</a:t>
            </a:r>
            <a:r>
              <a:rPr lang="zh-TW" altLang="en-US" sz="2000" dirty="0"/>
              <a:t>听从人，不听从神是不该的</a:t>
            </a:r>
            <a:r>
              <a:rPr lang="zh-TW" altLang="en-US" sz="2000" dirty="0" smtClean="0"/>
              <a:t>。</a:t>
            </a:r>
            <a:r>
              <a:rPr lang="en-US" altLang="zh-TW" sz="2000" dirty="0" smtClean="0"/>
              <a:t>”</a:t>
            </a:r>
            <a:r>
              <a:rPr lang="zh-TW" altLang="en-US" sz="2000" dirty="0" smtClean="0"/>
              <a:t>一个打鱼</a:t>
            </a:r>
            <a:r>
              <a:rPr lang="zh-TW" altLang="en-US" sz="2000" dirty="0"/>
              <a:t>的小民，从前胆小如鼠，一变而成为宁死不屈的传道人，这是什么缘故？都是因为他看见耶稣果然是复活了。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3262757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02359"/>
            <a:ext cx="86106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(</a:t>
            </a:r>
            <a:r>
              <a:rPr lang="en-US" sz="2000" dirty="0"/>
              <a:t>四</a:t>
            </a:r>
            <a:r>
              <a:rPr lang="en-US" altLang="zh-TW" sz="2000" dirty="0" smtClean="0"/>
              <a:t>)</a:t>
            </a:r>
            <a:r>
              <a:rPr lang="en-US" altLang="zh-TW" sz="2000" b="1" dirty="0" smtClean="0"/>
              <a:t> </a:t>
            </a:r>
            <a:r>
              <a:rPr lang="zh-TW" altLang="en-US" sz="2000" b="1" dirty="0" smtClean="0"/>
              <a:t>圣灵降临证明耶稣已从死里复活</a:t>
            </a:r>
            <a:endParaRPr lang="en-US" altLang="zh-TW" sz="2000" b="1" dirty="0" smtClean="0"/>
          </a:p>
          <a:p>
            <a:endParaRPr lang="en-US" altLang="zh-TW" sz="2000" b="1" dirty="0"/>
          </a:p>
          <a:p>
            <a:r>
              <a:rPr lang="zh-TW" altLang="en-US" sz="2000" dirty="0"/>
              <a:t>五旬节时有圣灵降临。使徒大有能力为主耶稣作见证，神迹随着证实所传的道，一天就有三千人悔改信主，教会被建立，这些都是主耶稣复活升天蒙神悦纳的证据。当时门徒虽然知道主已复活，但不知道他是否升为至高，是否蒙神悦纳，他的替死赎罪，是否满足了父神公义的要求，直到圣灵降临下来才证实主已经复活升天蒙神悦纳。好比你有一个朋友，在你送他去耶路撒冷的时候，他应许你说到耶路撒冷以后，他一定会送些无花果给你尝尝，以后许多日子，虽然没有信来，又没有电报说他已到耶路撒冷，但是有一天，你收到从耶路撒冷寄来的一框无花果，从这里就可以知道你的朋友已经毫无疑问到达了耶路撒冷。主的死是为我们的罪过，复活是为叫我们称义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endParaRPr lang="en-US" altLang="zh-TW" sz="2000" b="1" dirty="0"/>
          </a:p>
          <a:p>
            <a:r>
              <a:rPr lang="en-US" altLang="zh-TW" sz="2000" dirty="0" smtClean="0"/>
              <a:t>(</a:t>
            </a:r>
            <a:r>
              <a:rPr lang="en-US" sz="2000" dirty="0"/>
              <a:t>五</a:t>
            </a:r>
            <a:r>
              <a:rPr lang="en-US" altLang="zh-TW" sz="2000" dirty="0" smtClean="0"/>
              <a:t>) </a:t>
            </a:r>
            <a:r>
              <a:rPr lang="zh-TW" altLang="en-US" sz="2000" b="1" dirty="0" smtClean="0"/>
              <a:t>在信徒祷告得答应上证明耶稣已从死里复</a:t>
            </a:r>
            <a:r>
              <a:rPr lang="zh-TW" altLang="en-US" sz="2000" b="1" dirty="0" smtClean="0"/>
              <a:t>活</a:t>
            </a:r>
            <a:endParaRPr lang="en-US" altLang="zh-TW" sz="2000" b="1" dirty="0" smtClean="0"/>
          </a:p>
          <a:p>
            <a:r>
              <a:rPr lang="zh-CHT" altLang="en-US" sz="2000" dirty="0"/>
              <a:t>主耶穌！我們真是滿心感謝袮，袮真是樂意開我們的眼睛。主耶穌！我們覺得馬利亞很稀奇，這麼愛袮，當時卻不認得袮；以馬忤司門徒雖然心裡火熱，當時他們的眼睛卻不開啟。但是，主啊！袮知道我們愛袮的心，所以袮就開他們的眼睛。因此，抹大拉馬利亞眼睛一亮，認出是袮；讓以馬忤斯門徒眼睛一亮，看見是袮。主啊！我們相信袮也開啟我們，帶入復活大能裡，真認識袮。這是袮最奇妙的拯救，把榮耀歸給袮，讓我們在復活裡面一舉一動有新生的樣式，顯出真是屬天的國民</a:t>
            </a:r>
            <a:r>
              <a:rPr lang="zh-CHT" altLang="en-US" sz="2000" dirty="0" smtClean="0"/>
              <a:t>。</a:t>
            </a:r>
            <a:endParaRPr lang="en-US" altLang="zh-TW" sz="2000" b="1" dirty="0"/>
          </a:p>
        </p:txBody>
      </p:sp>
    </p:spTree>
    <p:extLst>
      <p:ext uri="{BB962C8B-B14F-4D97-AF65-F5344CB8AC3E}">
        <p14:creationId xmlns:p14="http://schemas.microsoft.com/office/powerpoint/2010/main" val="29752489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1717</TotalTime>
  <Words>1901</Words>
  <Application>Microsoft Macintosh PowerPoint</Application>
  <PresentationFormat>On-screen Show (4:3)</PresentationFormat>
  <Paragraphs>108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Breeze</vt:lpstr>
      <vt:lpstr>主耶稣受死及从死里复活</vt:lpstr>
      <vt:lpstr>魔鬼入了犹大的心</vt:lpstr>
      <vt:lpstr>PowerPoint Presentation</vt:lpstr>
      <vt:lpstr>耶稣被羞辱戏弄</vt:lpstr>
      <vt:lpstr>耶稣被欺压不开口</vt:lpstr>
      <vt:lpstr>耶稣在十字架上被讥笑</vt:lpstr>
      <vt:lpstr>耶稣断气前说“成了”</vt:lpstr>
      <vt:lpstr>耶稣断气前说“成了”</vt:lpstr>
      <vt:lpstr>耶稣从死里复活</vt:lpstr>
      <vt:lpstr>耶稣升天, 還要再来</vt:lpstr>
      <vt:lpstr>人类的结局</vt:lpstr>
      <vt:lpstr>总结：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独一真神</dc:title>
  <dc:creator>Eileen Chen</dc:creator>
  <cp:lastModifiedBy>Zhou Chen</cp:lastModifiedBy>
  <cp:revision>105</cp:revision>
  <dcterms:created xsi:type="dcterms:W3CDTF">2012-01-18T05:12:53Z</dcterms:created>
  <dcterms:modified xsi:type="dcterms:W3CDTF">2015-05-10T06:51:57Z</dcterms:modified>
</cp:coreProperties>
</file>