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8" r:id="rId1"/>
  </p:sldMasterIdLst>
  <p:notesMasterIdLst>
    <p:notesMasterId r:id="rId25"/>
  </p:notesMasterIdLst>
  <p:sldIdLst>
    <p:sldId id="277" r:id="rId2"/>
    <p:sldId id="279" r:id="rId3"/>
    <p:sldId id="258" r:id="rId4"/>
    <p:sldId id="281" r:id="rId5"/>
    <p:sldId id="284" r:id="rId6"/>
    <p:sldId id="282" r:id="rId7"/>
    <p:sldId id="286" r:id="rId8"/>
    <p:sldId id="259" r:id="rId9"/>
    <p:sldId id="285" r:id="rId10"/>
    <p:sldId id="260" r:id="rId11"/>
    <p:sldId id="261" r:id="rId12"/>
    <p:sldId id="262" r:id="rId13"/>
    <p:sldId id="263" r:id="rId14"/>
    <p:sldId id="278" r:id="rId15"/>
    <p:sldId id="287" r:id="rId16"/>
    <p:sldId id="270" r:id="rId17"/>
    <p:sldId id="271" r:id="rId18"/>
    <p:sldId id="272" r:id="rId19"/>
    <p:sldId id="289" r:id="rId20"/>
    <p:sldId id="273" r:id="rId21"/>
    <p:sldId id="276" r:id="rId22"/>
    <p:sldId id="274" r:id="rId23"/>
    <p:sldId id="275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13" autoAdjust="0"/>
    <p:restoredTop sz="67684" autoAdjust="0"/>
  </p:normalViewPr>
  <p:slideViewPr>
    <p:cSldViewPr>
      <p:cViewPr varScale="1">
        <p:scale>
          <a:sx n="50" d="100"/>
          <a:sy n="50" d="100"/>
        </p:scale>
        <p:origin x="172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A1F6300-5219-4008-9660-4C9E857E73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32978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124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F6300-5219-4008-9660-4C9E857E7311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6578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515A569-4566-4606-B65B-00E0CB1B8E27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331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E49F4EC-89E6-414E-AAA8-940B78E50826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33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8387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F6300-5219-4008-9660-4C9E857E7311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261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F6300-5219-4008-9660-4C9E857E7311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393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2701D51-1D98-4AFB-880C-54ADA72C87CB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86BE008-09D9-42D6-A83E-E3C711E21ED1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61917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F6300-5219-4008-9660-4C9E857E7311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8773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CB0FC36-8B04-4EED-B9CB-BBFBC8B203D3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3382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DD08CE0-0580-41B6-9F7B-466E05803798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642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A57CE04-81F8-4117-ACAB-9BA409B43A14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390127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6AAA752-0964-4984-AE7E-75C717F96944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latinLnBrk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37892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F6300-5219-4008-9660-4C9E857E7311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1132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F6300-5219-4008-9660-4C9E857E7311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747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4AB47B8-1380-49D2-BA49-C7B33A881A98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2566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C631E8A-8044-4D32-B1AE-11DC66866DB2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392624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519CF4F-C6A9-48A9-AE45-9CD3BF188B9B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3561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7E45E5A-7873-4725-A349-FB28583D8516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9193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F6300-5219-4008-9660-4C9E857E7311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6170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158F138-72A4-4F76-8ADE-E747F1ED04EC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58560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0CB61B9-ECFB-475B-AE7D-6DC68000AF0C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495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8112F2B3-67CB-471F-87CD-3AA286EEF6B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46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886E77-F4DA-4497-BAD6-9712757580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9529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760F498B-3F94-451F-A69E-0C9B8DD701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8548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291C897E-0B26-41D9-B9B5-0E0D868B20C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3654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0BD0CEDD-2F34-4088-9E31-BAA2954F3CF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071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FA42D2-E30B-47B2-8A15-D949ACE03A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85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40D12C-6317-447C-A090-CE5DFDFA51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687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EB9DE4-9EE0-4E67-A65D-C8B1ED6687C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384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AC2A14B5-01A6-43C3-928E-1674208F73C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7086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744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8535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135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2305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5948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2912BF-5481-4CFC-93D3-07902F11FEF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5021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31E324-64F3-4A3A-8785-A747F85966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14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2118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2_1%20-%20YouTube.mp4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zh.wikipedia.org/wiki/File:Qumran.jpe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hyperlink" Target="http://zh.wikipedia.org/wiki/File:Deadseascrolls.jpg" TargetMode="Externa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imgres?q=rick+warren+purpose+driven+life&amp;hl=en&amp;gbv=2&amp;biw=1680&amp;bih=883&amp;tbm=isch&amp;tbnid=_OjacnEV0GWG6M:&amp;imgrefurl=http://www.nypost.com/p/news/business/item_h3n2rXDdxDRreAuBrzx98N&amp;docid=uvLKilC6o5GCUM&amp;imgurl=http://www.nypost.com/rw/nypost/2009/11/05/news/photos_stories/Cropped/rick_warren--300x300.jpg&amp;w=300&amp;h=300&amp;ei=mPrjTv5jotmIAsDZidoG&amp;zoom=1&amp;iact=rc&amp;dur=297&amp;sig=113450775083666129473&amp;page=1&amp;tbnh=131&amp;tbnw=127&amp;start=0&amp;ndsp=34&amp;ved=1t:429,r:13,s:0&amp;tx=104&amp;ty=75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hyperlink" Target="http://www.google.com/imgres?q=rick+warren+purpose+driven+life&amp;hl=en&amp;gbv=2&amp;biw=1680&amp;bih=883&amp;tbm=isch&amp;tbnid=_OjacnEV0GWG6M:&amp;imgrefurl=http://www.nypost.com/p/news/business/item_h3n2rXDdxDRreAuBrzx98N&amp;docid=uvLKilC6o5GCUM&amp;imgurl=http://www.nypost.com/rw/nypost/2009/11/05/news/photos_stories/Cropped/rick_warren--300x300.jpg&amp;w=300&amp;h=300&amp;ei=mPrjTv5jotmIAsDZidoG&amp;zoom=1" TargetMode="External"/><Relationship Id="rId4" Type="http://schemas.openxmlformats.org/officeDocument/2006/relationships/hyperlink" Target="http://www.google.com/imgres?q=rick+warren+purpose+driven+life&amp;hl=en&amp;gbv=2&amp;biw=1680&amp;bih=883&amp;tbm=isch&amp;tbnid=_OjacnEV0GWG6M:&amp;imgrefurl=http://www.nypost.com/p/news/business/item_h3n2rXDdxDRreAuBrzx98N&amp;docid=uvLKilC6o5GCUM&amp;imgurl=http://www.nypost.com/rw/nypost/2009/11/05/news/photos_stories/Cropped/rick_warren--300x300.jpg&amp;w=300&amp;h=300&amp;ei=mPrjTv5jotmIAsDZidoG&amp;zoom=1&amp;iact=rc&amp;dur=266&amp;sig=113450775083666129473&amp;page=1&amp;tbnh=131&amp;tbnw=127&amp;start=0&amp;ndsp=34&amp;ved=1t:429,r:13,s:0&amp;tx=81&amp;ty=74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thelegacybuilder.files.wordpress.com/2010/11/where-are-you.jp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/>
              <a:t>圣经是神默示的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bcdn-sphotos-g-a.akamaihd.net/hphotos-ak-xap1/v/t1.0-9/1489208_263260307167954_2015426241_n.jpg?oh=6aaaffef87af3850879f9a1414aa4a17&amp;oe=5590FB1A&amp;__gda__=1434049331_b876efe5c743ecf5e790a78078a33a3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6858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01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Rectangle 79"/>
          <p:cNvSpPr>
            <a:spLocks noChangeArrowheads="1"/>
          </p:cNvSpPr>
          <p:nvPr/>
        </p:nvSpPr>
        <p:spPr bwMode="auto">
          <a:xfrm>
            <a:off x="1905000" y="609600"/>
            <a:ext cx="1371600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 b="1">
                <a:latin typeface="Arial" panose="020B0604020202020204" pitchFamily="34" charset="0"/>
                <a:ea typeface="SimSun" panose="02010600030101010101" pitchFamily="2" charset="-122"/>
              </a:rPr>
              <a:t>   律法书</a:t>
            </a:r>
          </a:p>
        </p:txBody>
      </p:sp>
      <p:sp>
        <p:nvSpPr>
          <p:cNvPr id="12291" name="Rectangle 80"/>
          <p:cNvSpPr>
            <a:spLocks noChangeArrowheads="1"/>
          </p:cNvSpPr>
          <p:nvPr/>
        </p:nvSpPr>
        <p:spPr bwMode="auto">
          <a:xfrm>
            <a:off x="1885950" y="1143000"/>
            <a:ext cx="116205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创世记</a:t>
            </a:r>
            <a:endParaRPr lang="zh-TW" altLang="zh-CN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出埃及记 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利未记 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民数记 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申命记</a:t>
            </a:r>
          </a:p>
        </p:txBody>
      </p:sp>
      <p:sp>
        <p:nvSpPr>
          <p:cNvPr id="12292" name="Rectangle 82"/>
          <p:cNvSpPr>
            <a:spLocks noChangeArrowheads="1"/>
          </p:cNvSpPr>
          <p:nvPr/>
        </p:nvSpPr>
        <p:spPr bwMode="auto">
          <a:xfrm>
            <a:off x="2647950" y="3200400"/>
            <a:ext cx="139065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约书亚记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士师记 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路得记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撒母耳记上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撒母耳记下 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列王记上 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列王记下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历代志上 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历代志下 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以斯拉记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尼希米记 </a:t>
            </a:r>
            <a:endParaRPr lang="zh-CN" altLang="zh-TW" sz="180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以斯帖记</a:t>
            </a:r>
          </a:p>
        </p:txBody>
      </p:sp>
      <p:sp>
        <p:nvSpPr>
          <p:cNvPr id="2131" name="Rectangle 83"/>
          <p:cNvSpPr>
            <a:spLocks noChangeArrowheads="1"/>
          </p:cNvSpPr>
          <p:nvPr/>
        </p:nvSpPr>
        <p:spPr bwMode="auto">
          <a:xfrm>
            <a:off x="2590800" y="2743200"/>
            <a:ext cx="1371600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 b="1">
                <a:latin typeface="Arial" panose="020B0604020202020204" pitchFamily="34" charset="0"/>
                <a:ea typeface="SimSun" panose="02010600030101010101" pitchFamily="2" charset="-122"/>
              </a:rPr>
              <a:t>   历史书</a:t>
            </a:r>
            <a:endParaRPr lang="zh-CN" altLang="en-US" sz="1800" b="1">
              <a:latin typeface="Arial" panose="020B0604020202020204" pitchFamily="34" charset="0"/>
              <a:ea typeface="PMingLiU" panose="02020500000000000000" pitchFamily="18" charset="-120"/>
            </a:endParaRPr>
          </a:p>
        </p:txBody>
      </p:sp>
      <p:sp>
        <p:nvSpPr>
          <p:cNvPr id="2135" name="Rectangle 87"/>
          <p:cNvSpPr>
            <a:spLocks noChangeArrowheads="1"/>
          </p:cNvSpPr>
          <p:nvPr/>
        </p:nvSpPr>
        <p:spPr bwMode="auto">
          <a:xfrm>
            <a:off x="4343400" y="609600"/>
            <a:ext cx="1676400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 b="1" dirty="0">
                <a:latin typeface="Arial" panose="020B0604020202020204" pitchFamily="34" charset="0"/>
                <a:ea typeface="SimSun" panose="02010600030101010101" pitchFamily="2" charset="-122"/>
              </a:rPr>
              <a:t> 诗歌、智慧书</a:t>
            </a:r>
          </a:p>
        </p:txBody>
      </p:sp>
      <p:sp>
        <p:nvSpPr>
          <p:cNvPr id="12295" name="Rectangle 88"/>
          <p:cNvSpPr>
            <a:spLocks noChangeArrowheads="1"/>
          </p:cNvSpPr>
          <p:nvPr/>
        </p:nvSpPr>
        <p:spPr bwMode="auto">
          <a:xfrm>
            <a:off x="4400550" y="1143000"/>
            <a:ext cx="93345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约伯记 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诗篇 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箴言 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传道书 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雅歌</a:t>
            </a:r>
          </a:p>
        </p:txBody>
      </p:sp>
      <p:sp>
        <p:nvSpPr>
          <p:cNvPr id="2138" name="Rectangle 90"/>
          <p:cNvSpPr>
            <a:spLocks noChangeArrowheads="1"/>
          </p:cNvSpPr>
          <p:nvPr/>
        </p:nvSpPr>
        <p:spPr bwMode="auto">
          <a:xfrm>
            <a:off x="4800600" y="2743200"/>
            <a:ext cx="1371600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 b="1" dirty="0">
                <a:latin typeface="Arial" panose="020B0604020202020204" pitchFamily="34" charset="0"/>
                <a:ea typeface="SimSun" panose="02010600030101010101" pitchFamily="2" charset="-122"/>
              </a:rPr>
              <a:t>  大先知书</a:t>
            </a:r>
          </a:p>
        </p:txBody>
      </p:sp>
      <p:sp>
        <p:nvSpPr>
          <p:cNvPr id="12297" name="Rectangle 91"/>
          <p:cNvSpPr>
            <a:spLocks noChangeArrowheads="1"/>
          </p:cNvSpPr>
          <p:nvPr/>
        </p:nvSpPr>
        <p:spPr bwMode="auto">
          <a:xfrm>
            <a:off x="4857750" y="3259138"/>
            <a:ext cx="13906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以赛亚书 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耶利米书 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耶利米哀歌 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以西结书 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但以理书</a:t>
            </a:r>
          </a:p>
        </p:txBody>
      </p:sp>
      <p:sp>
        <p:nvSpPr>
          <p:cNvPr id="2143" name="Rectangle 95"/>
          <p:cNvSpPr>
            <a:spLocks noChangeArrowheads="1"/>
          </p:cNvSpPr>
          <p:nvPr/>
        </p:nvSpPr>
        <p:spPr bwMode="auto">
          <a:xfrm>
            <a:off x="6705600" y="609600"/>
            <a:ext cx="1371600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 b="1" dirty="0">
                <a:latin typeface="Arial" panose="020B0604020202020204" pitchFamily="34" charset="0"/>
                <a:ea typeface="SimSun" panose="02010600030101010101" pitchFamily="2" charset="-122"/>
              </a:rPr>
              <a:t> 小先知书</a:t>
            </a:r>
          </a:p>
        </p:txBody>
      </p:sp>
      <p:sp>
        <p:nvSpPr>
          <p:cNvPr id="12299" name="Rectangle 96"/>
          <p:cNvSpPr>
            <a:spLocks noChangeArrowheads="1"/>
          </p:cNvSpPr>
          <p:nvPr/>
        </p:nvSpPr>
        <p:spPr bwMode="auto">
          <a:xfrm>
            <a:off x="6629400" y="1219200"/>
            <a:ext cx="139065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何西阿书 </a:t>
            </a: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约珥书 </a:t>
            </a: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阿摩司书 </a:t>
            </a: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俄巴底亚书 </a:t>
            </a: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约拿书 </a:t>
            </a: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弥迦书 </a:t>
            </a: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那鸿书 </a:t>
            </a: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哈巴谷书 </a:t>
            </a: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西番雅书 </a:t>
            </a: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哈该书 </a:t>
            </a: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撒迦利亚书 </a:t>
            </a: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玛拉基书</a:t>
            </a:r>
          </a:p>
        </p:txBody>
      </p:sp>
      <p:sp>
        <p:nvSpPr>
          <p:cNvPr id="12300" name="Text Box 98"/>
          <p:cNvSpPr txBox="1">
            <a:spLocks noChangeArrowheads="1"/>
          </p:cNvSpPr>
          <p:nvPr/>
        </p:nvSpPr>
        <p:spPr bwMode="auto">
          <a:xfrm>
            <a:off x="665202" y="1905000"/>
            <a:ext cx="5539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latin typeface="Arial" panose="020B0604020202020204" pitchFamily="34" charset="0"/>
                <a:ea typeface="SimSun" panose="02010600030101010101" pitchFamily="2" charset="-122"/>
              </a:rPr>
              <a:t>旧       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7" grpId="0" animBg="1" autoUpdateAnimBg="0"/>
      <p:bldP spid="2131" grpId="0" animBg="1" autoUpdateAnimBg="0"/>
      <p:bldP spid="2135" grpId="0" animBg="1" autoUpdateAnimBg="0"/>
      <p:bldP spid="2138" grpId="0" animBg="1" autoUpdateAnimBg="0"/>
      <p:bldP spid="214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988211" y="1447800"/>
            <a:ext cx="1752600" cy="286232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亞伯拉罕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出吾珥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進迦南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altLang="zh-CN" sz="1800" dirty="0">
              <a:solidFill>
                <a:srgbClr val="0070C0"/>
              </a:solidFill>
            </a:endParaRPr>
          </a:p>
          <a:p>
            <a:pPr algn="ctr"/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>
                <a:solidFill>
                  <a:srgbClr val="0070C0"/>
                </a:solidFill>
              </a:rPr>
              <a:t>被擄</a:t>
            </a:r>
            <a:endParaRPr lang="en-US" altLang="zh-CN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>
                <a:solidFill>
                  <a:srgbClr val="0070C0"/>
                </a:solidFill>
              </a:rPr>
              <a:t>歸回耶路撒</a:t>
            </a:r>
            <a:r>
              <a:rPr lang="zh-CN" altLang="en-US" sz="1800" dirty="0" smtClean="0">
                <a:solidFill>
                  <a:srgbClr val="0070C0"/>
                </a:solidFill>
              </a:rPr>
              <a:t>冷</a:t>
            </a:r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3733800" y="2667000"/>
            <a:ext cx="228600" cy="38100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1066800" cy="47089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/>
              <a:t>神</a:t>
            </a:r>
            <a:endParaRPr lang="en-US" altLang="zh-CN" sz="2000" b="1" dirty="0" smtClean="0"/>
          </a:p>
          <a:p>
            <a:pPr algn="ctr"/>
            <a:endParaRPr lang="en-US" altLang="zh-CN" sz="2000" dirty="0" smtClean="0"/>
          </a:p>
          <a:p>
            <a:pPr algn="ctr"/>
            <a:r>
              <a:rPr lang="zh-CN" altLang="en-US" sz="2000" dirty="0" smtClean="0"/>
              <a:t>創造</a:t>
            </a:r>
            <a:endParaRPr lang="en-US" altLang="zh-CN" sz="2000" dirty="0"/>
          </a:p>
          <a:p>
            <a:endParaRPr lang="en-US" altLang="zh-CN" sz="2000" dirty="0" smtClean="0"/>
          </a:p>
          <a:p>
            <a:pPr algn="ctr"/>
            <a:r>
              <a:rPr lang="zh-CN" altLang="en-US" sz="1600" i="1" dirty="0"/>
              <a:t>起初</a:t>
            </a:r>
            <a:r>
              <a:rPr lang="en-US" altLang="zh-CN" sz="1600" i="1" dirty="0" smtClean="0"/>
              <a:t>…</a:t>
            </a:r>
          </a:p>
          <a:p>
            <a:pPr algn="ctr"/>
            <a:endParaRPr lang="en-US" altLang="zh-CN" sz="2000" i="1" dirty="0" smtClean="0"/>
          </a:p>
          <a:p>
            <a:pPr algn="ctr"/>
            <a:endParaRPr lang="en-US" altLang="zh-CN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638299" y="1447800"/>
            <a:ext cx="1143000" cy="47089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/>
              <a:t>人類</a:t>
            </a:r>
            <a:endParaRPr lang="en-US" altLang="zh-CN" sz="2000" b="1" dirty="0" smtClean="0"/>
          </a:p>
          <a:p>
            <a:pPr algn="ctr"/>
            <a:endParaRPr lang="en-US" sz="2000" dirty="0"/>
          </a:p>
          <a:p>
            <a:pPr algn="ctr"/>
            <a:r>
              <a:rPr lang="zh-CN" altLang="en-US" sz="2000" dirty="0" smtClean="0"/>
              <a:t>墮落</a:t>
            </a:r>
            <a:endParaRPr lang="en-US" altLang="zh-CN" sz="2000" dirty="0" smtClean="0"/>
          </a:p>
          <a:p>
            <a:pPr algn="ctr"/>
            <a:endParaRPr lang="en-US" altLang="zh-CN" sz="2000" dirty="0"/>
          </a:p>
          <a:p>
            <a:pPr algn="ctr"/>
            <a:r>
              <a:rPr lang="zh-CN" altLang="en-US" sz="2000" dirty="0" smtClean="0"/>
              <a:t>洪水</a:t>
            </a:r>
            <a:endParaRPr lang="en-US" altLang="zh-CN" sz="2000" dirty="0" smtClean="0"/>
          </a:p>
          <a:p>
            <a:pPr algn="ctr"/>
            <a:endParaRPr lang="en-US" altLang="zh-CN" sz="2000" dirty="0" smtClean="0"/>
          </a:p>
          <a:p>
            <a:pPr algn="ctr"/>
            <a:r>
              <a:rPr lang="zh-CN" altLang="en-US" sz="2000" dirty="0" smtClean="0"/>
              <a:t>巴別塔</a:t>
            </a:r>
            <a:endParaRPr lang="en-US" altLang="zh-CN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35585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143000" y="1359163"/>
            <a:ext cx="1752600" cy="481303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/>
              <a:t>主前</a:t>
            </a:r>
            <a:r>
              <a:rPr lang="en-US" altLang="zh-CN" sz="1800" dirty="0" smtClean="0"/>
              <a:t>2000</a:t>
            </a:r>
            <a:r>
              <a:rPr lang="zh-CN" altLang="en-US" sz="1800" dirty="0" smtClean="0"/>
              <a:t>年</a:t>
            </a:r>
            <a:endParaRPr lang="en-US" altLang="zh-CN" sz="1800" dirty="0" smtClean="0"/>
          </a:p>
          <a:p>
            <a:pPr algn="ctr"/>
            <a:r>
              <a:rPr lang="zh-CN" altLang="en-US" sz="1800" dirty="0" smtClean="0"/>
              <a:t>（夏）</a:t>
            </a:r>
            <a:endParaRPr lang="en-US" altLang="zh-CN" sz="1800" dirty="0"/>
          </a:p>
          <a:p>
            <a:pPr algn="ctr"/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亞伯拉罕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出吾珥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進迦南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0" y="1371600"/>
            <a:ext cx="1674172" cy="48130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/>
              <a:t>主前</a:t>
            </a:r>
            <a:r>
              <a:rPr lang="en-US" altLang="zh-CN" sz="1800" dirty="0" smtClean="0"/>
              <a:t>1500</a:t>
            </a:r>
            <a:r>
              <a:rPr lang="zh-CN" altLang="en-US" sz="1800" dirty="0" smtClean="0"/>
              <a:t>年</a:t>
            </a:r>
            <a:endParaRPr lang="en-US" altLang="zh-CN" sz="1800" dirty="0" smtClean="0"/>
          </a:p>
          <a:p>
            <a:pPr algn="ctr"/>
            <a:r>
              <a:rPr lang="zh-CN" altLang="en-US" sz="1800" dirty="0" smtClean="0"/>
              <a:t>（商）</a:t>
            </a:r>
            <a:endParaRPr lang="en-US" altLang="zh-CN" sz="1800" dirty="0" smtClean="0"/>
          </a:p>
          <a:p>
            <a:pPr algn="ctr"/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摩西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出埃及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進迦南</a:t>
            </a:r>
            <a:endParaRPr lang="en-US" altLang="zh-CN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24509" y="1371600"/>
            <a:ext cx="1704891" cy="48130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/>
              <a:t>主前</a:t>
            </a:r>
            <a:r>
              <a:rPr lang="en-US" altLang="zh-CN" sz="1800" dirty="0" smtClean="0"/>
              <a:t>1000</a:t>
            </a:r>
            <a:r>
              <a:rPr lang="zh-CN" altLang="en-US" sz="1800" dirty="0" smtClean="0"/>
              <a:t>年</a:t>
            </a:r>
            <a:endParaRPr lang="en-US" altLang="zh-CN" sz="1800" dirty="0" smtClean="0"/>
          </a:p>
          <a:p>
            <a:pPr algn="ctr"/>
            <a:r>
              <a:rPr lang="zh-CN" altLang="en-US" sz="1800" dirty="0" smtClean="0"/>
              <a:t>（西周）</a:t>
            </a:r>
            <a:endParaRPr lang="en-US" altLang="zh-CN" sz="1800" dirty="0" smtClean="0"/>
          </a:p>
          <a:p>
            <a:pPr algn="ctr"/>
            <a:endParaRPr lang="en-US" altLang="zh-CN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大衛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王國時代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建都耶</a:t>
            </a:r>
            <a:r>
              <a:rPr lang="zh-CN" altLang="en-US" sz="1800" dirty="0">
                <a:solidFill>
                  <a:srgbClr val="0070C0"/>
                </a:solidFill>
              </a:rPr>
              <a:t>路撒</a:t>
            </a:r>
            <a:r>
              <a:rPr lang="zh-CN" altLang="en-US" sz="1800" dirty="0" smtClean="0">
                <a:solidFill>
                  <a:srgbClr val="0070C0"/>
                </a:solidFill>
              </a:rPr>
              <a:t>冷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55537" y="1371600"/>
            <a:ext cx="1626464" cy="48130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/>
              <a:t>主前</a:t>
            </a:r>
            <a:r>
              <a:rPr lang="en-US" altLang="zh-CN" sz="1800" dirty="0" smtClean="0"/>
              <a:t>500</a:t>
            </a:r>
            <a:r>
              <a:rPr lang="zh-CN" altLang="en-US" sz="1800" dirty="0" smtClean="0"/>
              <a:t>年</a:t>
            </a:r>
            <a:endParaRPr lang="en-US" altLang="zh-CN" sz="1800" dirty="0" smtClean="0"/>
          </a:p>
          <a:p>
            <a:pPr algn="ctr"/>
            <a:r>
              <a:rPr lang="zh-CN" altLang="en-US" sz="1800" dirty="0" smtClean="0"/>
              <a:t>（東周）</a:t>
            </a:r>
            <a:endParaRPr lang="en-US" altLang="zh-CN" sz="1800" dirty="0" smtClean="0"/>
          </a:p>
          <a:p>
            <a:pPr algn="ctr"/>
            <a:endParaRPr lang="en-US" altLang="zh-CN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以賽亞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被擄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>
                <a:solidFill>
                  <a:srgbClr val="0070C0"/>
                </a:solidFill>
              </a:rPr>
              <a:t>歸</a:t>
            </a:r>
            <a:r>
              <a:rPr lang="zh-CN" altLang="en-US" sz="1800" dirty="0" smtClean="0">
                <a:solidFill>
                  <a:srgbClr val="0070C0"/>
                </a:solidFill>
              </a:rPr>
              <a:t>回</a:t>
            </a:r>
            <a:r>
              <a:rPr lang="zh-CN" altLang="en-US" sz="1800" dirty="0">
                <a:solidFill>
                  <a:srgbClr val="0070C0"/>
                </a:solidFill>
              </a:rPr>
              <a:t>耶路撒</a:t>
            </a:r>
            <a:r>
              <a:rPr lang="zh-CN" altLang="en-US" sz="1800" dirty="0" smtClean="0">
                <a:solidFill>
                  <a:srgbClr val="0070C0"/>
                </a:solidFill>
              </a:rPr>
              <a:t>冷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69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ol.jw.org/zh-Hant/wol/ml/r24/lp-ch/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313458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42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3962399"/>
            <a:ext cx="16764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律   法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82399" y="3962400"/>
            <a:ext cx="1676400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恩  典</a:t>
            </a:r>
            <a:endParaRPr lang="en-US" dirty="0"/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5943600" y="1828800"/>
            <a:ext cx="5539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latin typeface="Arial" panose="020B0604020202020204" pitchFamily="34" charset="0"/>
                <a:ea typeface="SimSun" panose="02010600030101010101" pitchFamily="2" charset="-122"/>
              </a:rPr>
              <a:t>新       约</a:t>
            </a:r>
          </a:p>
        </p:txBody>
      </p:sp>
      <p:sp>
        <p:nvSpPr>
          <p:cNvPr id="5" name="Text Box 98"/>
          <p:cNvSpPr txBox="1">
            <a:spLocks noChangeArrowheads="1"/>
          </p:cNvSpPr>
          <p:nvPr/>
        </p:nvSpPr>
        <p:spPr bwMode="auto">
          <a:xfrm>
            <a:off x="2438400" y="1828800"/>
            <a:ext cx="5539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latin typeface="Arial" panose="020B0604020202020204" pitchFamily="34" charset="0"/>
                <a:ea typeface="SimSun" panose="02010600030101010101" pitchFamily="2" charset="-122"/>
              </a:rPr>
              <a:t>旧       约</a:t>
            </a:r>
          </a:p>
        </p:txBody>
      </p:sp>
    </p:spTree>
    <p:extLst>
      <p:ext uri="{BB962C8B-B14F-4D97-AF65-F5344CB8AC3E}">
        <p14:creationId xmlns:p14="http://schemas.microsoft.com/office/powerpoint/2010/main" val="75718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828800" y="609600"/>
            <a:ext cx="1371600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 b="1">
                <a:latin typeface="Arial" panose="020B0604020202020204" pitchFamily="34" charset="0"/>
                <a:ea typeface="SimSun" panose="02010600030101010101" pitchFamily="2" charset="-122"/>
              </a:rPr>
              <a:t>   福音书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885950" y="1143000"/>
            <a:ext cx="109855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马太福音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马可福音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路加福音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约翰福音</a:t>
            </a:r>
          </a:p>
          <a:p>
            <a:pPr eaLnBrk="1" hangingPunct="1"/>
            <a:endParaRPr lang="zh-CN" altLang="en-US" sz="180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873250" y="30480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使徒行传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905000" y="2590800"/>
            <a:ext cx="1371600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 b="1" dirty="0">
                <a:latin typeface="Arial" panose="020B0604020202020204" pitchFamily="34" charset="0"/>
                <a:ea typeface="SimSun" panose="02010600030101010101" pitchFamily="2" charset="-122"/>
              </a:rPr>
              <a:t>   历史书</a:t>
            </a:r>
            <a:endParaRPr lang="zh-CN" altLang="en-US" sz="1800" b="1" dirty="0">
              <a:latin typeface="Arial" panose="020B0604020202020204" pitchFamily="34" charset="0"/>
              <a:ea typeface="PMingLiU" panose="02020500000000000000" pitchFamily="18" charset="-120"/>
            </a:endParaRP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286250" y="609600"/>
            <a:ext cx="1371600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 b="1" dirty="0">
                <a:latin typeface="Arial" panose="020B0604020202020204" pitchFamily="34" charset="0"/>
                <a:ea typeface="SimSun" panose="02010600030101010101" pitchFamily="2" charset="-122"/>
              </a:rPr>
              <a:t>  保罗书信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4267200" y="1128713"/>
            <a:ext cx="1784350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罗马书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哥林多前书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哥林多后书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加拉太书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以弗所书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腓立比书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歌罗西书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帖撒罗尼迦前书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帖撒罗尼迦后书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提摩太前书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提摩太后书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提多书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腓利门书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6781800" y="3886200"/>
            <a:ext cx="1371600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 b="1" dirty="0">
                <a:latin typeface="Arial" panose="020B0604020202020204" pitchFamily="34" charset="0"/>
                <a:ea typeface="SimSun" panose="02010600030101010101" pitchFamily="2" charset="-122"/>
              </a:rPr>
              <a:t>   预言书</a:t>
            </a: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6705600" y="4405313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启示录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6705600" y="609600"/>
            <a:ext cx="1371600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 b="1" dirty="0">
                <a:latin typeface="Arial" panose="020B0604020202020204" pitchFamily="34" charset="0"/>
                <a:ea typeface="SimSun" panose="02010600030101010101" pitchFamily="2" charset="-122"/>
              </a:rPr>
              <a:t>  普通书信</a:t>
            </a:r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6750050" y="1216025"/>
            <a:ext cx="109855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希伯来书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雅各书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彼得前书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彼得后书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约翰壹书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约翰贰书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约翰叁书</a:t>
            </a:r>
          </a:p>
          <a:p>
            <a:pPr eaLnBrk="1" hangingPunct="1"/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犹大书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618351" y="1738313"/>
            <a:ext cx="5539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latin typeface="Arial" panose="020B0604020202020204" pitchFamily="34" charset="0"/>
                <a:ea typeface="SimSun" panose="02010600030101010101" pitchFamily="2" charset="-122"/>
              </a:rPr>
              <a:t>新       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 autoUpdateAnimBg="0"/>
      <p:bldP spid="12293" grpId="0" animBg="1" autoUpdateAnimBg="0"/>
      <p:bldP spid="12294" grpId="0" animBg="1" autoUpdateAnimBg="0"/>
      <p:bldP spid="12296" grpId="0" animBg="1" autoUpdateAnimBg="0"/>
      <p:bldP spid="1229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988211" y="1447800"/>
            <a:ext cx="1752600" cy="286232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亞伯拉罕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出吾珥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進迦南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altLang="zh-CN" sz="1800" dirty="0">
              <a:solidFill>
                <a:srgbClr val="0070C0"/>
              </a:solidFill>
            </a:endParaRPr>
          </a:p>
          <a:p>
            <a:pPr algn="ctr"/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>
                <a:solidFill>
                  <a:srgbClr val="0070C0"/>
                </a:solidFill>
              </a:rPr>
              <a:t>被擄</a:t>
            </a:r>
            <a:endParaRPr lang="en-US" altLang="zh-CN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>
                <a:solidFill>
                  <a:srgbClr val="0070C0"/>
                </a:solidFill>
              </a:rPr>
              <a:t>歸回耶路撒</a:t>
            </a:r>
            <a:r>
              <a:rPr lang="zh-CN" altLang="en-US" sz="1800" dirty="0" smtClean="0">
                <a:solidFill>
                  <a:srgbClr val="0070C0"/>
                </a:solidFill>
              </a:rPr>
              <a:t>冷</a:t>
            </a:r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3733800" y="2667000"/>
            <a:ext cx="228600" cy="38100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1066800" cy="47089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/>
              <a:t>神</a:t>
            </a:r>
            <a:endParaRPr lang="en-US" altLang="zh-CN" sz="2000" b="1" dirty="0" smtClean="0"/>
          </a:p>
          <a:p>
            <a:pPr algn="ctr"/>
            <a:endParaRPr lang="en-US" altLang="zh-CN" sz="2000" dirty="0" smtClean="0"/>
          </a:p>
          <a:p>
            <a:pPr algn="ctr"/>
            <a:r>
              <a:rPr lang="zh-CN" altLang="en-US" sz="2000" dirty="0" smtClean="0"/>
              <a:t>創造</a:t>
            </a:r>
            <a:endParaRPr lang="en-US" altLang="zh-CN" sz="2000" dirty="0"/>
          </a:p>
          <a:p>
            <a:endParaRPr lang="en-US" altLang="zh-CN" sz="2000" dirty="0" smtClean="0"/>
          </a:p>
          <a:p>
            <a:pPr algn="ctr"/>
            <a:r>
              <a:rPr lang="zh-CN" altLang="en-US" sz="1600" i="1" dirty="0"/>
              <a:t>起初</a:t>
            </a:r>
            <a:r>
              <a:rPr lang="en-US" altLang="zh-CN" sz="1600" i="1" dirty="0" smtClean="0"/>
              <a:t>…</a:t>
            </a:r>
          </a:p>
          <a:p>
            <a:pPr algn="ctr"/>
            <a:endParaRPr lang="en-US" altLang="zh-CN" sz="2000" i="1" dirty="0" smtClean="0"/>
          </a:p>
          <a:p>
            <a:pPr algn="ctr"/>
            <a:endParaRPr lang="en-US" altLang="zh-CN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638299" y="1447800"/>
            <a:ext cx="1143000" cy="47089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/>
              <a:t>人類</a:t>
            </a:r>
            <a:endParaRPr lang="en-US" altLang="zh-CN" sz="2000" b="1" dirty="0" smtClean="0"/>
          </a:p>
          <a:p>
            <a:pPr algn="ctr"/>
            <a:endParaRPr lang="en-US" sz="2000" dirty="0"/>
          </a:p>
          <a:p>
            <a:pPr algn="ctr"/>
            <a:r>
              <a:rPr lang="zh-CN" altLang="en-US" sz="2000" dirty="0" smtClean="0"/>
              <a:t>墮落</a:t>
            </a:r>
            <a:endParaRPr lang="en-US" altLang="zh-CN" sz="2000" dirty="0" smtClean="0"/>
          </a:p>
          <a:p>
            <a:pPr algn="ctr"/>
            <a:endParaRPr lang="en-US" altLang="zh-CN" sz="2000" dirty="0"/>
          </a:p>
          <a:p>
            <a:pPr algn="ctr"/>
            <a:r>
              <a:rPr lang="zh-CN" altLang="en-US" sz="2000" dirty="0" smtClean="0"/>
              <a:t>洪水</a:t>
            </a:r>
            <a:endParaRPr lang="en-US" altLang="zh-CN" sz="2000" dirty="0" smtClean="0"/>
          </a:p>
          <a:p>
            <a:pPr algn="ctr"/>
            <a:endParaRPr lang="en-US" altLang="zh-CN" sz="2000" dirty="0" smtClean="0"/>
          </a:p>
          <a:p>
            <a:pPr algn="ctr"/>
            <a:r>
              <a:rPr lang="zh-CN" altLang="en-US" sz="2000" dirty="0" smtClean="0"/>
              <a:t>巴別塔</a:t>
            </a:r>
            <a:endParaRPr lang="en-US" altLang="zh-CN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029199" y="1447800"/>
            <a:ext cx="1143000" cy="47089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/>
              <a:t>耶穌</a:t>
            </a:r>
            <a:endParaRPr lang="en-US" altLang="zh-CN" sz="2000" b="1" dirty="0" smtClean="0"/>
          </a:p>
          <a:p>
            <a:pPr algn="ctr"/>
            <a:endParaRPr lang="en-US" sz="2000" dirty="0"/>
          </a:p>
          <a:p>
            <a:pPr algn="ctr"/>
            <a:r>
              <a:rPr lang="zh-CN" altLang="en-US" sz="2000" dirty="0" smtClean="0"/>
              <a:t>降生</a:t>
            </a:r>
            <a:endParaRPr lang="en-US" altLang="zh-CN" sz="2000" dirty="0" smtClean="0"/>
          </a:p>
          <a:p>
            <a:pPr algn="ctr"/>
            <a:r>
              <a:rPr lang="zh-CN" altLang="en-US" sz="2000" dirty="0" smtClean="0"/>
              <a:t>受死</a:t>
            </a:r>
            <a:endParaRPr lang="en-US" altLang="zh-CN" sz="2000" dirty="0" smtClean="0"/>
          </a:p>
          <a:p>
            <a:pPr algn="ctr"/>
            <a:r>
              <a:rPr lang="zh-CN" altLang="en-US" sz="2000" dirty="0"/>
              <a:t>復</a:t>
            </a:r>
            <a:r>
              <a:rPr lang="zh-CN" altLang="en-US" sz="2000" dirty="0" smtClean="0"/>
              <a:t>活</a:t>
            </a:r>
            <a:endParaRPr lang="en-US" altLang="zh-CN" sz="2000" dirty="0" smtClean="0"/>
          </a:p>
          <a:p>
            <a:pPr algn="ctr"/>
            <a:r>
              <a:rPr lang="zh-CN" altLang="en-US" sz="2000" dirty="0"/>
              <a:t>升</a:t>
            </a:r>
            <a:r>
              <a:rPr lang="zh-CN" altLang="en-US" sz="2000" dirty="0" smtClean="0"/>
              <a:t>天</a:t>
            </a:r>
            <a:endParaRPr lang="en-US" altLang="zh-CN" sz="2000" dirty="0" smtClean="0"/>
          </a:p>
          <a:p>
            <a:pPr algn="ctr"/>
            <a:endParaRPr lang="en-US" altLang="zh-CN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400799" y="1447800"/>
            <a:ext cx="1143000" cy="47089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/>
              <a:t>聖靈</a:t>
            </a:r>
            <a:endParaRPr lang="en-US" altLang="zh-CN" sz="2000" b="1" dirty="0" smtClean="0"/>
          </a:p>
          <a:p>
            <a:pPr algn="ctr"/>
            <a:endParaRPr lang="en-US" sz="2000" dirty="0"/>
          </a:p>
          <a:p>
            <a:pPr algn="ctr"/>
            <a:r>
              <a:rPr lang="zh-CN" altLang="en-US" sz="2000" dirty="0" smtClean="0"/>
              <a:t>降下</a:t>
            </a:r>
            <a:endParaRPr lang="en-US" altLang="zh-CN" sz="2000" dirty="0"/>
          </a:p>
          <a:p>
            <a:r>
              <a:rPr lang="en-US" sz="2000" dirty="0" smtClean="0"/>
              <a:t> </a:t>
            </a:r>
          </a:p>
          <a:p>
            <a:pPr algn="ctr"/>
            <a:r>
              <a:rPr lang="zh-CN" altLang="en-US" sz="2000" dirty="0"/>
              <a:t>教</a:t>
            </a:r>
            <a:r>
              <a:rPr lang="zh-CN" altLang="en-US" sz="2000" dirty="0" smtClean="0"/>
              <a:t>會</a:t>
            </a:r>
            <a:endParaRPr lang="en-US" altLang="zh-CN" sz="2000" dirty="0" smtClean="0"/>
          </a:p>
          <a:p>
            <a:pPr algn="ctr"/>
            <a:r>
              <a:rPr lang="zh-CN" altLang="en-US" sz="2000" dirty="0" smtClean="0"/>
              <a:t>建立</a:t>
            </a:r>
            <a:endParaRPr lang="en-US" altLang="zh-CN" sz="2000" dirty="0" smtClean="0"/>
          </a:p>
          <a:p>
            <a:pPr algn="ctr"/>
            <a:endParaRPr lang="en-US" sz="2000" dirty="0"/>
          </a:p>
          <a:p>
            <a:pPr algn="ctr"/>
            <a:r>
              <a:rPr lang="zh-CN" altLang="en-US" sz="2000" dirty="0" smtClean="0"/>
              <a:t>使徒</a:t>
            </a:r>
            <a:endParaRPr lang="en-US" altLang="zh-CN" sz="2000" dirty="0" smtClean="0"/>
          </a:p>
          <a:p>
            <a:pPr algn="ctr"/>
            <a:r>
              <a:rPr lang="zh-CN" altLang="en-US" sz="2000" dirty="0" smtClean="0"/>
              <a:t>書信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7772399" y="1434905"/>
            <a:ext cx="1143000" cy="47089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/>
              <a:t>人類</a:t>
            </a:r>
            <a:endParaRPr lang="en-US" altLang="zh-CN" sz="2000" b="1" dirty="0" smtClean="0"/>
          </a:p>
          <a:p>
            <a:pPr algn="ctr"/>
            <a:endParaRPr lang="en-US" sz="2000" dirty="0"/>
          </a:p>
          <a:p>
            <a:pPr algn="ctr"/>
            <a:r>
              <a:rPr lang="zh-CN" altLang="en-US" sz="2000" dirty="0" smtClean="0"/>
              <a:t>新天</a:t>
            </a:r>
            <a:endParaRPr lang="en-US" altLang="zh-CN" sz="2000" dirty="0" smtClean="0"/>
          </a:p>
          <a:p>
            <a:pPr algn="ctr"/>
            <a:r>
              <a:rPr lang="zh-CN" altLang="en-US" sz="2000" dirty="0" smtClean="0"/>
              <a:t>新地</a:t>
            </a:r>
            <a:endParaRPr lang="en-US" altLang="zh-CN" sz="2000" dirty="0"/>
          </a:p>
          <a:p>
            <a:pPr algn="ctr"/>
            <a:endParaRPr lang="en-US" altLang="zh-CN" sz="2000" dirty="0" smtClean="0"/>
          </a:p>
          <a:p>
            <a:pPr algn="ctr"/>
            <a:r>
              <a:rPr lang="zh-CN" altLang="en-US" sz="2000" dirty="0" smtClean="0"/>
              <a:t>新耶路撒冷</a:t>
            </a:r>
            <a:endParaRPr lang="en-US" altLang="zh-CN" sz="2000" dirty="0" smtClean="0"/>
          </a:p>
          <a:p>
            <a:pPr algn="ctr"/>
            <a:endParaRPr lang="en-US" altLang="zh-CN" sz="2000" dirty="0"/>
          </a:p>
          <a:p>
            <a:pPr algn="ctr"/>
            <a:r>
              <a:rPr lang="zh-CN" altLang="en-US" sz="2000" dirty="0" smtClean="0"/>
              <a:t>基督</a:t>
            </a:r>
            <a:endParaRPr lang="en-US" altLang="zh-CN" sz="2000" dirty="0" smtClean="0"/>
          </a:p>
          <a:p>
            <a:pPr algn="ctr"/>
            <a:r>
              <a:rPr lang="zh-CN" altLang="en-US" sz="2000" dirty="0" smtClean="0"/>
              <a:t>再來</a:t>
            </a:r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46165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>
          <a:xfrm>
            <a:off x="1447800" y="756138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 smtClean="0">
                <a:ea typeface="SimSun" pitchFamily="2" charset="-122"/>
              </a:rPr>
              <a:t>一   圣经的组成</a:t>
            </a:r>
            <a:endParaRPr lang="en-US" sz="3200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4294967295"/>
          </p:nvPr>
        </p:nvSpPr>
        <p:spPr>
          <a:xfrm>
            <a:off x="685800" y="1828800"/>
            <a:ext cx="7772400" cy="969963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zh-CN" altLang="en-US" sz="2000" dirty="0" smtClean="0">
                <a:ea typeface="SimSun" pitchFamily="2" charset="-122"/>
              </a:rPr>
              <a:t>圣经是一本奇妙的书</a:t>
            </a:r>
            <a:r>
              <a:rPr lang="en-US" sz="2000" dirty="0" smtClean="0"/>
              <a:t> . </a:t>
            </a:r>
            <a:r>
              <a:rPr lang="zh-CN" altLang="en-US" sz="2000" dirty="0" smtClean="0">
                <a:ea typeface="SimSun" pitchFamily="2" charset="-122"/>
              </a:rPr>
              <a:t>圣经虽然是由</a:t>
            </a:r>
            <a:r>
              <a:rPr lang="zh-CN" altLang="en-US" sz="2000" b="1" dirty="0" smtClean="0">
                <a:solidFill>
                  <a:srgbClr val="FF0000"/>
                </a:solidFill>
                <a:ea typeface="SimSun" pitchFamily="2" charset="-122"/>
              </a:rPr>
              <a:t>四十位</a:t>
            </a:r>
            <a:r>
              <a:rPr lang="zh-CN" altLang="en-US" sz="2000" dirty="0" smtClean="0">
                <a:ea typeface="SimSun" pitchFamily="2" charset="-122"/>
              </a:rPr>
              <a:t>居住在不同的地方、从事不同职业的作家、前 后经过了</a:t>
            </a:r>
            <a:r>
              <a:rPr lang="zh-CN" altLang="en-US" sz="2000" b="1" dirty="0" smtClean="0">
                <a:solidFill>
                  <a:srgbClr val="FF0000"/>
                </a:solidFill>
                <a:ea typeface="SimSun" pitchFamily="2" charset="-122"/>
              </a:rPr>
              <a:t>一千六百年</a:t>
            </a:r>
            <a:r>
              <a:rPr lang="zh-CN" altLang="en-US" sz="2000" dirty="0" smtClean="0">
                <a:ea typeface="SimSun" pitchFamily="2" charset="-122"/>
              </a:rPr>
              <a:t>的时间所写的、然而却全然合一、成为一本完备的书。</a:t>
            </a:r>
            <a:endParaRPr lang="en-US" sz="2000" dirty="0" smtClean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219200" y="2971800"/>
            <a:ext cx="35052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领袖 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</a:rPr>
              <a:t>- </a:t>
            </a:r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摩西 </a:t>
            </a:r>
            <a:endParaRPr lang="en-US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君王 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</a:rPr>
              <a:t>- </a:t>
            </a:r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大卫</a:t>
            </a:r>
            <a:endParaRPr lang="en-US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政治家 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</a:rPr>
              <a:t>- </a:t>
            </a:r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但以理</a:t>
            </a:r>
            <a:endParaRPr lang="en-US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祭司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</a:rPr>
              <a:t>- </a:t>
            </a:r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以斯拉</a:t>
            </a:r>
            <a:endParaRPr lang="en-US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先知 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</a:rPr>
              <a:t>- </a:t>
            </a:r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以赛亚、耶利米</a:t>
            </a:r>
            <a:endParaRPr lang="en-US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医生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</a:rPr>
              <a:t>- </a:t>
            </a:r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路加</a:t>
            </a:r>
            <a:endParaRPr lang="en-US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牧羊人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</a:rPr>
              <a:t>-</a:t>
            </a:r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阿摩司</a:t>
            </a:r>
            <a:endParaRPr lang="en-US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法律家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</a:rPr>
              <a:t>- </a:t>
            </a:r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保罗</a:t>
            </a:r>
            <a:endParaRPr lang="en-US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税吏 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</a:rPr>
              <a:t>- </a:t>
            </a:r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马太</a:t>
            </a:r>
            <a:endParaRPr lang="en-US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渔夫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</a:rPr>
              <a:t>- </a:t>
            </a:r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彼得、约翰</a:t>
            </a:r>
            <a:endParaRPr lang="en-US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>
          <a:xfrm>
            <a:off x="1676400" y="6096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 smtClean="0">
                <a:ea typeface="SimSun" pitchFamily="2" charset="-122"/>
              </a:rPr>
              <a:t>二　圣经上预言</a:t>
            </a:r>
            <a:endParaRPr lang="en-US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4294967295"/>
          </p:nvPr>
        </p:nvSpPr>
        <p:spPr>
          <a:xfrm>
            <a:off x="381000" y="2514600"/>
            <a:ext cx="8229600" cy="1447800"/>
          </a:xfrm>
        </p:spPr>
        <p:txBody>
          <a:bodyPr>
            <a:normAutofit fontScale="92500"/>
          </a:bodyPr>
          <a:lstStyle/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altLang="zh-CN" sz="2800" dirty="0" smtClean="0">
                <a:ea typeface="SimSun" pitchFamily="2" charset="-122"/>
              </a:rPr>
              <a:t>    </a:t>
            </a:r>
            <a:r>
              <a:rPr lang="zh-CN" altLang="en-US" sz="2800" dirty="0" smtClean="0">
                <a:ea typeface="SimSun" pitchFamily="2" charset="-122"/>
              </a:rPr>
              <a:t>以赛亚书</a:t>
            </a:r>
            <a:r>
              <a:rPr lang="en-US" sz="2800" dirty="0" smtClean="0"/>
              <a:t>41</a:t>
            </a:r>
            <a:r>
              <a:rPr lang="zh-CN" altLang="en-US" sz="2800" dirty="0" smtClean="0">
                <a:ea typeface="SimSun" pitchFamily="2" charset="-122"/>
              </a:rPr>
              <a:t>章</a:t>
            </a:r>
            <a:r>
              <a:rPr lang="en-US" sz="2800" dirty="0" smtClean="0"/>
              <a:t>21</a:t>
            </a:r>
            <a:r>
              <a:rPr lang="en-US" altLang="zh-CN" sz="2800" dirty="0" smtClean="0">
                <a:ea typeface="SimSun" pitchFamily="2" charset="-122"/>
              </a:rPr>
              <a:t>-</a:t>
            </a:r>
            <a:r>
              <a:rPr lang="en-US" sz="2800" dirty="0" smtClean="0"/>
              <a:t>23</a:t>
            </a:r>
            <a:r>
              <a:rPr lang="zh-CN" altLang="en-US" sz="2800" dirty="0" smtClean="0">
                <a:ea typeface="SimSun" pitchFamily="2" charset="-122"/>
              </a:rPr>
              <a:t>节神对假神说；</a:t>
            </a:r>
            <a:r>
              <a:rPr lang="en-US" sz="2800" dirty="0" smtClean="0"/>
              <a:t>“</a:t>
            </a:r>
            <a:r>
              <a:rPr lang="zh-CN" altLang="en-US" sz="2800" dirty="0" smtClean="0">
                <a:ea typeface="SimSun" pitchFamily="2" charset="-122"/>
              </a:rPr>
              <a:t>你们要呈上你们的案件，</a:t>
            </a:r>
            <a:r>
              <a:rPr lang="en-US" sz="2800" dirty="0" smtClean="0"/>
              <a:t>……</a:t>
            </a:r>
            <a:r>
              <a:rPr lang="zh-CN" altLang="en-US" sz="2800" dirty="0" smtClean="0">
                <a:ea typeface="SimSun" pitchFamily="2" charset="-122"/>
              </a:rPr>
              <a:t>可以</a:t>
            </a:r>
            <a:r>
              <a:rPr lang="en-US" sz="2800" dirty="0" smtClean="0"/>
              <a:t>……</a:t>
            </a:r>
            <a:r>
              <a:rPr lang="zh-CN" altLang="en-US" sz="2800" dirty="0" smtClean="0">
                <a:ea typeface="SimSun" pitchFamily="2" charset="-122"/>
              </a:rPr>
              <a:t>指示我们将来必遇的事，说明先前的是什么事，</a:t>
            </a:r>
            <a:r>
              <a:rPr lang="en-US" sz="2800" dirty="0" smtClean="0"/>
              <a:t>……</a:t>
            </a:r>
            <a:r>
              <a:rPr lang="zh-CN" altLang="en-US" sz="2800" dirty="0" smtClean="0">
                <a:ea typeface="SimSun" pitchFamily="2" charset="-122"/>
              </a:rPr>
              <a:t>好叫我们知道你是神。</a:t>
            </a:r>
            <a:r>
              <a:rPr lang="en-US" sz="2800" dirty="0" smtClean="0"/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>
          <a:xfrm>
            <a:off x="1371600" y="990600"/>
            <a:ext cx="7772400" cy="7159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2800" dirty="0" smtClean="0">
                <a:ea typeface="SimSun" pitchFamily="2" charset="-122"/>
              </a:rPr>
              <a:t>*</a:t>
            </a:r>
            <a:r>
              <a:rPr lang="zh-CN" altLang="en-US" sz="2800" dirty="0" smtClean="0">
                <a:ea typeface="SimSun" pitchFamily="2" charset="-122"/>
              </a:rPr>
              <a:t>关于推罗（</a:t>
            </a:r>
            <a:r>
              <a:rPr lang="en-US" sz="2800" dirty="0" err="1" smtClean="0"/>
              <a:t>Tyre</a:t>
            </a:r>
            <a:r>
              <a:rPr lang="zh-CN" altLang="en-US" sz="2800" dirty="0" smtClean="0">
                <a:ea typeface="SimSun" pitchFamily="2" charset="-122"/>
              </a:rPr>
              <a:t>）的预言</a:t>
            </a:r>
            <a:endParaRPr lang="en-US" sz="2800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4294967295"/>
          </p:nvPr>
        </p:nvSpPr>
        <p:spPr>
          <a:xfrm>
            <a:off x="762000" y="2057400"/>
            <a:ext cx="7772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 smtClean="0"/>
              <a:t>   “</a:t>
            </a:r>
            <a:r>
              <a:rPr lang="zh-CN" altLang="en-US" sz="2800" dirty="0" smtClean="0">
                <a:ea typeface="SimSun" panose="02010600030101010101" pitchFamily="2" charset="-122"/>
              </a:rPr>
              <a:t>所以主耶和华如此说，推罗啊，我必与你为敌，</a:t>
            </a:r>
            <a:r>
              <a:rPr lang="en-US" altLang="en-US" sz="2800" dirty="0" smtClean="0"/>
              <a:t>……</a:t>
            </a:r>
            <a:r>
              <a:rPr lang="zh-CN" altLang="en-US" sz="2800" dirty="0" smtClean="0">
                <a:ea typeface="SimSun" panose="02010600030101010101" pitchFamily="2" charset="-122"/>
              </a:rPr>
              <a:t>他们必破坏推罗的墙垣，拆毁它的城楼；我也要刮净尘土，使它成为净光的磐石。它必在海中作晒网的地方。</a:t>
            </a:r>
            <a:r>
              <a:rPr lang="en-US" altLang="en-US" sz="2800" dirty="0" smtClean="0"/>
              <a:t>”“</a:t>
            </a:r>
            <a:r>
              <a:rPr lang="zh-CN" altLang="en-US" sz="2800" dirty="0" smtClean="0">
                <a:ea typeface="SimSun" panose="02010600030101010101" pitchFamily="2" charset="-122"/>
              </a:rPr>
              <a:t>将你的石头木头尘土都抛在水中。</a:t>
            </a:r>
            <a:r>
              <a:rPr lang="en-US" altLang="en-US" sz="2800" dirty="0" smtClean="0"/>
              <a:t>……</a:t>
            </a:r>
            <a:r>
              <a:rPr lang="zh-CN" altLang="en-US" sz="2800" dirty="0" smtClean="0">
                <a:ea typeface="SimSun" panose="02010600030101010101" pitchFamily="2" charset="-122"/>
              </a:rPr>
              <a:t>你不得再被建造，因为这是主耶和华说的。</a:t>
            </a:r>
            <a:r>
              <a:rPr lang="en-US" altLang="en-US" sz="2800" dirty="0" smtClean="0"/>
              <a:t>”</a:t>
            </a:r>
            <a:r>
              <a:rPr lang="zh-CN" altLang="en-US" sz="2800" dirty="0" smtClean="0">
                <a:ea typeface="SimSun" panose="02010600030101010101" pitchFamily="2" charset="-122"/>
              </a:rPr>
              <a:t>（以西结书</a:t>
            </a:r>
            <a:r>
              <a:rPr lang="en-US" altLang="en-US" sz="2800" dirty="0" smtClean="0"/>
              <a:t>26</a:t>
            </a:r>
            <a:r>
              <a:rPr lang="zh-CN" altLang="en-US" sz="2800" dirty="0" smtClean="0">
                <a:ea typeface="SimSun" panose="02010600030101010101" pitchFamily="2" charset="-122"/>
              </a:rPr>
              <a:t>章</a:t>
            </a:r>
            <a:r>
              <a:rPr lang="en-US" altLang="en-US" sz="2800" dirty="0" smtClean="0"/>
              <a:t>3</a:t>
            </a:r>
            <a:r>
              <a:rPr lang="zh-CN" altLang="en-US" sz="2800" dirty="0" smtClean="0">
                <a:ea typeface="SimSun" panose="02010600030101010101" pitchFamily="2" charset="-122"/>
              </a:rPr>
              <a:t>至</a:t>
            </a:r>
            <a:r>
              <a:rPr lang="en-US" altLang="en-US" sz="2800" dirty="0" smtClean="0"/>
              <a:t>5</a:t>
            </a:r>
            <a:r>
              <a:rPr lang="zh-CN" altLang="en-US" sz="2800" dirty="0" smtClean="0">
                <a:ea typeface="SimSun" panose="02010600030101010101" pitchFamily="2" charset="-122"/>
              </a:rPr>
              <a:t>节，</a:t>
            </a:r>
            <a:r>
              <a:rPr lang="en-US" altLang="en-US" sz="2800" dirty="0" smtClean="0"/>
              <a:t>12</a:t>
            </a:r>
            <a:r>
              <a:rPr lang="zh-CN" altLang="en-US" sz="2800" dirty="0" smtClean="0">
                <a:ea typeface="SimSun" panose="02010600030101010101" pitchFamily="2" charset="-122"/>
              </a:rPr>
              <a:t>至</a:t>
            </a:r>
            <a:r>
              <a:rPr lang="en-US" altLang="en-US" sz="2800" dirty="0" smtClean="0"/>
              <a:t>14</a:t>
            </a:r>
            <a:r>
              <a:rPr lang="zh-CN" altLang="en-US" sz="2800" dirty="0" smtClean="0">
                <a:ea typeface="SimSun" panose="02010600030101010101" pitchFamily="2" charset="-122"/>
              </a:rPr>
              <a:t>节）</a:t>
            </a: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7486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2427744"/>
            <a:ext cx="6629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/>
              <a:t>耶</a:t>
            </a:r>
            <a:r>
              <a:rPr lang="zh-TW" altLang="en-US" dirty="0"/>
              <a:t>穌快到耶路撒冷，看見城，就為它哀哭， </a:t>
            </a:r>
            <a:r>
              <a:rPr lang="zh-TW" altLang="en-US" dirty="0" smtClean="0"/>
              <a:t>說</a:t>
            </a:r>
            <a:r>
              <a:rPr lang="zh-TW" altLang="en-US" dirty="0"/>
              <a:t>：「巴不得你在這日子知道關係你平安的事；無奈這事現在是隱藏的，叫你的眼看不出來。 </a:t>
            </a:r>
            <a:r>
              <a:rPr lang="zh-TW" altLang="en-US" dirty="0" smtClean="0"/>
              <a:t>因</a:t>
            </a:r>
            <a:r>
              <a:rPr lang="zh-TW" altLang="en-US" dirty="0"/>
              <a:t>為日子將到，你的仇敵必築起土壘，周圍環繞你，四面困住你， </a:t>
            </a:r>
            <a:r>
              <a:rPr lang="zh-TW" altLang="en-US" dirty="0" smtClean="0"/>
              <a:t>並</a:t>
            </a:r>
            <a:r>
              <a:rPr lang="zh-TW" altLang="en-US" dirty="0"/>
              <a:t>要掃滅你和你裏頭的兒女，連一塊石頭也不留在石頭上，因你不知道眷顧你的時候。」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59877" y="1733125"/>
            <a:ext cx="2621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路加福音 </a:t>
            </a:r>
            <a:r>
              <a:rPr lang="en-US" altLang="zh-CN" b="1" dirty="0"/>
              <a:t>19:41-44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2588" y="979437"/>
            <a:ext cx="3108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a typeface="SimSun" pitchFamily="2" charset="-122"/>
              </a:rPr>
              <a:t>*</a:t>
            </a:r>
            <a:r>
              <a:rPr lang="zh-CN" altLang="en-US" dirty="0">
                <a:ea typeface="SimSun" pitchFamily="2" charset="-122"/>
              </a:rPr>
              <a:t>关</a:t>
            </a:r>
            <a:r>
              <a:rPr lang="zh-CN" altLang="en-US" dirty="0" smtClean="0">
                <a:ea typeface="SimSun" pitchFamily="2" charset="-122"/>
              </a:rPr>
              <a:t>于</a:t>
            </a:r>
            <a:r>
              <a:rPr lang="zh-TW" altLang="en-US" dirty="0"/>
              <a:t>耶路撒</a:t>
            </a:r>
            <a:r>
              <a:rPr lang="zh-TW" altLang="en-US" dirty="0" smtClean="0"/>
              <a:t>冷</a:t>
            </a:r>
            <a:r>
              <a:rPr lang="zh-CN" altLang="en-US" dirty="0" smtClean="0">
                <a:ea typeface="SimSun" pitchFamily="2" charset="-122"/>
              </a:rPr>
              <a:t>的</a:t>
            </a:r>
            <a:r>
              <a:rPr lang="zh-CN" altLang="en-US" dirty="0">
                <a:ea typeface="SimSun" pitchFamily="2" charset="-122"/>
              </a:rPr>
              <a:t>预言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56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ytomnet.com/wp-content/uploads/2012/04/ami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7081913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00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1471246" y="64008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 smtClean="0">
                <a:ea typeface="SimSun" pitchFamily="2" charset="-122"/>
              </a:rPr>
              <a:t>四　圣经的能力</a:t>
            </a:r>
            <a:endParaRPr lang="en-US" dirty="0" smtClean="0"/>
          </a:p>
        </p:txBody>
      </p:sp>
      <p:sp>
        <p:nvSpPr>
          <p:cNvPr id="36867" name="Content Placeholder 2"/>
          <p:cNvSpPr>
            <a:spLocks noGrp="1"/>
          </p:cNvSpPr>
          <p:nvPr>
            <p:ph idx="4294967295"/>
          </p:nvPr>
        </p:nvSpPr>
        <p:spPr>
          <a:xfrm>
            <a:off x="762000" y="1958975"/>
            <a:ext cx="7772400" cy="1731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400" dirty="0" smtClean="0">
                <a:ea typeface="SimSun" panose="02010600030101010101" pitchFamily="2" charset="-122"/>
              </a:rPr>
              <a:t>   “</a:t>
            </a:r>
            <a:r>
              <a:rPr lang="zh-CN" altLang="en-US" sz="2400" dirty="0" smtClean="0">
                <a:ea typeface="SimSun" panose="02010600030101010101" pitchFamily="2" charset="-122"/>
              </a:rPr>
              <a:t>神的道是活泼的，是有功效的，比一切两忍的剑更快，甚至魂与灵、骨节与骨髓，都能刺入剖开，连心中的思念和主意都能辨明。”</a:t>
            </a:r>
            <a:r>
              <a:rPr lang="en-US" altLang="en-US" sz="2400" dirty="0" smtClean="0"/>
              <a:t>(</a:t>
            </a:r>
            <a:r>
              <a:rPr lang="zh-CN" altLang="en-US" sz="2400" dirty="0" smtClean="0">
                <a:ea typeface="SimSun" panose="02010600030101010101" pitchFamily="2" charset="-122"/>
              </a:rPr>
              <a:t>来</a:t>
            </a:r>
            <a:r>
              <a:rPr lang="en-US" altLang="en-US" sz="2400" dirty="0" smtClean="0"/>
              <a:t>4</a:t>
            </a:r>
            <a:r>
              <a:rPr lang="zh-CN" altLang="en-US" sz="2400" dirty="0" smtClean="0">
                <a:ea typeface="SimSun" panose="02010600030101010101" pitchFamily="2" charset="-122"/>
              </a:rPr>
              <a:t>：</a:t>
            </a:r>
            <a:r>
              <a:rPr lang="en-US" altLang="en-US" sz="2400" dirty="0" smtClean="0"/>
              <a:t>12)</a:t>
            </a: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962399"/>
            <a:ext cx="11811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4100512"/>
            <a:ext cx="27241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66800" y="3352800"/>
            <a:ext cx="7620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zh-CN" altLang="en-US" sz="1600">
                <a:ea typeface="SimSun" panose="02010600030101010101" pitchFamily="2" charset="-122"/>
              </a:rPr>
              <a:t>神的话揭露我们的动机， 指出我们的错误，斥责我们的罪，并期望我们改变。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1524000" y="609600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 smtClean="0">
                <a:ea typeface="SimSun" pitchFamily="2" charset="-122"/>
              </a:rPr>
              <a:t>五　考古学的证明</a:t>
            </a:r>
            <a:endParaRPr lang="en-US" sz="3200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914400" y="1752600"/>
            <a:ext cx="8229600" cy="685800"/>
          </a:xfrm>
        </p:spPr>
        <p:txBody>
          <a:bodyPr>
            <a:normAutofit fontScale="77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zh-CN" altLang="en-US" sz="2400" smtClean="0">
                <a:ea typeface="SimSun" pitchFamily="2" charset="-122"/>
              </a:rPr>
              <a:t>亚拉腊山</a:t>
            </a:r>
            <a:endParaRPr lang="en-US" altLang="zh-CN" sz="2400" smtClean="0">
              <a:ea typeface="SimSun" pitchFamily="2" charset="-122"/>
            </a:endParaRPr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zh-CN" altLang="en-US" sz="2400" smtClean="0">
                <a:ea typeface="SimSun" pitchFamily="2" charset="-122"/>
              </a:rPr>
              <a:t>诺亚方舟遗骸</a:t>
            </a:r>
            <a:endParaRPr lang="en-US" sz="2400" smtClean="0"/>
          </a:p>
        </p:txBody>
      </p:sp>
      <p:pic>
        <p:nvPicPr>
          <p:cNvPr id="38916" name="Picture 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00200"/>
            <a:ext cx="428783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1524000" y="640557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 smtClean="0">
                <a:ea typeface="SimSun" pitchFamily="2" charset="-122"/>
              </a:rPr>
              <a:t>六 圣经的永不改变</a:t>
            </a:r>
            <a:endParaRPr lang="en-US" dirty="0" smtClean="0"/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838200" y="1600200"/>
            <a:ext cx="7391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詩 篇 </a:t>
            </a:r>
            <a:r>
              <a:rPr lang="en-US" altLang="zh-CN" sz="1800">
                <a:latin typeface="Arial" panose="020B0604020202020204" pitchFamily="34" charset="0"/>
                <a:ea typeface="SimSun" panose="02010600030101010101" pitchFamily="2" charset="-122"/>
              </a:rPr>
              <a:t>119:89    </a:t>
            </a:r>
            <a:r>
              <a:rPr lang="zh-CN" altLang="en-US" sz="1800">
                <a:latin typeface="Arial" panose="020B0604020202020204" pitchFamily="34" charset="0"/>
                <a:ea typeface="SimSun" panose="02010600030101010101" pitchFamily="2" charset="-122"/>
              </a:rPr>
              <a:t>耶 和 華 啊 ， 你 的 話 安 定 在 天 ， 直 到 永 遠 。 </a:t>
            </a:r>
          </a:p>
        </p:txBody>
      </p:sp>
      <p:pic>
        <p:nvPicPr>
          <p:cNvPr id="40964" name="Picture 4" descr="300px-Qumra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51174"/>
            <a:ext cx="2857500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 descr="400px-Deadseascrolls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743200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FullSizeRend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Displaying FullSizeRender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78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smtClean="0">
                <a:ea typeface="SimSun" pitchFamily="2" charset="-122"/>
              </a:rPr>
              <a:t>犹太人抄写圣经</a:t>
            </a:r>
            <a:r>
              <a:rPr lang="zh-CN" altLang="en-US" smtClean="0">
                <a:ea typeface="SimSun" pitchFamily="2" charset="-122"/>
              </a:rPr>
              <a:t> 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05000"/>
            <a:ext cx="76200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smtClean="0">
                <a:ea typeface="SimSun" panose="02010600030101010101" pitchFamily="2" charset="-122"/>
              </a:rPr>
              <a:t>      犹太人抄写圣经，保守圣经。如果不是他们保存圣经，圣经便绝迹了。他们抄写时，每抄到“神”字，要把笔尖洗净一次，抄到“耶和华”，必须先沐浴，抄的时候先大声把一个一个字母读出。抄写的人都是文士，如果有一个字母写错，就把全张烧掉，连一点一画也不敢脱落。凡是神在圣经上咒诅犹太人的话，他们都一字一字地写上；凡是说到犹太人家中淫乱可耻的事，也一件一件地抄下，不敢更动。犹太人员恨恶外邦人，但是神说外邦人也要得救，他们就不敢删去。他们对圣经的保管，也非常小心，把它放在至圣所里面神的约柜旁边，把它看为和神的约柜同样重要。</a:t>
            </a:r>
          </a:p>
          <a:p>
            <a:pPr eaLnBrk="1" hangingPunct="1">
              <a:lnSpc>
                <a:spcPct val="80000"/>
              </a:lnSpc>
            </a:pPr>
            <a:endParaRPr lang="zh-CN" altLang="en-US" sz="2000" smtClean="0"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1" y="1905000"/>
            <a:ext cx="7924800" cy="5257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1807年 -</a:t>
            </a:r>
            <a:r>
              <a:rPr lang="en-US" sz="1800" dirty="0" err="1" smtClean="0">
                <a:latin typeface="SimSun" pitchFamily="2" charset="-122"/>
                <a:ea typeface="SimSun" pitchFamily="2" charset="-122"/>
              </a:rPr>
              <a:t>馬禮遜牧師踏入中國的那一年，就開始進行翻譯工作</a:t>
            </a:r>
            <a:r>
              <a:rPr lang="en-US" sz="1800" dirty="0" smtClean="0">
                <a:latin typeface="SimSun" pitchFamily="2" charset="-122"/>
                <a:ea typeface="SimSun" pitchFamily="2" charset="-122"/>
              </a:rPr>
              <a:t/>
            </a:r>
            <a:br>
              <a:rPr lang="en-US" sz="1800" dirty="0" smtClean="0">
                <a:latin typeface="SimSun" pitchFamily="2" charset="-122"/>
                <a:ea typeface="SimSun" pitchFamily="2" charset="-122"/>
              </a:rPr>
            </a:b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1814年- </a:t>
            </a:r>
            <a:r>
              <a:rPr lang="en-US" sz="1800" dirty="0" err="1" smtClean="0">
                <a:latin typeface="SimSun" pitchFamily="2" charset="-122"/>
                <a:ea typeface="SimSun" pitchFamily="2" charset="-122"/>
              </a:rPr>
              <a:t>出版新約的《馬禮遜譯本</a:t>
            </a: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》(</a:t>
            </a:r>
            <a:r>
              <a:rPr lang="en-US" sz="1800" dirty="0" err="1" smtClean="0">
                <a:latin typeface="SimSun" pitchFamily="2" charset="-122"/>
                <a:ea typeface="SimSun" pitchFamily="2" charset="-122"/>
              </a:rPr>
              <a:t>文言文</a:t>
            </a: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)</a:t>
            </a:r>
            <a:br>
              <a:rPr lang="en-US" sz="1800" dirty="0" smtClean="0">
                <a:latin typeface="SimSun" pitchFamily="2" charset="-122"/>
                <a:ea typeface="SimSun" pitchFamily="2" charset="-122"/>
              </a:rPr>
            </a:b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1823年- </a:t>
            </a:r>
            <a:r>
              <a:rPr lang="en-US" sz="1800" dirty="0" err="1" smtClean="0">
                <a:latin typeface="SimSun" pitchFamily="2" charset="-122"/>
                <a:ea typeface="SimSun" pitchFamily="2" charset="-122"/>
              </a:rPr>
              <a:t>出版了新舊約全書</a:t>
            </a: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(</a:t>
            </a:r>
            <a:r>
              <a:rPr lang="en-US" sz="1800" dirty="0" err="1" smtClean="0">
                <a:latin typeface="SimSun" pitchFamily="2" charset="-122"/>
                <a:ea typeface="SimSun" pitchFamily="2" charset="-122"/>
              </a:rPr>
              <a:t>文言文</a:t>
            </a: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)</a:t>
            </a:r>
            <a:br>
              <a:rPr lang="en-US" sz="1800" dirty="0" smtClean="0">
                <a:latin typeface="SimSun" pitchFamily="2" charset="-122"/>
                <a:ea typeface="SimSun" pitchFamily="2" charset="-122"/>
              </a:rPr>
            </a:br>
            <a:r>
              <a:rPr lang="en-US" sz="1800" dirty="0" smtClean="0">
                <a:latin typeface="SimSun" pitchFamily="2" charset="-122"/>
                <a:ea typeface="SimSun" pitchFamily="2" charset="-122"/>
              </a:rPr>
              <a:t/>
            </a:r>
            <a:br>
              <a:rPr lang="en-US" sz="1800" dirty="0" smtClean="0">
                <a:latin typeface="SimSun" pitchFamily="2" charset="-122"/>
                <a:ea typeface="SimSun" pitchFamily="2" charset="-122"/>
              </a:rPr>
            </a:br>
            <a:r>
              <a:rPr lang="en-US" sz="1800" dirty="0" err="1" smtClean="0">
                <a:latin typeface="SimSun" pitchFamily="2" charset="-122"/>
                <a:ea typeface="SimSun" pitchFamily="2" charset="-122"/>
              </a:rPr>
              <a:t>清末時期</a:t>
            </a: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- </a:t>
            </a:r>
            <a:r>
              <a:rPr lang="en-US" sz="1800" dirty="0" err="1" smtClean="0">
                <a:latin typeface="SimSun" pitchFamily="2" charset="-122"/>
                <a:ea typeface="SimSun" pitchFamily="2" charset="-122"/>
              </a:rPr>
              <a:t>官話譯本出現</a:t>
            </a: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.</a:t>
            </a:r>
            <a:br>
              <a:rPr lang="en-US" sz="1800" dirty="0" smtClean="0">
                <a:latin typeface="SimSun" pitchFamily="2" charset="-122"/>
                <a:ea typeface="SimSun" pitchFamily="2" charset="-122"/>
              </a:rPr>
            </a:b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　 </a:t>
            </a:r>
            <a:br>
              <a:rPr lang="en-US" sz="1800" dirty="0" smtClean="0">
                <a:latin typeface="SimSun" pitchFamily="2" charset="-122"/>
                <a:ea typeface="SimSun" pitchFamily="2" charset="-122"/>
              </a:rPr>
            </a:b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 </a:t>
            </a:r>
            <a:br>
              <a:rPr lang="en-US" sz="1800" dirty="0" smtClean="0">
                <a:latin typeface="SimSun" pitchFamily="2" charset="-122"/>
                <a:ea typeface="SimSun" pitchFamily="2" charset="-122"/>
              </a:rPr>
            </a:br>
            <a:r>
              <a:rPr lang="en-US" sz="1800" dirty="0" err="1" smtClean="0">
                <a:latin typeface="SimSun" pitchFamily="2" charset="-122"/>
                <a:ea typeface="SimSun" pitchFamily="2" charset="-122"/>
              </a:rPr>
              <a:t>和合本的由來</a:t>
            </a:r>
            <a:r>
              <a:rPr lang="en-US" sz="1800" dirty="0" smtClean="0">
                <a:latin typeface="SimSun" pitchFamily="2" charset="-122"/>
                <a:ea typeface="SimSun" pitchFamily="2" charset="-122"/>
              </a:rPr>
              <a:t/>
            </a:r>
            <a:br>
              <a:rPr lang="en-US" sz="1800" dirty="0" smtClean="0">
                <a:latin typeface="SimSun" pitchFamily="2" charset="-122"/>
                <a:ea typeface="SimSun" pitchFamily="2" charset="-122"/>
              </a:rPr>
            </a:b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1890年- </a:t>
            </a:r>
            <a:r>
              <a:rPr lang="en-US" sz="1800" dirty="0" err="1" smtClean="0">
                <a:latin typeface="SimSun" pitchFamily="2" charset="-122"/>
                <a:ea typeface="SimSun" pitchFamily="2" charset="-122"/>
              </a:rPr>
              <a:t>在聖經公會主導之下，在上海召開英、美聖經公會的宣教師大會，會中決定推行合一譯本</a:t>
            </a: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.</a:t>
            </a:r>
            <a:br>
              <a:rPr lang="en-US" sz="1800" dirty="0" smtClean="0">
                <a:latin typeface="SimSun" pitchFamily="2" charset="-122"/>
                <a:ea typeface="SimSun" pitchFamily="2" charset="-122"/>
              </a:rPr>
            </a:br>
            <a:r>
              <a:rPr lang="en-US" sz="1800" dirty="0" smtClean="0">
                <a:latin typeface="SimSun" pitchFamily="2" charset="-122"/>
                <a:ea typeface="SimSun" pitchFamily="2" charset="-122"/>
              </a:rPr>
              <a:t>1907年-《文理和合譯本》新約於1907年出版.</a:t>
            </a:r>
            <a:r>
              <a:rPr lang="en-US" sz="1400" dirty="0" smtClean="0">
                <a:latin typeface="SimSun" pitchFamily="2" charset="-122"/>
                <a:ea typeface="SimSun" pitchFamily="2" charset="-122"/>
              </a:rPr>
              <a:t/>
            </a:r>
            <a:br>
              <a:rPr lang="en-US" sz="1400" dirty="0" smtClean="0">
                <a:latin typeface="SimSun" pitchFamily="2" charset="-122"/>
                <a:ea typeface="SimSun" pitchFamily="2" charset="-122"/>
              </a:rPr>
            </a:br>
            <a:r>
              <a:rPr lang="en-US" sz="1400" dirty="0" smtClean="0">
                <a:latin typeface="PMingLiU" pitchFamily="18" charset="-120"/>
                <a:ea typeface="PMingLiU" pitchFamily="18" charset="-120"/>
              </a:rPr>
              <a:t/>
            </a:r>
            <a:br>
              <a:rPr lang="en-US" sz="1400" dirty="0" smtClean="0">
                <a:latin typeface="PMingLiU" pitchFamily="18" charset="-120"/>
                <a:ea typeface="PMingLiU" pitchFamily="18" charset="-120"/>
              </a:rPr>
            </a:br>
            <a:endParaRPr lang="en-US" sz="1400" dirty="0" smtClean="0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2362200" y="457200"/>
            <a:ext cx="434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chemeClr val="tx2"/>
                </a:solidFill>
                <a:ea typeface="PMingLiU" panose="02020500000000000000" pitchFamily="18" charset="-120"/>
              </a:rPr>
              <a:t>中文聖經的由來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>
          <a:xfrm>
            <a:off x="1524000" y="66675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 smtClean="0">
                <a:solidFill>
                  <a:schemeClr val="tx1"/>
                </a:solidFill>
                <a:ea typeface="SimSun" pitchFamily="2" charset="-122"/>
              </a:rPr>
              <a:t>神为什么赐给我们圣经 </a:t>
            </a:r>
            <a:endParaRPr lang="en-US" sz="3200" dirty="0" smtClean="0"/>
          </a:p>
        </p:txBody>
      </p:sp>
      <p:sp>
        <p:nvSpPr>
          <p:cNvPr id="46083" name="Rectangle 5"/>
          <p:cNvSpPr>
            <a:spLocks noChangeArrowheads="1"/>
          </p:cNvSpPr>
          <p:nvPr/>
        </p:nvSpPr>
        <p:spPr bwMode="auto">
          <a:xfrm>
            <a:off x="685800" y="2057400"/>
            <a:ext cx="76200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1800" dirty="0">
                <a:ea typeface="SimSun" panose="02010600030101010101" pitchFamily="2" charset="-122"/>
              </a:rPr>
              <a:t>提摩太后书</a:t>
            </a:r>
            <a:r>
              <a:rPr lang="en-US" altLang="en-US" sz="1800" dirty="0"/>
              <a:t> 3:16-17  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zh-TW" sz="1800" dirty="0">
                <a:ea typeface="PMingLiU" panose="02020500000000000000" pitchFamily="18" charset="-120"/>
              </a:rPr>
              <a:t>      </a:t>
            </a:r>
            <a:r>
              <a:rPr lang="zh-TW" altLang="en-US" sz="1800" dirty="0">
                <a:ea typeface="PMingLiU" panose="02020500000000000000" pitchFamily="18" charset="-120"/>
              </a:rPr>
              <a:t>圣经都神所默示的</a:t>
            </a:r>
            <a:r>
              <a:rPr lang="en-US" altLang="zh-TW" sz="1800" dirty="0">
                <a:ea typeface="PMingLiU" panose="02020500000000000000" pitchFamily="18" charset="-120"/>
              </a:rPr>
              <a:t>(</a:t>
            </a:r>
            <a:r>
              <a:rPr lang="zh-TW" altLang="en-US" sz="1800" dirty="0">
                <a:ea typeface="PMingLiU" panose="02020500000000000000" pitchFamily="18" charset="-120"/>
              </a:rPr>
              <a:t> 或作凡神所默示的圣经</a:t>
            </a:r>
            <a:r>
              <a:rPr lang="en-US" altLang="zh-TW" sz="1800" dirty="0">
                <a:ea typeface="PMingLiU" panose="02020500000000000000" pitchFamily="18" charset="-120"/>
              </a:rPr>
              <a:t>)</a:t>
            </a:r>
            <a:r>
              <a:rPr lang="zh-TW" altLang="en-US" sz="1800" dirty="0">
                <a:ea typeface="PMingLiU" panose="02020500000000000000" pitchFamily="18" charset="-120"/>
              </a:rPr>
              <a:t>，于教训</a:t>
            </a:r>
            <a:r>
              <a:rPr lang="zh-CN" altLang="en-US" sz="1800" dirty="0">
                <a:ea typeface="SimSun" panose="02010600030101010101" pitchFamily="2" charset="-122"/>
              </a:rPr>
              <a:t>、</a:t>
            </a:r>
            <a:r>
              <a:rPr lang="zh-TW" altLang="en-US" sz="1800" dirty="0">
                <a:ea typeface="PMingLiU" panose="02020500000000000000" pitchFamily="18" charset="-120"/>
              </a:rPr>
              <a:t>督责</a:t>
            </a:r>
            <a:r>
              <a:rPr lang="zh-CN" altLang="en-US" sz="1800" dirty="0">
                <a:ea typeface="SimSun" panose="02010600030101010101" pitchFamily="2" charset="-122"/>
              </a:rPr>
              <a:t>、</a:t>
            </a:r>
            <a:r>
              <a:rPr lang="zh-TW" altLang="en-US" sz="1800" dirty="0">
                <a:ea typeface="PMingLiU" panose="02020500000000000000" pitchFamily="18" charset="-120"/>
              </a:rPr>
              <a:t>使人归正</a:t>
            </a:r>
            <a:r>
              <a:rPr lang="zh-CN" altLang="en-US" sz="1800" dirty="0">
                <a:ea typeface="SimSun" panose="02010600030101010101" pitchFamily="2" charset="-122"/>
              </a:rPr>
              <a:t>、</a:t>
            </a:r>
            <a:r>
              <a:rPr lang="zh-TW" altLang="en-US" sz="1800" dirty="0">
                <a:ea typeface="PMingLiU" panose="02020500000000000000" pitchFamily="18" charset="-120"/>
              </a:rPr>
              <a:t>教导人学义，都是有益</a:t>
            </a:r>
            <a:r>
              <a:rPr lang="zh-CN" altLang="en-US" sz="1800" dirty="0">
                <a:ea typeface="SimSun" panose="02010600030101010101" pitchFamily="2" charset="-122"/>
              </a:rPr>
              <a:t>的</a:t>
            </a:r>
            <a:r>
              <a:rPr lang="zh-TW" altLang="en-US" sz="1800" dirty="0">
                <a:ea typeface="PMingLiU" panose="02020500000000000000" pitchFamily="18" charset="-120"/>
              </a:rPr>
              <a:t> </a:t>
            </a:r>
            <a:r>
              <a:rPr lang="zh-CN" altLang="en-US" sz="1800" dirty="0">
                <a:ea typeface="SimSun" panose="02010600030101010101" pitchFamily="2" charset="-122"/>
              </a:rPr>
              <a:t>；</a:t>
            </a:r>
            <a:r>
              <a:rPr lang="zh-TW" altLang="en-US" sz="1800" dirty="0">
                <a:ea typeface="PMingLiU" panose="02020500000000000000" pitchFamily="18" charset="-120"/>
              </a:rPr>
              <a:t>叫属神的人得以完全，预备行各样的善事。 </a:t>
            </a:r>
            <a:endParaRPr lang="zh-CN" altLang="en-US" sz="1800" dirty="0">
              <a:ea typeface="SimSun" panose="02010600030101010101" pitchFamily="2" charset="-122"/>
            </a:endParaRP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429000" y="4419600"/>
            <a:ext cx="54102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圣经是 助我寻找人生方向的指南针</a:t>
            </a:r>
            <a:endParaRPr lang="en-US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        是助我作明智抉择的金石良言</a:t>
            </a:r>
          </a:p>
          <a:p>
            <a:r>
              <a:rPr lang="zh-CN" altLang="en-US" sz="1800" dirty="0">
                <a:latin typeface="Arial" panose="020B0604020202020204" pitchFamily="34" charset="0"/>
                <a:ea typeface="SimSun" panose="02010600030101010101" pitchFamily="2" charset="-122"/>
              </a:rPr>
              <a:t>        是助我量度一切事物的准绳</a:t>
            </a:r>
          </a:p>
          <a:p>
            <a:endParaRPr lang="zh-CN" altLang="en-US" sz="18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46085" name="Rectangle 7"/>
          <p:cNvSpPr>
            <a:spLocks noChangeArrowheads="1"/>
          </p:cNvSpPr>
          <p:nvPr/>
        </p:nvSpPr>
        <p:spPr bwMode="auto">
          <a:xfrm>
            <a:off x="4479925" y="27733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086" name="Rectangle 8"/>
          <p:cNvSpPr>
            <a:spLocks noChangeArrowheads="1"/>
          </p:cNvSpPr>
          <p:nvPr/>
        </p:nvSpPr>
        <p:spPr bwMode="auto">
          <a:xfrm>
            <a:off x="4479925" y="2773363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endParaRPr lang="en-US" altLang="en-US">
              <a:solidFill>
                <a:srgbClr val="CC0000"/>
              </a:solidFill>
            </a:endParaRPr>
          </a:p>
          <a:p>
            <a:pPr lvl="1"/>
            <a:endParaRPr lang="en-US" altLang="en-US"/>
          </a:p>
        </p:txBody>
      </p:sp>
      <p:sp>
        <p:nvSpPr>
          <p:cNvPr id="46087" name="AutoShape 10" descr="data:image/jpeg;base64,/9j/4AAQSkZJRgABAQAAAQABAAD/2wBDAAkGBwgHBgkIBwgKCgkLDRYPDQwMDRsUFRAWIB0iIiAdHx8kKDQsJCYxJx8fLT0tMTU3Ojo6Iys/RD84QzQ5Ojf/2wBDAQoKCg0MDRoPDxo3JR8lNzc3Nzc3Nzc3Nzc3Nzc3Nzc3Nzc3Nzc3Nzc3Nzc3Nzc3Nzc3Nzc3Nzc3Nzc3Nzc3Nzf/wAARCACMAIwDASIAAhEBAxEB/8QAHAAAAQUBAQEAAAAAAAAAAAAABgIDBAUHAQAI/8QAOxAAAgEDAgQEAwUHAwUBAAAAAQIDAAQRBSESMUFRBhNhgRQicTJCkaGxByMzwdHh8BVSchY0YpLxgv/EABoBAAIDAQEAAAAAAAAAAAAAAAMEAQIFAAb/xAAlEQACAgEEAgMAAwEAAAAAAAAAAQIDEQQSITEFQRMiURQjMoH/2gAMAwEAAhEDEQA/AM9xXhSgDiuqO9b2Msg6NxXeHalDGOVdGKMkQJVaXXBzp6GFp5RGm5Ow3xUuSiss5LI2qMxAUZycCrqy8M3l1sZIYGO2JM5HsAce9XdnbQaLbCQ8QkYfMQOHJ96dt9Yu7hS2m20gwfujp7deX+c8m7yjTxWv+jMKM9lFc+Fr6AAm4smJ5KsrAkenEoB9jVNPBLBIUlXhccxkHH4UYyaRr91I0rwTNxc9htTB0GRrhF1GFos7AsN/cczVqPK5eLCJ0NdAmB1rpFGOoeD18kyWRZjjPEnzKw+g3B/KhW6tpbWTy50Kt07H1B6j6VrU6mu1fVizi12RsUV+DINEktbn/VraOaaRuCNpN+AY5jsfWhfFO2LhJwhYqGPMd6BrozlS9jww2ncVYty4Hdd0eXR73yJCHiYZilHJ1/rVdwjFahBptv4l0RbS7m4J4/mjlAyUbt9KzW4heCaSGQYeNyjfUHFB0OrV8Oe0TqKvjlx0Ryu9eIpeK9w020BEgV4DflSsGub5oGSRXDXQtdGcV0URNHCeCrawWGB4g43C8TkscZ6A/ly71EtYvtynGEHI9+lWPhuyOo6oZZeIW8Ryd+bf2FZfktRiOxB9PBykgk0rS5tRbjm8tYjuiCPAA9eeaNtPsbe0RVRQGHQDFQLB0/hhQAAQABjarKNjkDB3rz25vk1XXtWEW0DoEwAOWPpUe8tba7gaC4iWSJhgqw/zB9a5B0BPP1qQIsjnRlJ4FGkmBE9tdaJcGFXZ7cEmGRyeWfsk8s9B+A57xNbtLTWLUPIVEp+ZJU2yfX/P6UaaxbLLb7rxMu+3OgG50/UL7UUh0d4WtZl8ybznKqozhtwCc56etEptlCWU8MpOG70BN5ay2lw8E6kSId88j2I7gjfNR42KyqyqSQwwAMk+lG3iTwnqyxJOqJdiIFS8L8T8A3GQQM4JPLvVR4MsRdeIIuNfltwZWyOo2H5n8q9PHVxs07s/FyKfHJTSD7QNEvIgJTB5TPhsO2D7iqbxv4G1G6vm1HSIYpfMjzPEJMMXG2VB2OQO45UXR37QSJFI4LN17DvVvDLFgcUjH1zivN0ah1T3wH74yklk+d7i3ntpTFdQSwSDmksZRvwNNGt71zS9J8R2vw96okVHPlTIcMh5ZU/4DWT+IPB2qaZqclva2095Bjijmjj5qeh35jl+e3Kt2jyELF9uGIyqkuQdBFcxvXQN96XgUxtyDOAbV0c6UMV7G+attwcPQ58p+QyNyRvgf3NGfhq1S205BECDJlmB55oQtXXz1EpGHGcnn8pz+oH40SaNqR8q58ocJiPy56f3rzfkG5WMd0jSkEqaha6e4+JkzIB/DXBP9qtrLVbe64SgAPYncUBx6oypNZ6PpsV7eRqHuJpxxBMnouctz5VZabZai1xDd3bQxPG6hlgQrx524SPwO1Z+xpZH96lLASa69ykYjjlaPiH2gwUDvmqOLxDp8D+XI2oXU+QqtHE5BPQJnn7fzFFl7ZJcwILmLzYieTDrj+9R4tMghMQMKN5I/dFkB4M88ZyRUrb2yjbceD2kaza6rbBrabzIyCBkEEY6H1/zrVJq1tPpU091ZPwpKQ5U54Vbk3sRg/8A5+tFdtZW6uZxGnmkAE8IzgVD1KLzlljTBJyV4txn1/SrIpn87BF/EMwcR3AaCbmN9m9QetWEUlnBKbx4447ydB5sijHmAdSO/rz2HaqS60i5vPltUmaKE8aB8ExbcsnrsR2O1V8OpQzWskU78TkhVcdegxV1CWG4dewyuUkozXIUWF6kq3N3cnZm4Ez0Uf3qx0qeeeIXJPDAD8ik7sM8/pQBqD3Nlpi2/mZD5JJ6E9M07qPie7ghSxgZQUjC8an0qFF+iJSSNUXVIvLBIVegGOtd+NR91kHbYVhOn32oTXoVJ5GLnLZc4OK1HS71jZJxQyZG3yDIqzyuwKimsoycDNKxXhTgA2r1sVkyhIWu42pZAFdxRVEjI20LScJUtxoSVA655g0Q+E1juJJwR+7kK8+5zn+VUsZKsCCQR2q30RmSQlMAuWJxz4sg1jeU022PyR9jOlf3wFmm6RHp8ki2YXhd+Isx3Y4A39gKkarcjT4opJpQqhuIknH/AM7+1RrG+AfiJIyMjPrTWrw2t/aXEt+QIguPnOB/9rznOeTbSSjlFrc+LbVLGV4/NuSi8ZhhHG7DlsO/vSrLWppoYryKGb4KXGBMuGQ9fahDQ4ItPNveadbleFihLt8gUHY4PPv3ogTXbwxtLxwXiKR5iQ5LAdTg7kCiS64AqOOccBV8Ws8QC7EjpSI4yr8THNVuhXtvfwloOJeAjKHYqe1XORw8RHMV0ctcgpLa+CFFZfD3E0tu7AzHLJzwcdPcCso1+2XT/EF/BEAqxXLcAHQZyB7ZrVtQ1T/SbKS+a3edI+HjVB8wBOM/QE7+mT0rJdWna81Ca5dCjzMXZSc4JOcZ962/Dx3Skn00J6qT4OXc/wAda+W5w6nI32P1qjfKSHiztzqyC5BBG1IRnhk2USIfutV9V46VWZV8orG/dhTLXwzpJjBuLolP9o6mjGK+jSMKucfTFBd5qJMAPllJCOY5Go9rf3XkjivIhk8nbesbbJvke3RjFJFfw06BtSVGadUEivaQrT6MbIkJmlqmaUFNLVSKajUyuRASrjQjwmRc7Ag/qKqwN6kW0r28hZRkMMEelA1ujldRKEVyFpsULE2FFvGGynLB6VVa4LqfUYbeOLzUhAZkyAOWcdqg3viWazuGitIY5MY+eQk7/QY/Wo1v4sf44zahbKyshRjBlffBO/0zXh/gsTzg1f5VX+ci5vCniDVrsub23gtmxxMCTjblw4/QiiPw34NsNJld5rya9uHP2RIVVO5wp5/U00dHbU4IbjTLqJbaYAhw5x7ddsDarzTNNj0ENPdXZmYj7AUKM+lQ7eMBsRzmKFwLHpGstHE2Y7pdl7MM/wAj+VERl/cDcmg/VL34ieG4Rt1fZeYz0Hpn+tEMUjMicYCgfazQotpkSSZNu4EntpoG+zLE0bDPQjH86xvzBMiShg3EoORuDsOXpWl+INVSw0u4lL/OylIx3ZvlA/EispSSSOQ4jby88iDtW/4i2NUm5dMy9V2iVypBJ6U/hWTiGcUwZoQceapPYb16WU60suSwKZK/V5riK3Hl5aInLqOnrVI0fmHijSUg++9E9zGl1aSwqSC6EDAqLpVxZm1/fXNvDKGw8cqtlSNunMda8xrq4K3NbymFi89kuMZqQqYHKmLMhmxRDZ6NcXWDGox3NesosqjHMhectpTAU4F25UTx+E7thn5aeXwjdEcwPajPWUL2B+aP6COMGkzyCCB5X2Cjb69KMx4PuerD/wBaGf2haPLouj28r5bzboR7D/wY+/IUvqfI1Rpk4Pn0WhZGUkkwPkufMYs3MnNIZ1YEdegxzq3tfBfiK8tluLa0tpiy8Xw6XkJmA7leL8udD8oeKWSKZHiljYq6SKVZD2IO4NeMb9sbDHQNYaw0lEUglGdgud8lj/XPv71OufEwnKrMWKgksMcumRzzy/M1TDRSllay8Y8wxBpI25AkZP4Zx7VJsNPthMGZA6AAAEHPLf3zSjjFybNKDtUUkXujLLql5FKh4bKHc8YIMhByNugHvRTeX8UCtxPgKCzNnGMVR2U7oi20CZY4AVVyfwH+bU5qtm+n2Mt9qYEjR8It7QkMGmJwGk3wQPtcPL5Tzro0ucs44LTtjVH9YGapqs/iDVA5DLYWjny1bYs2+5/l2H1IrwjJI4W26kmuwRLDEqBiQPvMclj1J7kncmuTy42G/rWhWtiwjLk3J5Y+7W9vCfPkU55jmT7Dc+1V62ytIzIjovRX+0B69q6ZeGRRj525YOcepHp+pHTNLWSOJQigjHc5JPUk9TV3PJCQ6sfCO1UOp6QZrtpIQOFtz9auPN4iBnnTmOxqkuSRrS958eta74YiX4aPKjlWRaT/AB/etg8Mf9tH9K3Ln/WxLVdIJI41wPlFOiNewpEZAGa98TF57wLIplQAsvMqDyz2zg4+lY85Y5YtXB2S2oWVVRk4A71V63baZqdobXULWO5g41fglHylgcipl08Rx5hI7ZYjNRJbqxHyyLbn/ng/rWfbqZS4Twbem0MIctZZnPjLwCbx5NY8NkG64AJLKU+YJQMEcBbODsPl9NiOoHollP4l8RRR6lLJ53l8Uxb+I3AeEKS2dx3bJwMdNtzd45MCySKNlPOMYVvQ+tB+tQJ/1BbapBblLt3ImYDHmcIA39cHB+noaim1ye2Qa/T7VuRDvPCOpW8bTG+t1ttgGuBwlc9yGwfYCrnwzoOltOY5rp76RVBYLlEHpwqcnoDuR6VJfQz4oljvr+4uksIc/BW8b8HH0MzdywGADyXG2Scc0bSLrQ9T86G54Ywp8xniGGXmQSNhyB5dD3p6MIfgD5JNYyTPEeo22h2Qg062htpbgFABCE26kjG+BnnWaak9/b3Isr+7mkhQCeK3eQssBYHA35NwkbDYA/WjLxJ4mF1d3ln8OAkH8NpEX5njYZIB/wBpxg9CB6Yz67unvb26vJMEzyswwMfLn5R+GKmb4SKvPsdknXGAaYLcZ54zzpoknkKg6pcNFAIl3kl5Y5hev9KGyp6O78+4aaHIQnhTb7o5fzNTUDHcmo1lEscC9cUtrjB4UGfUjYVBxKDhNzzps3RBwDUdmJ+24z0HKkEj1qcnFrpP8f3rWtCuIbTT/iLmVIoY1y8jnCr71kWmyCNi7chUm+1S41JwJ2xFFtHCD8qnkT6n1rYuuiq8exe6p2NIMfEn7QLm4ZrXQuK2gGzXLD94/wDxH3R68/pV74Aj+D0eFmjLzXTNPK55sW5EnqeHh3NZZDC1xNHBH9qVgi/UkAVrunzx2brCmAkY4RtyAGKwtXZiOB7R0pN4RezThT+8ZApP3uVMvqlsilXmQD0IAphbvBDGRcE5GQKbn1e3J4HljY8irEDNIJ5H9n6iHqb8cZuLNAHTZgBjzB2+tBGseIml1+ytrcGeCSJhNb4BEshBwD1IwuCOv45KtSiisLGW706TEGAZrfiJC5I+ZO305dsVkt/qTnxBPf2aFGhmEkScsspzg/U7UeiH3yB1E0q8I1jwnrbajZXBkTyZYpcPGN8DAOd/8/nZ61KbeyjSOVoby4ZGBjUM3AGzj5gQASQPmG+SM5xVFpzQ2rPqRPlwSl5GckLiPGQSdgDgde9Xs1hazG4KXDySi4BlOxDbbIdvshWAAGOXPdiX0hKK9gjrfkWOlXKLD/CiLRNKgyznPz7ADJPFxY+9vQJH8sQXttWi+O4YrTwk68b/ABF7cRRBmbOwIcgDpnyx7AZrOAshOMVEpZIbydYgZJ5CqTjNzeSXH3B8sf06f196l61OI0Fqhy8gy+DyX+9NwxARiPoOZqrZBIwTGozhMbCnEQAbnA/OkQLwjcknvS5XCId96g4TNKI1O2D3zVY903Ea9PMXJGaitnPOoOL2dmS2DpkgSDix23/nilx3AN1IAcgkEe4Fcldk0+fh24sKfoarI3YOjA7kU3qH9kyA58JRefqfmlcrAhfPryH9fajuGQDGCO+TQj4KQDQ558ZeSfhYnsAMD8zVy1xJGGCnpWTqG5SNHTrbXkrvH3iB7TSjHbqgnZwikyHJ6k4x0AzzFZrGLm8t7q6utQuS1rGGU8X32bhUfrVr46u5JtUhDqmFBAAXvzqstCsuk3MbIoxOCSM5PCowDvy3O1GphFRFtRbJyLbQvEk+mr5eoB76AoVMRfAOR19KpY53LlpG4pHJZ37k7n6U3klMnnikJ9qiJJdApTlJYbNg/ZxOuoaFBA+JfhmkgcFeIKPtIv04GA+o25VdzaVcwXUMqX11DGhEhhQpwygbcJULhc4UfLvzGAd6C/2PTP8A6vfxliUNsJOE8gyuACP/AGP4CtNAV76TjRWKRqASMkbE7dvajwfBMDOvH11etLpdtdyqQqzTkLjhHGVCAY7BWG9CtxcR28DSybIoyf6UQftEHD4nUDYC0jAHQbseX1JoH12RjNbwE/uyC5HcjYVSb5KvlkONnubozy7sx4iO3YVaIoVR3POoFmo4T/yxU+qEHWcRrmq+4mMjc6kXBOMVCfnXHDLc65TjDNIxXHH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4570413" y="3941763"/>
            <a:ext cx="4762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088" name="Rectangle 11"/>
          <p:cNvSpPr>
            <a:spLocks noChangeArrowheads="1"/>
          </p:cNvSpPr>
          <p:nvPr/>
        </p:nvSpPr>
        <p:spPr bwMode="auto">
          <a:xfrm>
            <a:off x="4479925" y="27733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089" name="Rectangle 12"/>
          <p:cNvSpPr>
            <a:spLocks noChangeArrowheads="1"/>
          </p:cNvSpPr>
          <p:nvPr/>
        </p:nvSpPr>
        <p:spPr bwMode="auto">
          <a:xfrm>
            <a:off x="4479925" y="2773363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endParaRPr lang="en-US" altLang="en-US">
              <a:solidFill>
                <a:srgbClr val="CC0000"/>
              </a:solidFill>
            </a:endParaRPr>
          </a:p>
          <a:p>
            <a:pPr lvl="1"/>
            <a:endParaRPr lang="en-US" altLang="en-US"/>
          </a:p>
        </p:txBody>
      </p:sp>
      <p:sp>
        <p:nvSpPr>
          <p:cNvPr id="46090" name="AutoShape 14" descr="data:image/jpeg;base64,/9j/4AAQSkZJRgABAQAAAQABAAD/2wBDAAkGBwgHBgkIBwgKCgkLDRYPDQwMDRsUFRAWIB0iIiAdHx8kKDQsJCYxJx8fLT0tMTU3Ojo6Iys/RD84QzQ5Ojf/2wBDAQoKCg0MDRoPDxo3JR8lNzc3Nzc3Nzc3Nzc3Nzc3Nzc3Nzc3Nzc3Nzc3Nzc3Nzc3Nzc3Nzc3Nzc3Nzc3Nzc3Nzf/wAARCACMAIwDASIAAhEBAxEB/8QAHAAAAQUBAQEAAAAAAAAAAAAABgIDBAUHAQAI/8QAOxAAAgEDAgQEAwUHAwUBAAAAAQIDAAQRBSESMUFRBhNhgRQicTJCkaGxByMzwdHh8BVSchY0YpLxgv/EABoBAAIDAQEAAAAAAAAAAAAAAAMEAQIFAAb/xAAlEQACAgEEAgMAAwEAAAAAAAAAAQIDEQQSITEFQRMiURQjMoH/2gAMAwEAAhEDEQA/AM9xXhSgDiuqO9b2Msg6NxXeHalDGOVdGKMkQJVaXXBzp6GFp5RGm5Ow3xUuSiss5LI2qMxAUZycCrqy8M3l1sZIYGO2JM5HsAce9XdnbQaLbCQ8QkYfMQOHJ96dt9Yu7hS2m20gwfujp7deX+c8m7yjTxWv+jMKM9lFc+Fr6AAm4smJ5KsrAkenEoB9jVNPBLBIUlXhccxkHH4UYyaRr91I0rwTNxc9htTB0GRrhF1GFos7AsN/cczVqPK5eLCJ0NdAmB1rpFGOoeD18kyWRZjjPEnzKw+g3B/KhW6tpbWTy50Kt07H1B6j6VrU6mu1fVizi12RsUV+DINEktbn/VraOaaRuCNpN+AY5jsfWhfFO2LhJwhYqGPMd6BrozlS9jww2ncVYty4Hdd0eXR73yJCHiYZilHJ1/rVdwjFahBptv4l0RbS7m4J4/mjlAyUbt9KzW4heCaSGQYeNyjfUHFB0OrV8Oe0TqKvjlx0Ryu9eIpeK9w020BEgV4DflSsGub5oGSRXDXQtdGcV0URNHCeCrawWGB4g43C8TkscZ6A/ly71EtYvtynGEHI9+lWPhuyOo6oZZeIW8Ryd+bf2FZfktRiOxB9PBykgk0rS5tRbjm8tYjuiCPAA9eeaNtPsbe0RVRQGHQDFQLB0/hhQAAQABjarKNjkDB3rz25vk1XXtWEW0DoEwAOWPpUe8tba7gaC4iWSJhgqw/zB9a5B0BPP1qQIsjnRlJ4FGkmBE9tdaJcGFXZ7cEmGRyeWfsk8s9B+A57xNbtLTWLUPIVEp+ZJU2yfX/P6UaaxbLLb7rxMu+3OgG50/UL7UUh0d4WtZl8ybznKqozhtwCc56etEptlCWU8MpOG70BN5ay2lw8E6kSId88j2I7gjfNR42KyqyqSQwwAMk+lG3iTwnqyxJOqJdiIFS8L8T8A3GQQM4JPLvVR4MsRdeIIuNfltwZWyOo2H5n8q9PHVxs07s/FyKfHJTSD7QNEvIgJTB5TPhsO2D7iqbxv4G1G6vm1HSIYpfMjzPEJMMXG2VB2OQO45UXR37QSJFI4LN17DvVvDLFgcUjH1zivN0ah1T3wH74yklk+d7i3ntpTFdQSwSDmksZRvwNNGt71zS9J8R2vw96okVHPlTIcMh5ZU/4DWT+IPB2qaZqclva2095Bjijmjj5qeh35jl+e3Kt2jyELF9uGIyqkuQdBFcxvXQN96XgUxtyDOAbV0c6UMV7G+attwcPQ58p+QyNyRvgf3NGfhq1S205BECDJlmB55oQtXXz1EpGHGcnn8pz+oH40SaNqR8q58ocJiPy56f3rzfkG5WMd0jSkEqaha6e4+JkzIB/DXBP9qtrLVbe64SgAPYncUBx6oypNZ6PpsV7eRqHuJpxxBMnouctz5VZabZai1xDd3bQxPG6hlgQrx524SPwO1Z+xpZH96lLASa69ykYjjlaPiH2gwUDvmqOLxDp8D+XI2oXU+QqtHE5BPQJnn7fzFFl7ZJcwILmLzYieTDrj+9R4tMghMQMKN5I/dFkB4M88ZyRUrb2yjbceD2kaza6rbBrabzIyCBkEEY6H1/zrVJq1tPpU091ZPwpKQ5U54Vbk3sRg/8A5+tFdtZW6uZxGnmkAE8IzgVD1KLzlljTBJyV4txn1/SrIpn87BF/EMwcR3AaCbmN9m9QetWEUlnBKbx4447ydB5sijHmAdSO/rz2HaqS60i5vPltUmaKE8aB8ExbcsnrsR2O1V8OpQzWskU78TkhVcdegxV1CWG4dewyuUkozXIUWF6kq3N3cnZm4Ez0Uf3qx0qeeeIXJPDAD8ik7sM8/pQBqD3Nlpi2/mZD5JJ6E9M07qPie7ghSxgZQUjC8an0qFF+iJSSNUXVIvLBIVegGOtd+NR91kHbYVhOn32oTXoVJ5GLnLZc4OK1HS71jZJxQyZG3yDIqzyuwKimsoycDNKxXhTgA2r1sVkyhIWu42pZAFdxRVEjI20LScJUtxoSVA655g0Q+E1juJJwR+7kK8+5zn+VUsZKsCCQR2q30RmSQlMAuWJxz4sg1jeU022PyR9jOlf3wFmm6RHp8ki2YXhd+Isx3Y4A39gKkarcjT4opJpQqhuIknH/AM7+1RrG+AfiJIyMjPrTWrw2t/aXEt+QIguPnOB/9rznOeTbSSjlFrc+LbVLGV4/NuSi8ZhhHG7DlsO/vSrLWppoYryKGb4KXGBMuGQ9fahDQ4ItPNveadbleFihLt8gUHY4PPv3ogTXbwxtLxwXiKR5iQ5LAdTg7kCiS64AqOOccBV8Ws8QC7EjpSI4yr8THNVuhXtvfwloOJeAjKHYqe1XORw8RHMV0ctcgpLa+CFFZfD3E0tu7AzHLJzwcdPcCso1+2XT/EF/BEAqxXLcAHQZyB7ZrVtQ1T/SbKS+a3edI+HjVB8wBOM/QE7+mT0rJdWna81Ca5dCjzMXZSc4JOcZ962/Dx3Skn00J6qT4OXc/wAda+W5w6nI32P1qjfKSHiztzqyC5BBG1IRnhk2USIfutV9V46VWZV8orG/dhTLXwzpJjBuLolP9o6mjGK+jSMKucfTFBd5qJMAPllJCOY5Go9rf3XkjivIhk8nbesbbJvke3RjFJFfw06BtSVGadUEivaQrT6MbIkJmlqmaUFNLVSKajUyuRASrjQjwmRc7Ag/qKqwN6kW0r28hZRkMMEelA1ujldRKEVyFpsULE2FFvGGynLB6VVa4LqfUYbeOLzUhAZkyAOWcdqg3viWazuGitIY5MY+eQk7/QY/Wo1v4sf44zahbKyshRjBlffBO/0zXh/gsTzg1f5VX+ci5vCniDVrsub23gtmxxMCTjblw4/QiiPw34NsNJld5rya9uHP2RIVVO5wp5/U00dHbU4IbjTLqJbaYAhw5x7ddsDarzTNNj0ENPdXZmYj7AUKM+lQ7eMBsRzmKFwLHpGstHE2Y7pdl7MM/wAj+VERl/cDcmg/VL34ieG4Rt1fZeYz0Hpn+tEMUjMicYCgfazQotpkSSZNu4EntpoG+zLE0bDPQjH86xvzBMiShg3EoORuDsOXpWl+INVSw0u4lL/OylIx3ZvlA/EispSSSOQ4jby88iDtW/4i2NUm5dMy9V2iVypBJ6U/hWTiGcUwZoQceapPYb16WU60suSwKZK/V5riK3Hl5aInLqOnrVI0fmHijSUg++9E9zGl1aSwqSC6EDAqLpVxZm1/fXNvDKGw8cqtlSNunMda8xrq4K3NbymFi89kuMZqQqYHKmLMhmxRDZ6NcXWDGox3NesosqjHMhectpTAU4F25UTx+E7thn5aeXwjdEcwPajPWUL2B+aP6COMGkzyCCB5X2Cjb69KMx4PuerD/wBaGf2haPLouj28r5bzboR7D/wY+/IUvqfI1Rpk4Pn0WhZGUkkwPkufMYs3MnNIZ1YEdegxzq3tfBfiK8tluLa0tpiy8Xw6XkJmA7leL8udD8oeKWSKZHiljYq6SKVZD2IO4NeMb9sbDHQNYaw0lEUglGdgud8lj/XPv71OufEwnKrMWKgksMcumRzzy/M1TDRSllay8Y8wxBpI25AkZP4Zx7VJsNPthMGZA6AAAEHPLf3zSjjFybNKDtUUkXujLLql5FKh4bKHc8YIMhByNugHvRTeX8UCtxPgKCzNnGMVR2U7oi20CZY4AVVyfwH+bU5qtm+n2Mt9qYEjR8It7QkMGmJwGk3wQPtcPL5Tzro0ucs44LTtjVH9YGapqs/iDVA5DLYWjny1bYs2+5/l2H1IrwjJI4W26kmuwRLDEqBiQPvMclj1J7kncmuTy42G/rWhWtiwjLk3J5Y+7W9vCfPkU55jmT7Dc+1V62ytIzIjovRX+0B69q6ZeGRRj525YOcepHp+pHTNLWSOJQigjHc5JPUk9TV3PJCQ6sfCO1UOp6QZrtpIQOFtz9auPN4iBnnTmOxqkuSRrS958eta74YiX4aPKjlWRaT/AB/etg8Mf9tH9K3Ln/WxLVdIJI41wPlFOiNewpEZAGa98TF57wLIplQAsvMqDyz2zg4+lY85Y5YtXB2S2oWVVRk4A71V63baZqdobXULWO5g41fglHylgcipl08Rx5hI7ZYjNRJbqxHyyLbn/ng/rWfbqZS4Twbem0MIctZZnPjLwCbx5NY8NkG64AJLKU+YJQMEcBbODsPl9NiOoHollP4l8RRR6lLJ53l8Uxb+I3AeEKS2dx3bJwMdNtzd45MCySKNlPOMYVvQ+tB+tQJ/1BbapBblLt3ImYDHmcIA39cHB+noaim1ye2Qa/T7VuRDvPCOpW8bTG+t1ttgGuBwlc9yGwfYCrnwzoOltOY5rp76RVBYLlEHpwqcnoDuR6VJfQz4oljvr+4uksIc/BW8b8HH0MzdywGADyXG2Scc0bSLrQ9T86G54Ywp8xniGGXmQSNhyB5dD3p6MIfgD5JNYyTPEeo22h2Qg062htpbgFABCE26kjG+BnnWaak9/b3Isr+7mkhQCeK3eQssBYHA35NwkbDYA/WjLxJ4mF1d3ln8OAkH8NpEX5njYZIB/wBpxg9CB6Yz67unvb26vJMEzyswwMfLn5R+GKmb4SKvPsdknXGAaYLcZ54zzpoknkKg6pcNFAIl3kl5Y5hev9KGyp6O78+4aaHIQnhTb7o5fzNTUDHcmo1lEscC9cUtrjB4UGfUjYVBxKDhNzzps3RBwDUdmJ+24z0HKkEj1qcnFrpP8f3rWtCuIbTT/iLmVIoY1y8jnCr71kWmyCNi7chUm+1S41JwJ2xFFtHCD8qnkT6n1rYuuiq8exe6p2NIMfEn7QLm4ZrXQuK2gGzXLD94/wDxH3R68/pV74Aj+D0eFmjLzXTNPK55sW5EnqeHh3NZZDC1xNHBH9qVgi/UkAVrunzx2brCmAkY4RtyAGKwtXZiOB7R0pN4RezThT+8ZApP3uVMvqlsilXmQD0IAphbvBDGRcE5GQKbn1e3J4HljY8irEDNIJ5H9n6iHqb8cZuLNAHTZgBjzB2+tBGseIml1+ytrcGeCSJhNb4BEshBwD1IwuCOv45KtSiisLGW706TEGAZrfiJC5I+ZO305dsVkt/qTnxBPf2aFGhmEkScsspzg/U7UeiH3yB1E0q8I1jwnrbajZXBkTyZYpcPGN8DAOd/8/nZ61KbeyjSOVoby4ZGBjUM3AGzj5gQASQPmG+SM5xVFpzQ2rPqRPlwSl5GckLiPGQSdgDgde9Xs1hazG4KXDySi4BlOxDbbIdvshWAAGOXPdiX0hKK9gjrfkWOlXKLD/CiLRNKgyznPz7ADJPFxY+9vQJH8sQXttWi+O4YrTwk68b/ABF7cRRBmbOwIcgDpnyx7AZrOAshOMVEpZIbydYgZJ5CqTjNzeSXH3B8sf06f196l61OI0Fqhy8gy+DyX+9NwxARiPoOZqrZBIwTGozhMbCnEQAbnA/OkQLwjcknvS5XCId96g4TNKI1O2D3zVY903Ea9PMXJGaitnPOoOL2dmS2DpkgSDix23/nilx3AN1IAcgkEe4Fcldk0+fh24sKfoarI3YOjA7kU3qH9kyA58JRefqfmlcrAhfPryH9fajuGQDGCO+TQj4KQDQ558ZeSfhYnsAMD8zVy1xJGGCnpWTqG5SNHTrbXkrvH3iB7TSjHbqgnZwikyHJ6k4x0AzzFZrGLm8t7q6utQuS1rGGU8X32bhUfrVr46u5JtUhDqmFBAAXvzqstCsuk3MbIoxOCSM5PCowDvy3O1GphFRFtRbJyLbQvEk+mr5eoB76AoVMRfAOR19KpY53LlpG4pHJZ37k7n6U3klMnnikJ9qiJJdApTlJYbNg/ZxOuoaFBA+JfhmkgcFeIKPtIv04GA+o25VdzaVcwXUMqX11DGhEhhQpwygbcJULhc4UfLvzGAd6C/2PTP8A6vfxliUNsJOE8gyuACP/AGP4CtNAV76TjRWKRqASMkbE7dvajwfBMDOvH11etLpdtdyqQqzTkLjhHGVCAY7BWG9CtxcR28DSybIoyf6UQftEHD4nUDYC0jAHQbseX1JoH12RjNbwE/uyC5HcjYVSb5KvlkONnubozy7sx4iO3YVaIoVR3POoFmo4T/yxU+qEHWcRrmq+4mMjc6kXBOMVCfnXHDLc65TjDNIxXHH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4570413" y="3941763"/>
            <a:ext cx="4762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091" name="Rectangle 15"/>
          <p:cNvSpPr>
            <a:spLocks noChangeArrowheads="1"/>
          </p:cNvSpPr>
          <p:nvPr/>
        </p:nvSpPr>
        <p:spPr bwMode="auto">
          <a:xfrm>
            <a:off x="4479925" y="27733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092" name="Rectangle 16"/>
          <p:cNvSpPr>
            <a:spLocks noChangeArrowheads="1"/>
          </p:cNvSpPr>
          <p:nvPr/>
        </p:nvSpPr>
        <p:spPr bwMode="auto">
          <a:xfrm>
            <a:off x="4479925" y="2773363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endParaRPr lang="en-US" altLang="en-US">
              <a:solidFill>
                <a:srgbClr val="CC0000"/>
              </a:solidFill>
            </a:endParaRPr>
          </a:p>
          <a:p>
            <a:pPr lvl="1"/>
            <a:endParaRPr lang="en-US" altLang="en-US"/>
          </a:p>
        </p:txBody>
      </p:sp>
      <p:sp>
        <p:nvSpPr>
          <p:cNvPr id="46093" name="AutoShape 18" descr="data:image/jpeg;base64,/9j/4AAQSkZJRgABAQAAAQABAAD/2wBDAAkGBwgHBgkIBwgKCgkLDRYPDQwMDRsUFRAWIB0iIiAdHx8kKDQsJCYxJx8fLT0tMTU3Ojo6Iys/RD84QzQ5Ojf/2wBDAQoKCg0MDRoPDxo3JR8lNzc3Nzc3Nzc3Nzc3Nzc3Nzc3Nzc3Nzc3Nzc3Nzc3Nzc3Nzc3Nzc3Nzc3Nzc3Nzc3Nzf/wAARCACMAIwDASIAAhEBAxEB/8QAHAAAAQUBAQEAAAAAAAAAAAAABgIDBAUHAQAI/8QAOxAAAgEDAgQEAwUHAwUBAAAAAQIDAAQRBSESMUFRBhNhgRQicTJCkaGxByMzwdHh8BVSchY0YpLxgv/EABoBAAIDAQEAAAAAAAAAAAAAAAMEAQIFAAb/xAAlEQACAgEEAgMAAwEAAAAAAAAAAQIDEQQSITEFQRMiURQjMoH/2gAMAwEAAhEDEQA/AM9xXhSgDiuqO9b2Msg6NxXeHalDGOVdGKMkQJVaXXBzp6GFp5RGm5Ow3xUuSiss5LI2qMxAUZycCrqy8M3l1sZIYGO2JM5HsAce9XdnbQaLbCQ8QkYfMQOHJ96dt9Yu7hS2m20gwfujp7deX+c8m7yjTxWv+jMKM9lFc+Fr6AAm4smJ5KsrAkenEoB9jVNPBLBIUlXhccxkHH4UYyaRr91I0rwTNxc9htTB0GRrhF1GFos7AsN/cczVqPK5eLCJ0NdAmB1rpFGOoeD18kyWRZjjPEnzKw+g3B/KhW6tpbWTy50Kt07H1B6j6VrU6mu1fVizi12RsUV+DINEktbn/VraOaaRuCNpN+AY5jsfWhfFO2LhJwhYqGPMd6BrozlS9jww2ncVYty4Hdd0eXR73yJCHiYZilHJ1/rVdwjFahBptv4l0RbS7m4J4/mjlAyUbt9KzW4heCaSGQYeNyjfUHFB0OrV8Oe0TqKvjlx0Ryu9eIpeK9w020BEgV4DflSsGub5oGSRXDXQtdGcV0URNHCeCrawWGB4g43C8TkscZ6A/ly71EtYvtynGEHI9+lWPhuyOo6oZZeIW8Ryd+bf2FZfktRiOxB9PBykgk0rS5tRbjm8tYjuiCPAA9eeaNtPsbe0RVRQGHQDFQLB0/hhQAAQABjarKNjkDB3rz25vk1XXtWEW0DoEwAOWPpUe8tba7gaC4iWSJhgqw/zB9a5B0BPP1qQIsjnRlJ4FGkmBE9tdaJcGFXZ7cEmGRyeWfsk8s9B+A57xNbtLTWLUPIVEp+ZJU2yfX/P6UaaxbLLb7rxMu+3OgG50/UL7UUh0d4WtZl8ybznKqozhtwCc56etEptlCWU8MpOG70BN5ay2lw8E6kSId88j2I7gjfNR42KyqyqSQwwAMk+lG3iTwnqyxJOqJdiIFS8L8T8A3GQQM4JPLvVR4MsRdeIIuNfltwZWyOo2H5n8q9PHVxs07s/FyKfHJTSD7QNEvIgJTB5TPhsO2D7iqbxv4G1G6vm1HSIYpfMjzPEJMMXG2VB2OQO45UXR37QSJFI4LN17DvVvDLFgcUjH1zivN0ah1T3wH74yklk+d7i3ntpTFdQSwSDmksZRvwNNGt71zS9J8R2vw96okVHPlTIcMh5ZU/4DWT+IPB2qaZqclva2095Bjijmjj5qeh35jl+e3Kt2jyELF9uGIyqkuQdBFcxvXQN96XgUxtyDOAbV0c6UMV7G+attwcPQ58p+QyNyRvgf3NGfhq1S205BECDJlmB55oQtXXz1EpGHGcnn8pz+oH40SaNqR8q58ocJiPy56f3rzfkG5WMd0jSkEqaha6e4+JkzIB/DXBP9qtrLVbe64SgAPYncUBx6oypNZ6PpsV7eRqHuJpxxBMnouctz5VZabZai1xDd3bQxPG6hlgQrx524SPwO1Z+xpZH96lLASa69ykYjjlaPiH2gwUDvmqOLxDp8D+XI2oXU+QqtHE5BPQJnn7fzFFl7ZJcwILmLzYieTDrj+9R4tMghMQMKN5I/dFkB4M88ZyRUrb2yjbceD2kaza6rbBrabzIyCBkEEY6H1/zrVJq1tPpU091ZPwpKQ5U54Vbk3sRg/8A5+tFdtZW6uZxGnmkAE8IzgVD1KLzlljTBJyV4txn1/SrIpn87BF/EMwcR3AaCbmN9m9QetWEUlnBKbx4447ydB5sijHmAdSO/rz2HaqS60i5vPltUmaKE8aB8ExbcsnrsR2O1V8OpQzWskU78TkhVcdegxV1CWG4dewyuUkozXIUWF6kq3N3cnZm4Ez0Uf3qx0qeeeIXJPDAD8ik7sM8/pQBqD3Nlpi2/mZD5JJ6E9M07qPie7ghSxgZQUjC8an0qFF+iJSSNUXVIvLBIVegGOtd+NR91kHbYVhOn32oTXoVJ5GLnLZc4OK1HS71jZJxQyZG3yDIqzyuwKimsoycDNKxXhTgA2r1sVkyhIWu42pZAFdxRVEjI20LScJUtxoSVA655g0Q+E1juJJwR+7kK8+5zn+VUsZKsCCQR2q30RmSQlMAuWJxz4sg1jeU022PyR9jOlf3wFmm6RHp8ki2YXhd+Isx3Y4A39gKkarcjT4opJpQqhuIknH/AM7+1RrG+AfiJIyMjPrTWrw2t/aXEt+QIguPnOB/9rznOeTbSSjlFrc+LbVLGV4/NuSi8ZhhHG7DlsO/vSrLWppoYryKGb4KXGBMuGQ9fahDQ4ItPNveadbleFihLt8gUHY4PPv3ogTXbwxtLxwXiKR5iQ5LAdTg7kCiS64AqOOccBV8Ws8QC7EjpSI4yr8THNVuhXtvfwloOJeAjKHYqe1XORw8RHMV0ctcgpLa+CFFZfD3E0tu7AzHLJzwcdPcCso1+2XT/EF/BEAqxXLcAHQZyB7ZrVtQ1T/SbKS+a3edI+HjVB8wBOM/QE7+mT0rJdWna81Ca5dCjzMXZSc4JOcZ962/Dx3Skn00J6qT4OXc/wAda+W5w6nI32P1qjfKSHiztzqyC5BBG1IRnhk2USIfutV9V46VWZV8orG/dhTLXwzpJjBuLolP9o6mjGK+jSMKucfTFBd5qJMAPllJCOY5Go9rf3XkjivIhk8nbesbbJvke3RjFJFfw06BtSVGadUEivaQrT6MbIkJmlqmaUFNLVSKajUyuRASrjQjwmRc7Ag/qKqwN6kW0r28hZRkMMEelA1ujldRKEVyFpsULE2FFvGGynLB6VVa4LqfUYbeOLzUhAZkyAOWcdqg3viWazuGitIY5MY+eQk7/QY/Wo1v4sf44zahbKyshRjBlffBO/0zXh/gsTzg1f5VX+ci5vCniDVrsub23gtmxxMCTjblw4/QiiPw34NsNJld5rya9uHP2RIVVO5wp5/U00dHbU4IbjTLqJbaYAhw5x7ddsDarzTNNj0ENPdXZmYj7AUKM+lQ7eMBsRzmKFwLHpGstHE2Y7pdl7MM/wAj+VERl/cDcmg/VL34ieG4Rt1fZeYz0Hpn+tEMUjMicYCgfazQotpkSSZNu4EntpoG+zLE0bDPQjH86xvzBMiShg3EoORuDsOXpWl+INVSw0u4lL/OylIx3ZvlA/EispSSSOQ4jby88iDtW/4i2NUm5dMy9V2iVypBJ6U/hWTiGcUwZoQceapPYb16WU60suSwKZK/V5riK3Hl5aInLqOnrVI0fmHijSUg++9E9zGl1aSwqSC6EDAqLpVxZm1/fXNvDKGw8cqtlSNunMda8xrq4K3NbymFi89kuMZqQqYHKmLMhmxRDZ6NcXWDGox3NesosqjHMhectpTAU4F25UTx+E7thn5aeXwjdEcwPajPWUL2B+aP6COMGkzyCCB5X2Cjb69KMx4PuerD/wBaGf2haPLouj28r5bzboR7D/wY+/IUvqfI1Rpk4Pn0WhZGUkkwPkufMYs3MnNIZ1YEdegxzq3tfBfiK8tluLa0tpiy8Xw6XkJmA7leL8udD8oeKWSKZHiljYq6SKVZD2IO4NeMb9sbDHQNYaw0lEUglGdgud8lj/XPv71OufEwnKrMWKgksMcumRzzy/M1TDRSllay8Y8wxBpI25AkZP4Zx7VJsNPthMGZA6AAAEHPLf3zSjjFybNKDtUUkXujLLql5FKh4bKHc8YIMhByNugHvRTeX8UCtxPgKCzNnGMVR2U7oi20CZY4AVVyfwH+bU5qtm+n2Mt9qYEjR8It7QkMGmJwGk3wQPtcPL5Tzro0ucs44LTtjVH9YGapqs/iDVA5DLYWjny1bYs2+5/l2H1IrwjJI4W26kmuwRLDEqBiQPvMclj1J7kncmuTy42G/rWhWtiwjLk3J5Y+7W9vCfPkU55jmT7Dc+1V62ytIzIjovRX+0B69q6ZeGRRj525YOcepHp+pHTNLWSOJQigjHc5JPUk9TV3PJCQ6sfCO1UOp6QZrtpIQOFtz9auPN4iBnnTmOxqkuSRrS958eta74YiX4aPKjlWRaT/AB/etg8Mf9tH9K3Ln/WxLVdIJI41wPlFOiNewpEZAGa98TF57wLIplQAsvMqDyz2zg4+lY85Y5YtXB2S2oWVVRk4A71V63baZqdobXULWO5g41fglHylgcipl08Rx5hI7ZYjNRJbqxHyyLbn/ng/rWfbqZS4Twbem0MIctZZnPjLwCbx5NY8NkG64AJLKU+YJQMEcBbODsPl9NiOoHollP4l8RRR6lLJ53l8Uxb+I3AeEKS2dx3bJwMdNtzd45MCySKNlPOMYVvQ+tB+tQJ/1BbapBblLt3ImYDHmcIA39cHB+noaim1ye2Qa/T7VuRDvPCOpW8bTG+t1ttgGuBwlc9yGwfYCrnwzoOltOY5rp76RVBYLlEHpwqcnoDuR6VJfQz4oljvr+4uksIc/BW8b8HH0MzdywGADyXG2Scc0bSLrQ9T86G54Ywp8xniGGXmQSNhyB5dD3p6MIfgD5JNYyTPEeo22h2Qg062htpbgFABCE26kjG+BnnWaak9/b3Isr+7mkhQCeK3eQssBYHA35NwkbDYA/WjLxJ4mF1d3ln8OAkH8NpEX5njYZIB/wBpxg9CB6Yz67unvb26vJMEzyswwMfLn5R+GKmb4SKvPsdknXGAaYLcZ54zzpoknkKg6pcNFAIl3kl5Y5hev9KGyp6O78+4aaHIQnhTb7o5fzNTUDHcmo1lEscC9cUtrjB4UGfUjYVBxKDhNzzps3RBwDUdmJ+24z0HKkEj1qcnFrpP8f3rWtCuIbTT/iLmVIoY1y8jnCr71kWmyCNi7chUm+1S41JwJ2xFFtHCD8qnkT6n1rYuuiq8exe6p2NIMfEn7QLm4ZrXQuK2gGzXLD94/wDxH3R68/pV74Aj+D0eFmjLzXTNPK55sW5EnqeHh3NZZDC1xNHBH9qVgi/UkAVrunzx2brCmAkY4RtyAGKwtXZiOB7R0pN4RezThT+8ZApP3uVMvqlsilXmQD0IAphbvBDGRcE5GQKbn1e3J4HljY8irEDNIJ5H9n6iHqb8cZuLNAHTZgBjzB2+tBGseIml1+ytrcGeCSJhNb4BEshBwD1IwuCOv45KtSiisLGW706TEGAZrfiJC5I+ZO305dsVkt/qTnxBPf2aFGhmEkScsspzg/U7UeiH3yB1E0q8I1jwnrbajZXBkTyZYpcPGN8DAOd/8/nZ61KbeyjSOVoby4ZGBjUM3AGzj5gQASQPmG+SM5xVFpzQ2rPqRPlwSl5GckLiPGQSdgDgde9Xs1hazG4KXDySi4BlOxDbbIdvshWAAGOXPdiX0hKK9gjrfkWOlXKLD/CiLRNKgyznPz7ADJPFxY+9vQJH8sQXttWi+O4YrTwk68b/ABF7cRRBmbOwIcgDpnyx7AZrOAshOMVEpZIbydYgZJ5CqTjNzeSXH3B8sf06f196l61OI0Fqhy8gy+DyX+9NwxARiPoOZqrZBIwTGozhMbCnEQAbnA/OkQLwjcknvS5XCId96g4TNKI1O2D3zVY903Ea9PMXJGaitnPOoOL2dmS2DpkgSDix23/nilx3AN1IAcgkEe4Fcldk0+fh24sKfoarI3YOjA7kU3qH9kyA58JRefqfmlcrAhfPryH9fajuGQDGCO+TQj4KQDQ558ZeSfhYnsAMD8zVy1xJGGCnpWTqG5SNHTrbXkrvH3iB7TSjHbqgnZwikyHJ6k4x0AzzFZrGLm8t7q6utQuS1rGGU8X32bhUfrVr46u5JtUhDqmFBAAXvzqstCsuk3MbIoxOCSM5PCowDvy3O1GphFRFtRbJyLbQvEk+mr5eoB76AoVMRfAOR19KpY53LlpG4pHJZ37k7n6U3klMnnikJ9qiJJdApTlJYbNg/ZxOuoaFBA+JfhmkgcFeIKPtIv04GA+o25VdzaVcwXUMqX11DGhEhhQpwygbcJULhc4UfLvzGAd6C/2PTP8A6vfxliUNsJOE8gyuACP/AGP4CtNAV76TjRWKRqASMkbE7dvajwfBMDOvH11etLpdtdyqQqzTkLjhHGVCAY7BWG9CtxcR28DSybIoyf6UQftEHD4nUDYC0jAHQbseX1JoH12RjNbwE/uyC5HcjYVSb5KvlkONnubozy7sx4iO3YVaIoVR3POoFmo4T/yxU+qEHWcRrmq+4mMjc6kXBOMVCfnXHDLc65TjDNIxXHH/2Q=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4570413" y="3941763"/>
            <a:ext cx="4762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094" name="Rectangle 19"/>
          <p:cNvSpPr>
            <a:spLocks noChangeArrowheads="1"/>
          </p:cNvSpPr>
          <p:nvPr/>
        </p:nvSpPr>
        <p:spPr bwMode="auto">
          <a:xfrm>
            <a:off x="4479925" y="27733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095" name="Rectangle 20"/>
          <p:cNvSpPr>
            <a:spLocks noChangeArrowheads="1"/>
          </p:cNvSpPr>
          <p:nvPr/>
        </p:nvSpPr>
        <p:spPr bwMode="auto">
          <a:xfrm>
            <a:off x="4479925" y="2773363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endParaRPr lang="en-US" altLang="en-US">
              <a:solidFill>
                <a:srgbClr val="CC0000"/>
              </a:solidFill>
            </a:endParaRPr>
          </a:p>
          <a:p>
            <a:pPr lvl="1"/>
            <a:endParaRPr lang="en-US" altLang="en-US"/>
          </a:p>
        </p:txBody>
      </p:sp>
      <p:sp>
        <p:nvSpPr>
          <p:cNvPr id="46096" name="AutoShape 22" descr="data:image/jpeg;base64,/9j/4AAQSkZJRgABAQAAAQABAAD/2wBDAAkGBwgHBgkIBwgKCgkLDRYPDQwMDRsUFRAWIB0iIiAdHx8kKDQsJCYxJx8fLT0tMTU3Ojo6Iys/RD84QzQ5Ojf/2wBDAQoKCg0MDRoPDxo3JR8lNzc3Nzc3Nzc3Nzc3Nzc3Nzc3Nzc3Nzc3Nzc3Nzc3Nzc3Nzc3Nzc3Nzc3Nzc3Nzc3Nzf/wAARCACMAIwDASIAAhEBAxEB/8QAHAAAAQUBAQEAAAAAAAAAAAAABgIDBAUHAQAI/8QAOxAAAgEDAgQEAwUHAwUBAAAAAQIDAAQRBSESMUFRBhNhgRQicTJCkaGxByMzwdHh8BVSchY0YpLxgv/EABoBAAIDAQEAAAAAAAAAAAAAAAMEAQIFAAb/xAAlEQACAgEEAgMAAwEAAAAAAAAAAQIDEQQSITEFQRMiURQjMoH/2gAMAwEAAhEDEQA/AM9xXhSgDiuqO9b2Msg6NxXeHalDGOVdGKMkQJVaXXBzp6GFp5RGm5Ow3xUuSiss5LI2qMxAUZycCrqy8M3l1sZIYGO2JM5HsAce9XdnbQaLbCQ8QkYfMQOHJ96dt9Yu7hS2m20gwfujp7deX+c8m7yjTxWv+jMKM9lFc+Fr6AAm4smJ5KsrAkenEoB9jVNPBLBIUlXhccxkHH4UYyaRr91I0rwTNxc9htTB0GRrhF1GFos7AsN/cczVqPK5eLCJ0NdAmB1rpFGOoeD18kyWRZjjPEnzKw+g3B/KhW6tpbWTy50Kt07H1B6j6VrU6mu1fVizi12RsUV+DINEktbn/VraOaaRuCNpN+AY5jsfWhfFO2LhJwhYqGPMd6BrozlS9jww2ncVYty4Hdd0eXR73yJCHiYZilHJ1/rVdwjFahBptv4l0RbS7m4J4/mjlAyUbt9KzW4heCaSGQYeNyjfUHFB0OrV8Oe0TqKvjlx0Ryu9eIpeK9w020BEgV4DflSsGub5oGSRXDXQtdGcV0URNHCeCrawWGB4g43C8TkscZ6A/ly71EtYvtynGEHI9+lWPhuyOo6oZZeIW8Ryd+bf2FZfktRiOxB9PBykgk0rS5tRbjm8tYjuiCPAA9eeaNtPsbe0RVRQGHQDFQLB0/hhQAAQABjarKNjkDB3rz25vk1XXtWEW0DoEwAOWPpUe8tba7gaC4iWSJhgqw/zB9a5B0BPP1qQIsjnRlJ4FGkmBE9tdaJcGFXZ7cEmGRyeWfsk8s9B+A57xNbtLTWLUPIVEp+ZJU2yfX/P6UaaxbLLb7rxMu+3OgG50/UL7UUh0d4WtZl8ybznKqozhtwCc56etEptlCWU8MpOG70BN5ay2lw8E6kSId88j2I7gjfNR42KyqyqSQwwAMk+lG3iTwnqyxJOqJdiIFS8L8T8A3GQQM4JPLvVR4MsRdeIIuNfltwZWyOo2H5n8q9PHVxs07s/FyKfHJTSD7QNEvIgJTB5TPhsO2D7iqbxv4G1G6vm1HSIYpfMjzPEJMMXG2VB2OQO45UXR37QSJFI4LN17DvVvDLFgcUjH1zivN0ah1T3wH74yklk+d7i3ntpTFdQSwSDmksZRvwNNGt71zS9J8R2vw96okVHPlTIcMh5ZU/4DWT+IPB2qaZqclva2095Bjijmjj5qeh35jl+e3Kt2jyELF9uGIyqkuQdBFcxvXQN96XgUxtyDOAbV0c6UMV7G+attwcPQ58p+QyNyRvgf3NGfhq1S205BECDJlmB55oQtXXz1EpGHGcnn8pz+oH40SaNqR8q58ocJiPy56f3rzfkG5WMd0jSkEqaha6e4+JkzIB/DXBP9qtrLVbe64SgAPYncUBx6oypNZ6PpsV7eRqHuJpxxBMnouctz5VZabZai1xDd3bQxPG6hlgQrx524SPwO1Z+xpZH96lLASa69ykYjjlaPiH2gwUDvmqOLxDp8D+XI2oXU+QqtHE5BPQJnn7fzFFl7ZJcwILmLzYieTDrj+9R4tMghMQMKN5I/dFkB4M88ZyRUrb2yjbceD2kaza6rbBrabzIyCBkEEY6H1/zrVJq1tPpU091ZPwpKQ5U54Vbk3sRg/8A5+tFdtZW6uZxGnmkAE8IzgVD1KLzlljTBJyV4txn1/SrIpn87BF/EMwcR3AaCbmN9m9QetWEUlnBKbx4447ydB5sijHmAdSO/rz2HaqS60i5vPltUmaKE8aB8ExbcsnrsR2O1V8OpQzWskU78TkhVcdegxV1CWG4dewyuUkozXIUWF6kq3N3cnZm4Ez0Uf3qx0qeeeIXJPDAD8ik7sM8/pQBqD3Nlpi2/mZD5JJ6E9M07qPie7ghSxgZQUjC8an0qFF+iJSSNUXVIvLBIVegGOtd+NR91kHbYVhOn32oTXoVJ5GLnLZc4OK1HS71jZJxQyZG3yDIqzyuwKimsoycDNKxXhTgA2r1sVkyhIWu42pZAFdxRVEjI20LScJUtxoSVA655g0Q+E1juJJwR+7kK8+5zn+VUsZKsCCQR2q30RmSQlMAuWJxz4sg1jeU022PyR9jOlf3wFmm6RHp8ki2YXhd+Isx3Y4A39gKkarcjT4opJpQqhuIknH/AM7+1RrG+AfiJIyMjPrTWrw2t/aXEt+QIguPnOB/9rznOeTbSSjlFrc+LbVLGV4/NuSi8ZhhHG7DlsO/vSrLWppoYryKGb4KXGBMuGQ9fahDQ4ItPNveadbleFihLt8gUHY4PPv3ogTXbwxtLxwXiKR5iQ5LAdTg7kCiS64AqOOccBV8Ws8QC7EjpSI4yr8THNVuhXtvfwloOJeAjKHYqe1XORw8RHMV0ctcgpLa+CFFZfD3E0tu7AzHLJzwcdPcCso1+2XT/EF/BEAqxXLcAHQZyB7ZrVtQ1T/SbKS+a3edI+HjVB8wBOM/QE7+mT0rJdWna81Ca5dCjzMXZSc4JOcZ962/Dx3Skn00J6qT4OXc/wAda+W5w6nI32P1qjfKSHiztzqyC5BBG1IRnhk2USIfutV9V46VWZV8orG/dhTLXwzpJjBuLolP9o6mjGK+jSMKucfTFBd5qJMAPllJCOY5Go9rf3XkjivIhk8nbesbbJvke3RjFJFfw06BtSVGadUEivaQrT6MbIkJmlqmaUFNLVSKajUyuRASrjQjwmRc7Ag/qKqwN6kW0r28hZRkMMEelA1ujldRKEVyFpsULE2FFvGGynLB6VVa4LqfUYbeOLzUhAZkyAOWcdqg3viWazuGitIY5MY+eQk7/QY/Wo1v4sf44zahbKyshRjBlffBO/0zXh/gsTzg1f5VX+ci5vCniDVrsub23gtmxxMCTjblw4/QiiPw34NsNJld5rya9uHP2RIVVO5wp5/U00dHbU4IbjTLqJbaYAhw5x7ddsDarzTNNj0ENPdXZmYj7AUKM+lQ7eMBsRzmKFwLHpGstHE2Y7pdl7MM/wAj+VERl/cDcmg/VL34ieG4Rt1fZeYz0Hpn+tEMUjMicYCgfazQotpkSSZNu4EntpoG+zLE0bDPQjH86xvzBMiShg3EoORuDsOXpWl+INVSw0u4lL/OylIx3ZvlA/EispSSSOQ4jby88iDtW/4i2NUm5dMy9V2iVypBJ6U/hWTiGcUwZoQceapPYb16WU60suSwKZK/V5riK3Hl5aInLqOnrVI0fmHijSUg++9E9zGl1aSwqSC6EDAqLpVxZm1/fXNvDKGw8cqtlSNunMda8xrq4K3NbymFi89kuMZqQqYHKmLMhmxRDZ6NcXWDGox3NesosqjHMhectpTAU4F25UTx+E7thn5aeXwjdEcwPajPWUL2B+aP6COMGkzyCCB5X2Cjb69KMx4PuerD/wBaGf2haPLouj28r5bzboR7D/wY+/IUvqfI1Rpk4Pn0WhZGUkkwPkufMYs3MnNIZ1YEdegxzq3tfBfiK8tluLa0tpiy8Xw6XkJmA7leL8udD8oeKWSKZHiljYq6SKVZD2IO4NeMb9sbDHQNYaw0lEUglGdgud8lj/XPv71OufEwnKrMWKgksMcumRzzy/M1TDRSllay8Y8wxBpI25AkZP4Zx7VJsNPthMGZA6AAAEHPLf3zSjjFybNKDtUUkXujLLql5FKh4bKHc8YIMhByNugHvRTeX8UCtxPgKCzNnGMVR2U7oi20CZY4AVVyfwH+bU5qtm+n2Mt9qYEjR8It7QkMGmJwGk3wQPtcPL5Tzro0ucs44LTtjVH9YGapqs/iDVA5DLYWjny1bYs2+5/l2H1IrwjJI4W26kmuwRLDEqBiQPvMclj1J7kncmuTy42G/rWhWtiwjLk3J5Y+7W9vCfPkU55jmT7Dc+1V62ytIzIjovRX+0B69q6ZeGRRj525YOcepHp+pHTNLWSOJQigjHc5JPUk9TV3PJCQ6sfCO1UOp6QZrtpIQOFtz9auPN4iBnnTmOxqkuSRrS958eta74YiX4aPKjlWRaT/AB/etg8Mf9tH9K3Ln/WxLVdIJI41wPlFOiNewpEZAGa98TF57wLIplQAsvMqDyz2zg4+lY85Y5YtXB2S2oWVVRk4A71V63baZqdobXULWO5g41fglHylgcipl08Rx5hI7ZYjNRJbqxHyyLbn/ng/rWfbqZS4Twbem0MIctZZnPjLwCbx5NY8NkG64AJLKU+YJQMEcBbODsPl9NiOoHollP4l8RRR6lLJ53l8Uxb+I3AeEKS2dx3bJwMdNtzd45MCySKNlPOMYVvQ+tB+tQJ/1BbapBblLt3ImYDHmcIA39cHB+noaim1ye2Qa/T7VuRDvPCOpW8bTG+t1ttgGuBwlc9yGwfYCrnwzoOltOY5rp76RVBYLlEHpwqcnoDuR6VJfQz4oljvr+4uksIc/BW8b8HH0MzdywGADyXG2Scc0bSLrQ9T86G54Ywp8xniGGXmQSNhyB5dD3p6MIfgD5JNYyTPEeo22h2Qg062htpbgFABCE26kjG+BnnWaak9/b3Isr+7mkhQCeK3eQssBYHA35NwkbDYA/WjLxJ4mF1d3ln8OAkH8NpEX5njYZIB/wBpxg9CB6Yz67unvb26vJMEzyswwMfLn5R+GKmb4SKvPsdknXGAaYLcZ54zzpoknkKg6pcNFAIl3kl5Y5hev9KGyp6O78+4aaHIQnhTb7o5fzNTUDHcmo1lEscC9cUtrjB4UGfUjYVBxKDhNzzps3RBwDUdmJ+24z0HKkEj1qcnFrpP8f3rWtCuIbTT/iLmVIoY1y8jnCr71kWmyCNi7chUm+1S41JwJ2xFFtHCD8qnkT6n1rYuuiq8exe6p2NIMfEn7QLm4ZrXQuK2gGzXLD94/wDxH3R68/pV74Aj+D0eFmjLzXTNPK55sW5EnqeHh3NZZDC1xNHBH9qVgi/UkAVrunzx2brCmAkY4RtyAGKwtXZiOB7R0pN4RezThT+8ZApP3uVMvqlsilXmQD0IAphbvBDGRcE5GQKbn1e3J4HljY8irEDNIJ5H9n6iHqb8cZuLNAHTZgBjzB2+tBGseIml1+ytrcGeCSJhNb4BEshBwD1IwuCOv45KtSiisLGW706TEGAZrfiJC5I+ZO305dsVkt/qTnxBPf2aFGhmEkScsspzg/U7UeiH3yB1E0q8I1jwnrbajZXBkTyZYpcPGN8DAOd/8/nZ61KbeyjSOVoby4ZGBjUM3AGzj5gQASQPmG+SM5xVFpzQ2rPqRPlwSl5GckLiPGQSdgDgde9Xs1hazG4KXDySi4BlOxDbbIdvshWAAGOXPdiX0hKK9gjrfkWOlXKLD/CiLRNKgyznPz7ADJPFxY+9vQJH8sQXttWi+O4YrTwk68b/ABF7cRRBmbOwIcgDpnyx7AZrOAshOMVEpZIbydYgZJ5CqTjNzeSXH3B8sf06f196l61OI0Fqhy8gy+DyX+9NwxARiPoOZqrZBIwTGozhMbCnEQAbnA/OkQLwjcknvS5XCId96g4TNKI1O2D3zVY903Ea9PMXJGaitnPOoOL2dmS2DpkgSDix23/nilx3AN1IAcgkEe4Fcldk0+fh24sKfoarI3YOjA7kU3qH9kyA58JRefqfmlcrAhfPryH9fajuGQDGCO+TQj4KQDQ558ZeSfhYnsAMD8zVy1xJGGCnpWTqG5SNHTrbXkrvH3iB7TSjHbqgnZwikyHJ6k4x0AzzFZrGLm8t7q6utQuS1rGGU8X32bhUfrVr46u5JtUhDqmFBAAXvzqstCsuk3MbIoxOCSM5PCowDvy3O1GphFRFtRbJyLbQvEk+mr5eoB76AoVMRfAOR19KpY53LlpG4pHJZ37k7n6U3klMnnikJ9qiJJdApTlJYbNg/ZxOuoaFBA+JfhmkgcFeIKPtIv04GA+o25VdzaVcwXUMqX11DGhEhhQpwygbcJULhc4UfLvzGAd6C/2PTP8A6vfxliUNsJOE8gyuACP/AGP4CtNAV76TjRWKRqASMkbE7dvajwfBMDOvH11etLpdtdyqQqzTkLjhHGVCAY7BWG9CtxcR28DSybIoyf6UQftEHD4nUDYC0jAHQbseX1JoH12RjNbwE/uyC5HcjYVSb5KvlkONnubozy7sx4iO3YVaIoVR3POoFmo4T/yxU+qEHWcRrmq+4mMjc6kXBOMVCfnXHDLc65TjDNIxXHH/2Q=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4570413" y="3941763"/>
            <a:ext cx="4762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097" name="Rectangle 23"/>
          <p:cNvSpPr>
            <a:spLocks noChangeArrowheads="1"/>
          </p:cNvSpPr>
          <p:nvPr/>
        </p:nvSpPr>
        <p:spPr bwMode="auto">
          <a:xfrm>
            <a:off x="2505075" y="1558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098" name="Rectangle 24"/>
          <p:cNvSpPr>
            <a:spLocks noChangeArrowheads="1"/>
          </p:cNvSpPr>
          <p:nvPr/>
        </p:nvSpPr>
        <p:spPr bwMode="auto">
          <a:xfrm>
            <a:off x="2505075" y="1558925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endParaRPr lang="en-US" altLang="en-US">
              <a:solidFill>
                <a:srgbClr val="CC0000"/>
              </a:solidFill>
            </a:endParaRPr>
          </a:p>
          <a:p>
            <a:pPr lvl="1"/>
            <a:endParaRPr lang="en-US" altLang="en-US"/>
          </a:p>
        </p:txBody>
      </p:sp>
      <p:sp>
        <p:nvSpPr>
          <p:cNvPr id="46100" name="Rectangle 28"/>
          <p:cNvSpPr>
            <a:spLocks noChangeArrowheads="1"/>
          </p:cNvSpPr>
          <p:nvPr/>
        </p:nvSpPr>
        <p:spPr bwMode="auto">
          <a:xfrm>
            <a:off x="2595563" y="2727325"/>
            <a:ext cx="4762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endParaRPr lang="en-US" altLang="en-US">
              <a:solidFill>
                <a:srgbClr val="CC0000"/>
              </a:solidFill>
            </a:endParaRPr>
          </a:p>
          <a:p>
            <a:endParaRPr lang="en-US" altLang="en-US"/>
          </a:p>
        </p:txBody>
      </p:sp>
      <p:pic>
        <p:nvPicPr>
          <p:cNvPr id="38939" name="Picture 27" descr="http://t2.gstatic.com/images?q=tbn:ANd9GcRgiLqDi6l40Peqoo__j-Kb0zODSWoVor48lgYaeGT3gpc7_p-JeA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419600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2" name="Rectangle 29"/>
          <p:cNvSpPr>
            <a:spLocks noChangeArrowheads="1"/>
          </p:cNvSpPr>
          <p:nvPr/>
        </p:nvSpPr>
        <p:spPr bwMode="auto">
          <a:xfrm>
            <a:off x="1219200" y="3962400"/>
            <a:ext cx="144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</a:rPr>
              <a:t>Rick Warren</a:t>
            </a:r>
            <a:endParaRPr lang="en-US" altLang="en-US" sz="18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/>
      <p:bldP spid="38918" grpId="0"/>
      <p:bldP spid="46087" grpId="0"/>
      <p:bldP spid="46090" grpId="0"/>
      <p:bldP spid="46093" grpId="0"/>
      <p:bldP spid="46096" grpId="0"/>
      <p:bldP spid="2050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 idx="4294967295"/>
          </p:nvPr>
        </p:nvSpPr>
        <p:spPr>
          <a:xfrm>
            <a:off x="1600200" y="769938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 smtClean="0">
                <a:ea typeface="SimSun" pitchFamily="2" charset="-122"/>
              </a:rPr>
              <a:t>圣经解答人类的大问题</a:t>
            </a:r>
            <a:endParaRPr lang="en-US" sz="3200" dirty="0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4294967295"/>
          </p:nvPr>
        </p:nvSpPr>
        <p:spPr>
          <a:xfrm>
            <a:off x="1371600" y="2053054"/>
            <a:ext cx="7772400" cy="1454150"/>
          </a:xfrm>
        </p:spPr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zh-CN" altLang="en-US" sz="2800" dirty="0" smtClean="0">
                <a:ea typeface="SimSun" pitchFamily="2" charset="-122"/>
              </a:rPr>
              <a:t>人从那里来</a:t>
            </a:r>
            <a:r>
              <a:rPr lang="en-US" altLang="zh-CN" sz="2800" dirty="0" smtClean="0">
                <a:ea typeface="SimSun" pitchFamily="2" charset="-122"/>
              </a:rPr>
              <a:t>﹖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zh-CN" altLang="en-US" sz="2800" dirty="0" smtClean="0">
                <a:ea typeface="SimSun" pitchFamily="2" charset="-122"/>
              </a:rPr>
              <a:t>人生的目的是什么</a:t>
            </a:r>
            <a:r>
              <a:rPr lang="en-US" altLang="zh-CN" sz="2800" dirty="0" smtClean="0">
                <a:ea typeface="SimSun" pitchFamily="2" charset="-122"/>
              </a:rPr>
              <a:t>﹖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zh-CN" altLang="en-US" sz="2800" dirty="0" smtClean="0">
                <a:ea typeface="SimSun" pitchFamily="2" charset="-122"/>
              </a:rPr>
              <a:t>将来要往那里去</a:t>
            </a:r>
            <a:r>
              <a:rPr lang="en-US" altLang="zh-CN" sz="2800" dirty="0" smtClean="0">
                <a:ea typeface="SimSun" pitchFamily="2" charset="-122"/>
              </a:rPr>
              <a:t>﹖ </a:t>
            </a:r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en-US" altLang="zh-CN" sz="2800" dirty="0" smtClean="0">
              <a:ea typeface="SimSun" pitchFamily="2" charset="-122"/>
            </a:endParaRPr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 smtClean="0"/>
          </a:p>
        </p:txBody>
      </p:sp>
      <p:pic>
        <p:nvPicPr>
          <p:cNvPr id="48133" name="Picture 6" descr="where-are-you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099938"/>
            <a:ext cx="228600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81540" y="3962400"/>
            <a:ext cx="4594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latin typeface="Arial" panose="020B0604020202020204" pitchFamily="34" charset="0"/>
                <a:ea typeface="SimSun" panose="02010600030101010101" pitchFamily="2" charset="-122"/>
              </a:rPr>
              <a:t>-- </a:t>
            </a:r>
            <a:r>
              <a:rPr lang="zh-CN" altLang="en-US" dirty="0">
                <a:latin typeface="Arial" panose="020B0604020202020204" pitchFamily="34" charset="0"/>
                <a:ea typeface="SimSun" panose="02010600030101010101" pitchFamily="2" charset="-122"/>
              </a:rPr>
              <a:t>人从 神而来</a:t>
            </a:r>
            <a:r>
              <a:rPr lang="en-US" altLang="en-US" dirty="0">
                <a:latin typeface="Arial" panose="020B0604020202020204" pitchFamily="34" charset="0"/>
                <a:ea typeface="SimSun" panose="02010600030101010101" pitchFamily="2" charset="-122"/>
              </a:rPr>
              <a:t> ( </a:t>
            </a:r>
            <a:r>
              <a:rPr lang="zh-CN" altLang="en-US" dirty="0">
                <a:latin typeface="Arial" panose="020B0604020202020204" pitchFamily="34" charset="0"/>
                <a:ea typeface="SimSun" panose="02010600030101010101" pitchFamily="2" charset="-122"/>
              </a:rPr>
              <a:t>创世记</a:t>
            </a:r>
            <a:r>
              <a:rPr lang="en-US" altLang="en-US" dirty="0">
                <a:latin typeface="Arial" panose="020B0604020202020204" pitchFamily="34" charset="0"/>
                <a:ea typeface="SimSun" panose="02010600030101010101" pitchFamily="2" charset="-122"/>
              </a:rPr>
              <a:t> 1:26,27) </a:t>
            </a:r>
            <a:endParaRPr lang="en-US" altLang="zh-CN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4733211"/>
            <a:ext cx="7282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dirty="0">
                <a:latin typeface="Arial" panose="020B0604020202020204" pitchFamily="34" charset="0"/>
                <a:ea typeface="SimSun" panose="02010600030101010101" pitchFamily="2" charset="-122"/>
              </a:rPr>
              <a:t>-- </a:t>
            </a:r>
            <a:r>
              <a:rPr lang="zh-CN" altLang="en-US" dirty="0">
                <a:latin typeface="Arial" panose="020B0604020202020204" pitchFamily="34" charset="0"/>
                <a:ea typeface="SimSun" panose="02010600030101010101" pitchFamily="2" charset="-122"/>
              </a:rPr>
              <a:t>人生的目的是荣耀他的创造主</a:t>
            </a:r>
            <a:r>
              <a:rPr lang="en-US" altLang="en-US" dirty="0">
                <a:latin typeface="Arial" panose="020B0604020202020204" pitchFamily="34" charset="0"/>
                <a:ea typeface="SimSun" panose="02010600030101010101" pitchFamily="2" charset="-122"/>
              </a:rPr>
              <a:t> ( </a:t>
            </a:r>
            <a:r>
              <a:rPr lang="zh-CN" altLang="en-US" dirty="0">
                <a:latin typeface="Arial" panose="020B0604020202020204" pitchFamily="34" charset="0"/>
                <a:ea typeface="SimSun" panose="02010600030101010101" pitchFamily="2" charset="-122"/>
              </a:rPr>
              <a:t>彼得前书</a:t>
            </a:r>
            <a:r>
              <a:rPr lang="en-US" altLang="en-US" dirty="0">
                <a:latin typeface="Arial" panose="020B0604020202020204" pitchFamily="34" charset="0"/>
                <a:ea typeface="SimSun" panose="02010600030101010101" pitchFamily="2" charset="-122"/>
              </a:rPr>
              <a:t> 4:11)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2825" y="5504022"/>
            <a:ext cx="6031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dirty="0">
                <a:latin typeface="Arial" panose="020B0604020202020204" pitchFamily="34" charset="0"/>
                <a:ea typeface="SimSun" panose="02010600030101010101" pitchFamily="2" charset="-122"/>
              </a:rPr>
              <a:t>--  </a:t>
            </a:r>
            <a:r>
              <a:rPr lang="zh-CN" altLang="en-US" dirty="0">
                <a:latin typeface="Arial" panose="020B0604020202020204" pitchFamily="34" charset="0"/>
                <a:ea typeface="SimSun" panose="02010600030101010101" pitchFamily="2" charset="-122"/>
              </a:rPr>
              <a:t>且将来要往永恒里去</a:t>
            </a:r>
            <a:r>
              <a:rPr lang="en-US" altLang="en-US" dirty="0">
                <a:latin typeface="Arial" panose="020B0604020202020204" pitchFamily="34" charset="0"/>
                <a:ea typeface="SimSun" panose="02010600030101010101" pitchFamily="2" charset="-122"/>
              </a:rPr>
              <a:t> ( </a:t>
            </a:r>
            <a:r>
              <a:rPr lang="zh-CN" altLang="en-US" dirty="0">
                <a:latin typeface="Arial" panose="020B0604020202020204" pitchFamily="34" charset="0"/>
                <a:ea typeface="SimSun" panose="02010600030101010101" pitchFamily="2" charset="-122"/>
              </a:rPr>
              <a:t>马太福音</a:t>
            </a:r>
            <a:r>
              <a:rPr lang="en-US" altLang="en-US" dirty="0">
                <a:latin typeface="Arial" panose="020B0604020202020204" pitchFamily="34" charset="0"/>
                <a:ea typeface="SimSun" panose="02010600030101010101" pitchFamily="2" charset="-122"/>
              </a:rPr>
              <a:t> 25:46)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1554</Words>
  <Application>Microsoft Office PowerPoint</Application>
  <PresentationFormat>On-screen Show (4:3)</PresentationFormat>
  <Paragraphs>317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微軟正黑體</vt:lpstr>
      <vt:lpstr>PMingLiU</vt:lpstr>
      <vt:lpstr>PMingLiU</vt:lpstr>
      <vt:lpstr>宋体</vt:lpstr>
      <vt:lpstr>宋体</vt:lpstr>
      <vt:lpstr>幼圆</vt:lpstr>
      <vt:lpstr>Arial</vt:lpstr>
      <vt:lpstr>Century Gothic</vt:lpstr>
      <vt:lpstr>Times New Roman</vt:lpstr>
      <vt:lpstr>Wingdings 3</vt:lpstr>
      <vt:lpstr>Wisp</vt:lpstr>
      <vt:lpstr>圣经是神默示的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一   圣经的组成</vt:lpstr>
      <vt:lpstr>二　圣经上预言</vt:lpstr>
      <vt:lpstr>*关于推罗（Tyre）的预言</vt:lpstr>
      <vt:lpstr>PowerPoint Presentation</vt:lpstr>
      <vt:lpstr>PowerPoint Presentation</vt:lpstr>
      <vt:lpstr>PowerPoint Presentation</vt:lpstr>
      <vt:lpstr>四　圣经的能力</vt:lpstr>
      <vt:lpstr>五　考古学的证明</vt:lpstr>
      <vt:lpstr>六 圣经的永不改变</vt:lpstr>
      <vt:lpstr>PowerPoint Presentation</vt:lpstr>
      <vt:lpstr>犹太人抄写圣经 </vt:lpstr>
      <vt:lpstr>1807年 -馬禮遜牧師踏入中國的那一年，就開始進行翻譯工作 1814年- 出版新約的《馬禮遜譯本》(文言文) 1823年- 出版了新舊約全書(文言文)  清末時期- 官話譯本出現. 　    和合本的由來 1890年- 在聖經公會主導之下，在上海召開英、美聖經公會的宣教師大會，會中決定推行合一譯本. 1907年-《文理和合譯本》新約於1907年出版.  </vt:lpstr>
      <vt:lpstr>神为什么赐给我们圣经 </vt:lpstr>
      <vt:lpstr>圣经解答人类的大问题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2015-03-23T20:54:23Z</dcterms:created>
  <dcterms:modified xsi:type="dcterms:W3CDTF">2015-03-23T20:59:09Z</dcterms:modified>
</cp:coreProperties>
</file>