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5"/>
  </p:notesMasterIdLst>
  <p:sldIdLst>
    <p:sldId id="269" r:id="rId2"/>
    <p:sldId id="258" r:id="rId3"/>
    <p:sldId id="259" r:id="rId4"/>
    <p:sldId id="260" r:id="rId5"/>
    <p:sldId id="261" r:id="rId6"/>
    <p:sldId id="262" r:id="rId7"/>
    <p:sldId id="263" r:id="rId8"/>
    <p:sldId id="270" r:id="rId9"/>
    <p:sldId id="265" r:id="rId10"/>
    <p:sldId id="266" r:id="rId11"/>
    <p:sldId id="267" r:id="rId12"/>
    <p:sldId id="268" r:id="rId13"/>
    <p:sldId id="27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558" autoAdjust="0"/>
  </p:normalViewPr>
  <p:slideViewPr>
    <p:cSldViewPr>
      <p:cViewPr varScale="1">
        <p:scale>
          <a:sx n="58" d="100"/>
          <a:sy n="58" d="100"/>
        </p:scale>
        <p:origin x="1746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078747-137A-4C27-9399-7FDF15D737D7}" type="datetimeFigureOut">
              <a:rPr lang="en-US" smtClean="0"/>
              <a:pPr/>
              <a:t>3/24/2015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593356-78E7-42F2-988C-9F74EE78C6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665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077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CN" altLang="en-US" smtClean="0">
                <a:latin typeface="Arial" pitchFamily="34" charset="0"/>
              </a:rPr>
              <a:t>碰撞？ </a:t>
            </a:r>
          </a:p>
        </p:txBody>
      </p:sp>
    </p:spTree>
    <p:extLst>
      <p:ext uri="{BB962C8B-B14F-4D97-AF65-F5344CB8AC3E}">
        <p14:creationId xmlns:p14="http://schemas.microsoft.com/office/powerpoint/2010/main" val="1350754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CN" altLang="en-US" dirty="0" smtClean="0">
                <a:latin typeface="Arial" pitchFamily="34" charset="0"/>
              </a:rPr>
              <a:t>进化？</a:t>
            </a:r>
            <a:endParaRPr lang="en-US" altLang="zh-CN" dirty="0" smtClean="0">
              <a:latin typeface="Arial" pitchFamily="34" charset="0"/>
            </a:endParaRPr>
          </a:p>
          <a:p>
            <a:r>
              <a:rPr lang="zh-CN" altLang="en-US" b="1" dirty="0" smtClean="0">
                <a:latin typeface="Arial" pitchFamily="34" charset="0"/>
              </a:rPr>
              <a:t>（一）古生物学中找不到猿猴变人的过程</a:t>
            </a:r>
            <a:r>
              <a:rPr lang="zh-CN" altLang="en-US" dirty="0" smtClean="0">
                <a:latin typeface="Arial" pitchFamily="34" charset="0"/>
              </a:rPr>
              <a:t>　</a:t>
            </a:r>
            <a:endParaRPr lang="en-US" altLang="zh-CN" dirty="0" smtClean="0">
              <a:latin typeface="Arial" pitchFamily="34" charset="0"/>
            </a:endParaRPr>
          </a:p>
          <a:p>
            <a:r>
              <a:rPr lang="zh-CN" altLang="en-US" b="1" dirty="0" smtClean="0">
                <a:latin typeface="Arial" pitchFamily="34" charset="0"/>
              </a:rPr>
              <a:t>（二）人血和猿猴的血构造不同</a:t>
            </a:r>
            <a:r>
              <a:rPr lang="zh-CN" altLang="en-US" dirty="0" smtClean="0">
                <a:latin typeface="Arial" pitchFamily="34" charset="0"/>
              </a:rPr>
              <a:t>　</a:t>
            </a:r>
            <a:endParaRPr lang="en-US" altLang="zh-CN" dirty="0" smtClean="0">
              <a:latin typeface="Arial" pitchFamily="34" charset="0"/>
            </a:endParaRPr>
          </a:p>
          <a:p>
            <a:r>
              <a:rPr lang="zh-CN" altLang="en-US" b="1" dirty="0" smtClean="0">
                <a:latin typeface="Arial" pitchFamily="34" charset="0"/>
              </a:rPr>
              <a:t>（三）从生育原则来看</a:t>
            </a:r>
            <a:r>
              <a:rPr lang="zh-CN" altLang="en-US" dirty="0" smtClean="0">
                <a:latin typeface="Arial" pitchFamily="34" charset="0"/>
              </a:rPr>
              <a:t>　</a:t>
            </a:r>
            <a:endParaRPr lang="en-US" altLang="zh-CN" dirty="0" smtClean="0">
              <a:latin typeface="Arial" pitchFamily="34" charset="0"/>
            </a:endParaRPr>
          </a:p>
          <a:p>
            <a:r>
              <a:rPr lang="zh-CN" altLang="en-US" b="1" dirty="0" smtClean="0">
                <a:latin typeface="Arial" pitchFamily="34" charset="0"/>
              </a:rPr>
              <a:t>（四）任间生物不能互相变化</a:t>
            </a:r>
            <a:r>
              <a:rPr lang="zh-CN" altLang="en-US" dirty="0" smtClean="0">
                <a:latin typeface="Arial" pitchFamily="34" charset="0"/>
              </a:rPr>
              <a:t>　</a:t>
            </a:r>
            <a:endParaRPr lang="en-US" altLang="zh-CN" dirty="0" smtClean="0">
              <a:latin typeface="Arial" pitchFamily="34" charset="0"/>
            </a:endParaRPr>
          </a:p>
          <a:p>
            <a:r>
              <a:rPr lang="zh-CN" altLang="en-US" b="1" dirty="0" smtClean="0">
                <a:latin typeface="Arial" pitchFamily="34" charset="0"/>
              </a:rPr>
              <a:t>（五）后天改变不能遗传</a:t>
            </a:r>
            <a:r>
              <a:rPr lang="zh-CN" altLang="en-US" dirty="0" smtClean="0">
                <a:latin typeface="Arial" pitchFamily="34" charset="0"/>
              </a:rPr>
              <a:t>　</a:t>
            </a:r>
            <a:endParaRPr lang="en-US" altLang="zh-CN" dirty="0" smtClean="0">
              <a:latin typeface="Arial" pitchFamily="34" charset="0"/>
            </a:endParaRPr>
          </a:p>
          <a:p>
            <a:endParaRPr lang="en-US" altLang="zh-CN" dirty="0" smtClean="0">
              <a:latin typeface="Arial" pitchFamily="34" charset="0"/>
            </a:endParaRPr>
          </a:p>
          <a:p>
            <a:endParaRPr lang="en-US" altLang="zh-CN" dirty="0" smtClean="0">
              <a:latin typeface="Arial" pitchFamily="34" charset="0"/>
            </a:endParaRPr>
          </a:p>
          <a:p>
            <a:endParaRPr lang="en-US" dirty="0" smtClean="0">
              <a:latin typeface="Arial" pitchFamily="34" charset="0"/>
            </a:endParaRPr>
          </a:p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B20498-4A6A-4F23-9EEB-AF1FD95A8527}" type="slidenum">
              <a:rPr lang="en-US" altLang="zh-CN" smtClean="0">
                <a:latin typeface="Arial" pitchFamily="34" charset="0"/>
              </a:rPr>
              <a:pPr/>
              <a:t>7</a:t>
            </a:fld>
            <a:endParaRPr lang="en-US" altLang="zh-CN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449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5885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CN" altLang="en-US" smtClean="0">
                <a:latin typeface="Arial" pitchFamily="34" charset="0"/>
              </a:rPr>
              <a:t>不久你要生在地上，有日有月有山有水，还要吃饭穿衣，’你能信吗？今天你是不只相信，而且实在活在这个世界之中；我告诉你，永生世界也是这样。 </a:t>
            </a:r>
          </a:p>
        </p:txBody>
      </p:sp>
    </p:spTree>
    <p:extLst>
      <p:ext uri="{BB962C8B-B14F-4D97-AF65-F5344CB8AC3E}">
        <p14:creationId xmlns:p14="http://schemas.microsoft.com/office/powerpoint/2010/main" val="615503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CN" altLang="en-US" smtClean="0">
                <a:latin typeface="Arial" pitchFamily="34" charset="0"/>
              </a:rPr>
              <a:t>着魔、着迷</a:t>
            </a: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82C77F-105F-43CA-BC00-3F01AE6D0AD2}" type="slidenum">
              <a:rPr lang="en-US" altLang="zh-CN" smtClean="0">
                <a:latin typeface="Arial" pitchFamily="34" charset="0"/>
              </a:rPr>
              <a:pPr/>
              <a:t>10</a:t>
            </a:fld>
            <a:endParaRPr lang="en-US" altLang="zh-CN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0657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CN" altLang="en-US" dirty="0" smtClean="0">
                <a:latin typeface="Arial" pitchFamily="34" charset="0"/>
              </a:rPr>
              <a:t>和神建立关系</a:t>
            </a:r>
          </a:p>
          <a:p>
            <a:r>
              <a:rPr lang="zh-CN" altLang="en-US" dirty="0" smtClean="0">
                <a:latin typeface="Arial" pitchFamily="34" charset="0"/>
              </a:rPr>
              <a:t>知恩、感恩</a:t>
            </a:r>
          </a:p>
          <a:p>
            <a:r>
              <a:rPr lang="en-US" altLang="zh-CN" dirty="0" smtClean="0">
                <a:latin typeface="Arial" pitchFamily="34" charset="0"/>
              </a:rPr>
              <a:t>Jennifer </a:t>
            </a:r>
            <a:r>
              <a:rPr lang="zh-CN" altLang="en-US" dirty="0" smtClean="0">
                <a:latin typeface="Arial" pitchFamily="34" charset="0"/>
              </a:rPr>
              <a:t>的见证 </a:t>
            </a:r>
          </a:p>
          <a:p>
            <a:r>
              <a:rPr lang="en-US" altLang="zh-CN" dirty="0" smtClean="0">
                <a:latin typeface="Arial" pitchFamily="34" charset="0"/>
              </a:rPr>
              <a:t>May</a:t>
            </a:r>
            <a:r>
              <a:rPr lang="zh-CN" altLang="en-US" dirty="0" smtClean="0">
                <a:latin typeface="Arial" pitchFamily="34" charset="0"/>
              </a:rPr>
              <a:t>的见证</a:t>
            </a:r>
          </a:p>
        </p:txBody>
      </p:sp>
    </p:spTree>
    <p:extLst>
      <p:ext uri="{BB962C8B-B14F-4D97-AF65-F5344CB8AC3E}">
        <p14:creationId xmlns:p14="http://schemas.microsoft.com/office/powerpoint/2010/main" val="26782457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CN" altLang="en-US" smtClean="0">
                <a:latin typeface="Arial" pitchFamily="34" charset="0"/>
              </a:rPr>
              <a:t>常对主说，你成为我的智慧、成为我的圣洁、成为我的力量</a:t>
            </a:r>
          </a:p>
        </p:txBody>
      </p:sp>
    </p:spTree>
    <p:extLst>
      <p:ext uri="{BB962C8B-B14F-4D97-AF65-F5344CB8AC3E}">
        <p14:creationId xmlns:p14="http://schemas.microsoft.com/office/powerpoint/2010/main" val="9834373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140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209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236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780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128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045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797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12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877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32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379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87889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225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4343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532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19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371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1E3AC-D587-4C62-B48F-6D57E6DADCCC}" type="datetimeFigureOut">
              <a:rPr lang="en-US" smtClean="0"/>
              <a:pPr/>
              <a:t>3/24/2015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206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7" name="Rectangle 5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dirty="0" smtClean="0">
                <a:ea typeface="+mj-ea"/>
              </a:rPr>
              <a:t>獨一真神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dirty="0" smtClean="0"/>
              <a:t>到底有没有神？</a:t>
            </a:r>
          </a:p>
        </p:txBody>
      </p:sp>
      <p:pic>
        <p:nvPicPr>
          <p:cNvPr id="26627" name="Picture 6" descr="ANd9GcTdpj8757rpUFqpDKIvm3hcAVMD2VA4u3f7uF6CDHC2BLkjDcT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600200"/>
            <a:ext cx="2066925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4" name="Picture 8" descr="ANd9GcTlgC13s2X504pTA706p_bwPERnexEcJ3awS1WJVsjeD8HqiwiB0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1600200"/>
            <a:ext cx="2209800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6" name="Picture 10" descr="ANd9GcRfw2YwAQGpOoZgWlpmcmdF6PgtcL3KFfhKAOTq09GCIPcdFy6iA3tTDC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71600" y="3657600"/>
            <a:ext cx="1296988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8" name="Picture 12" descr="ANd9GcRrwNTT_bqakT6zrzE-qMaw3ZS4YgnjyrCTKxq5Cu-CoW5XZk-paw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5000" y="3886200"/>
            <a:ext cx="1425575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ight Arrow 6"/>
          <p:cNvSpPr/>
          <p:nvPr/>
        </p:nvSpPr>
        <p:spPr>
          <a:xfrm>
            <a:off x="3505200" y="2286000"/>
            <a:ext cx="15240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3429000" y="4572000"/>
            <a:ext cx="15240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3" descr="9k="/>
          <p:cNvSpPr>
            <a:spLocks noChangeAspect="1" noChangeArrowheads="1"/>
          </p:cNvSpPr>
          <p:nvPr/>
        </p:nvSpPr>
        <p:spPr bwMode="auto">
          <a:xfrm>
            <a:off x="4062413" y="2886075"/>
            <a:ext cx="236855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28675" name="Picture 5" descr="ANd9GcTUvYS1yRp7MkGx9r_wsU5Brv3vWAw6zuIaNc5Xgl8aCdVwRJyUE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1143000"/>
            <a:ext cx="3400425" cy="468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890588"/>
            <a:ext cx="762000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381000"/>
            <a:ext cx="58674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642938"/>
            <a:ext cx="4572000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3" descr="9k="/>
          <p:cNvSpPr>
            <a:spLocks noChangeAspect="1" noChangeArrowheads="1"/>
          </p:cNvSpPr>
          <p:nvPr/>
        </p:nvSpPr>
        <p:spPr bwMode="auto">
          <a:xfrm>
            <a:off x="4062413" y="2886075"/>
            <a:ext cx="101917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1" name="AutoShape 5" descr="9k="/>
          <p:cNvSpPr>
            <a:spLocks noChangeAspect="1" noChangeArrowheads="1"/>
          </p:cNvSpPr>
          <p:nvPr/>
        </p:nvSpPr>
        <p:spPr bwMode="auto">
          <a:xfrm>
            <a:off x="4062413" y="2886075"/>
            <a:ext cx="101917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2" name="AutoShape 7" descr="9k="/>
          <p:cNvSpPr>
            <a:spLocks noChangeAspect="1" noChangeArrowheads="1"/>
          </p:cNvSpPr>
          <p:nvPr/>
        </p:nvSpPr>
        <p:spPr bwMode="auto">
          <a:xfrm>
            <a:off x="4062413" y="2886075"/>
            <a:ext cx="101917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3" name="Rectangle 8"/>
          <p:cNvSpPr>
            <a:spLocks noChangeArrowheads="1"/>
          </p:cNvSpPr>
          <p:nvPr/>
        </p:nvSpPr>
        <p:spPr bwMode="auto">
          <a:xfrm>
            <a:off x="838200" y="1688257"/>
            <a:ext cx="74676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/>
            <a:r>
              <a:rPr lang="zh-CN" altLang="en-US" sz="2400" dirty="0"/>
              <a:t>罗马书</a:t>
            </a:r>
            <a:r>
              <a:rPr lang="en-US" altLang="zh-CN" sz="2400" dirty="0"/>
              <a:t>1:19-20</a:t>
            </a:r>
            <a:r>
              <a:rPr lang="zh-CN" altLang="en-US" sz="2400" dirty="0"/>
              <a:t>  </a:t>
            </a:r>
            <a:endParaRPr lang="en-US" altLang="zh-CN" sz="2400" dirty="0" smtClean="0"/>
          </a:p>
          <a:p>
            <a:pPr eaLnBrk="0" hangingPunct="0"/>
            <a:endParaRPr lang="en-US" altLang="zh-CN" sz="2400" dirty="0"/>
          </a:p>
          <a:p>
            <a:pPr eaLnBrk="0" hangingPunct="0"/>
            <a:r>
              <a:rPr lang="zh-CN" altLang="en-US" sz="2400" dirty="0" smtClean="0"/>
              <a:t>神</a:t>
            </a:r>
            <a:r>
              <a:rPr lang="zh-CN" altLang="en-US" sz="2400" dirty="0"/>
              <a:t>的事情，人所能知道的，原显明在人心里，因为神已经给他们显明。自从造天地以来，神的永能和神性是明明可知的，虽是眼不能见，但借着所造之物，就可以晓得，叫人无可推诿</a:t>
            </a:r>
            <a:r>
              <a:rPr lang="zh-CN" altLang="en-US" dirty="0"/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ANd9GcRnb1JqWToGDL-tiC1vrWenmK6BCT1UCHkQfepVoS_v-btZE-QNG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828800"/>
            <a:ext cx="5867400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dirty="0" smtClean="0"/>
              <a:t>主恩的滋味</a:t>
            </a:r>
            <a:endParaRPr lang="en-US" dirty="0"/>
          </a:p>
        </p:txBody>
      </p:sp>
      <p:sp>
        <p:nvSpPr>
          <p:cNvPr id="34818" name="Content Placeholder 2"/>
          <p:cNvSpPr>
            <a:spLocks noGrp="1"/>
          </p:cNvSpPr>
          <p:nvPr>
            <p:ph idx="1"/>
          </p:nvPr>
        </p:nvSpPr>
        <p:spPr>
          <a:xfrm>
            <a:off x="533400" y="2286000"/>
            <a:ext cx="7772400" cy="3733800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zh-CN" altLang="en-US" smtClean="0"/>
              <a:t>  诗篇</a:t>
            </a:r>
            <a:r>
              <a:rPr lang="en-US" altLang="zh-CN" smtClean="0"/>
              <a:t>34:8 </a:t>
            </a:r>
            <a:r>
              <a:rPr lang="zh-CN" altLang="en-US" smtClean="0"/>
              <a:t>你们要尝尝主恩的滋味，便知道他是美善。投靠他的人有福了！</a:t>
            </a:r>
            <a:endParaRPr lang="en-US" altLang="zh-CN" smtClean="0"/>
          </a:p>
          <a:p>
            <a:pPr eaLnBrk="1" hangingPunct="1"/>
            <a:endParaRPr lang="en-US" smtClean="0">
              <a:ea typeface="黑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mtClean="0"/>
              <a:t>祷   告</a:t>
            </a:r>
            <a:endParaRPr lang="en-US" smtClean="0"/>
          </a:p>
        </p:txBody>
      </p: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600200"/>
            <a:ext cx="6508750" cy="449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752600" y="91440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dirty="0" smtClean="0"/>
              <a:t>祷告能改变一切吗？</a:t>
            </a:r>
            <a:r>
              <a:rPr lang="en-US" dirty="0" smtClean="0"/>
              <a:t> </a:t>
            </a:r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2057400"/>
            <a:ext cx="4419600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ray1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450" y="4038600"/>
            <a:ext cx="211455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180665" y="457200"/>
            <a:ext cx="4572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/>
              <a:t>祷告能改变你目前的环境吗？</a:t>
            </a:r>
            <a:br>
              <a:rPr lang="zh-CN" altLang="en-US" dirty="0"/>
            </a:br>
            <a:r>
              <a:rPr lang="zh-CN" altLang="en-US" dirty="0"/>
              <a:t>不一定，但它却能改变了你对事情的看法。</a:t>
            </a:r>
            <a:endParaRPr lang="zh-CN" altLang="zh-TW" dirty="0"/>
          </a:p>
          <a:p>
            <a:endParaRPr lang="zh-CN" altLang="en-US" dirty="0"/>
          </a:p>
          <a:p>
            <a:r>
              <a:rPr lang="zh-CN" altLang="en-US" dirty="0"/>
              <a:t>祷告能改变破碎的心灵吗？</a:t>
            </a:r>
            <a:br>
              <a:rPr lang="zh-CN" altLang="en-US" dirty="0"/>
            </a:br>
            <a:r>
              <a:rPr lang="zh-CN" altLang="en-US" dirty="0"/>
              <a:t>不一定，但却改变了你获得力量和安慰的来源。</a:t>
            </a:r>
            <a:endParaRPr lang="zh-CN" altLang="zh-TW" dirty="0"/>
          </a:p>
          <a:p>
            <a:endParaRPr lang="zh-CN" altLang="en-US" dirty="0"/>
          </a:p>
          <a:p>
            <a:r>
              <a:rPr lang="zh-CN" altLang="en-US" dirty="0"/>
              <a:t>祷告能改变你所需要和所渴望的吗？</a:t>
            </a:r>
            <a:br>
              <a:rPr lang="zh-CN" altLang="en-US" dirty="0"/>
            </a:br>
            <a:r>
              <a:rPr lang="zh-CN" altLang="en-US" dirty="0"/>
              <a:t>不一定，但却是你的需要变成神所愿望的。</a:t>
            </a:r>
            <a:endParaRPr lang="zh-CN" altLang="zh-TW" dirty="0"/>
          </a:p>
          <a:p>
            <a:endParaRPr lang="zh-CN" altLang="en-US" dirty="0"/>
          </a:p>
          <a:p>
            <a:r>
              <a:rPr lang="zh-CN" altLang="en-US" dirty="0"/>
              <a:t>祷告能改变你对世界的看法吗？</a:t>
            </a:r>
            <a:br>
              <a:rPr lang="zh-CN" altLang="en-US" dirty="0"/>
            </a:br>
            <a:r>
              <a:rPr lang="zh-CN" altLang="en-US" dirty="0"/>
              <a:t>不一定，但却改变了你以谁的眼光看着世界。</a:t>
            </a:r>
            <a:endParaRPr lang="zh-CN" altLang="zh-TW" dirty="0"/>
          </a:p>
          <a:p>
            <a:endParaRPr lang="zh-CN" altLang="en-US" dirty="0"/>
          </a:p>
          <a:p>
            <a:r>
              <a:rPr lang="zh-CN" altLang="en-US" dirty="0"/>
              <a:t>祷告能改变你对过去的悔恨吗？</a:t>
            </a:r>
            <a:br>
              <a:rPr lang="zh-CN" altLang="en-US" dirty="0"/>
            </a:br>
            <a:r>
              <a:rPr lang="zh-CN" altLang="en-US" dirty="0"/>
              <a:t>不一定，但却改变了你对将来的盼望。</a:t>
            </a:r>
            <a:endParaRPr lang="zh-CN" altLang="zh-TW" dirty="0"/>
          </a:p>
          <a:p>
            <a:endParaRPr lang="zh-CN" altLang="en-US" dirty="0"/>
          </a:p>
          <a:p>
            <a:r>
              <a:rPr lang="zh-CN" altLang="en-US" dirty="0"/>
              <a:t>祷告能改变你周围的人吗？</a:t>
            </a:r>
            <a:br>
              <a:rPr lang="zh-CN" altLang="en-US" dirty="0"/>
            </a:br>
            <a:r>
              <a:rPr lang="zh-CN" altLang="en-US" dirty="0"/>
              <a:t>不一定，但却改变了你自己。</a:t>
            </a:r>
            <a:endParaRPr lang="zh-CN" altLang="zh-TW" dirty="0"/>
          </a:p>
          <a:p>
            <a:endParaRPr lang="zh-CN" altLang="en-US" dirty="0"/>
          </a:p>
          <a:p>
            <a:r>
              <a:rPr lang="zh-CN" altLang="en-US" dirty="0"/>
              <a:t>祷告能神奇地改变你的生命吗？</a:t>
            </a:r>
            <a:br>
              <a:rPr lang="zh-CN" altLang="en-US" dirty="0"/>
            </a:br>
            <a:r>
              <a:rPr lang="zh-CN" altLang="en-US" dirty="0"/>
              <a:t>是的，绝对会，它会完全扭转你的生命。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0600" y="1371600"/>
            <a:ext cx="738664" cy="4572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dirty="0"/>
              <a:t>祷告能改变一切吗？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329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29</TotalTime>
  <Words>309</Words>
  <Application>Microsoft Office PowerPoint</Application>
  <PresentationFormat>On-screen Show (4:3)</PresentationFormat>
  <Paragraphs>42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黑体</vt:lpstr>
      <vt:lpstr>宋体</vt:lpstr>
      <vt:lpstr>幼圆</vt:lpstr>
      <vt:lpstr>Arial</vt:lpstr>
      <vt:lpstr>Calibri</vt:lpstr>
      <vt:lpstr>Century Gothic</vt:lpstr>
      <vt:lpstr>Wingdings 3</vt:lpstr>
      <vt:lpstr>Wisp</vt:lpstr>
      <vt:lpstr>獨一真神</vt:lpstr>
      <vt:lpstr>到底有没有神？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主恩的滋味</vt:lpstr>
      <vt:lpstr>祷   告</vt:lpstr>
      <vt:lpstr>祷告能改变一切吗？ </vt:lpstr>
      <vt:lpstr>PowerPoint Presentation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独一真神</dc:title>
  <dc:creator>Eileen Chen</dc:creator>
  <cp:lastModifiedBy>Eileen Chen</cp:lastModifiedBy>
  <cp:revision>6</cp:revision>
  <dcterms:created xsi:type="dcterms:W3CDTF">2012-01-18T05:12:53Z</dcterms:created>
  <dcterms:modified xsi:type="dcterms:W3CDTF">2015-03-24T17:55:23Z</dcterms:modified>
</cp:coreProperties>
</file>