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75" r:id="rId2"/>
    <p:sldId id="276" r:id="rId3"/>
    <p:sldId id="277" r:id="rId4"/>
    <p:sldId id="278" r:id="rId5"/>
    <p:sldId id="279" r:id="rId6"/>
    <p:sldId id="280" r:id="rId7"/>
    <p:sldId id="269" r:id="rId8"/>
    <p:sldId id="258" r:id="rId9"/>
    <p:sldId id="259" r:id="rId10"/>
    <p:sldId id="272" r:id="rId11"/>
    <p:sldId id="260" r:id="rId12"/>
    <p:sldId id="273" r:id="rId13"/>
    <p:sldId id="263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623" autoAdjust="0"/>
  </p:normalViewPr>
  <p:slideViewPr>
    <p:cSldViewPr>
      <p:cViewPr varScale="1">
        <p:scale>
          <a:sx n="74" d="100"/>
          <a:sy n="74" d="100"/>
        </p:scale>
        <p:origin x="-1904" y="-10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你望见过风吗？它是什么形状呢？你爱你太太的那个‘爱’在哪一部分？在肝里呢？在胃里呢？</a:t>
            </a:r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信神就不合科学了吗？</a:t>
            </a:r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　有人以为他所以不能信神，有一个重大理由，就是以为神的存在是一种迷信，不合科学。你曾读过盖洛普先生的统计吗？他曾调查前三世纪大科学家共三百位，看他们是否信神，加以统计。结果没法知道他们信仰的有三十八位，不信神的有二十位，相信有神的有二百四十二位，两者相比，信神的科学家占了百分之九十二。</a:t>
            </a:r>
            <a:endParaRPr lang="en-US" altLang="zh-TW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zh-TW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TW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有神的生命，是圣洁，光明，又慈爱，又公义的。我们是人的生命，有叛逆神犯罪的堕落倾向，有歪曲错谬的情感，又心思昏暗。这样不同，怎么能相交呢？就是圣洁象摩西一样的人，要想见神一面，都不可能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8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34:8 </a:t>
            </a:r>
            <a:r>
              <a:rPr lang="zh-CN" altLang="en-US" dirty="0" smtClean="0"/>
              <a:t>你们要尝尝主恩的滋味，便知道他是美善。投靠他的人有福了！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40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 </a:t>
            </a:r>
            <a:r>
              <a:rPr lang="zh-CN" altLang="en-US" dirty="0" smtClean="0">
                <a:latin typeface="Arial" pitchFamily="34" charset="0"/>
              </a:rPr>
              <a:t>常对主说，你成为我的智慧、成为我的圣洁、成为我的力量</a:t>
            </a:r>
          </a:p>
        </p:txBody>
      </p:sp>
    </p:spTree>
    <p:extLst>
      <p:ext uri="{BB962C8B-B14F-4D97-AF65-F5344CB8AC3E}">
        <p14:creationId xmlns:p14="http://schemas.microsoft.com/office/powerpoint/2010/main" val="983437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灵界活物为神所造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歌罗西书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 ， 惟 獨 你 是 耶 和 華 ！ 你 造 了 天 和 天 上 的 天 ， 並 天 上 的 萬 象 ， 地 和 地 上 的 萬 物 ， 海 和 海 中 所 有 的 ； 這 一 切 都 是 你 所 保 存 的 。 天 軍 也 都 敬 拜 你 。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尼希米记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(9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6)</a:t>
            </a: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萬物是藉著他造的；凡被造的，沒有一樣不是藉著他造的。</a:t>
            </a:r>
            <a:r>
              <a:rPr lang="en-US" altLang="ja-JP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ja-JP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約翰福音</a:t>
            </a:r>
            <a:r>
              <a:rPr lang="en-US" altLang="ja-JP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ja-JP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ja-JP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3)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聖經一貫的記載，都提及天使的存在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圣经中有三十四卷书提到天使（十六卷在旧的；十七卷在新约）</a:t>
            </a:r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天使的存在和基督见证的可靠性有密切关系。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神为什么造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ja-JP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ja-JP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侍奉基督</a:t>
            </a:r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1.1.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天使預言基督的降生（路一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26-38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1.2.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天使從孩提時代開始就保護耶穌（太二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1.3.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天使也指示約瑟，在安全的時刻才回到以色列地（太二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1.4.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天使在基督受試探後服侍衪（太四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1.5.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在客西馬尼園天使受差加給基督力量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路二十二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43)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1.6.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天使宣告基督的復活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太二十八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5-7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；可十六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6-7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；路二十四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4-7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；約二十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12-13)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1.7.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天使會在基督第二次降臨時出現（太二十五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1.8.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預備彌賽亞再來和統治（太二十四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  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1.9.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當神子回到地上，他也會帶著千萬的天使同來，增添得勝的榮耀（太二十五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2.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向信徒的工作：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天使豈不都是服役的靈、奉差遣為那將要承受救恩的人效力嗎？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希伯來書一章</a:t>
            </a:r>
            <a:r>
              <a:rPr lang="en-US" altLang="zh-CHT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節）</a:t>
            </a:r>
            <a:endParaRPr lang="en-US" altLang="zh-CHT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天使稱為「服役的靈。服役的希臘文是</a:t>
            </a:r>
            <a:r>
              <a:rPr lang="en-US" altLang="zh-CHT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leitourgika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，這字並不含有奴隸服役的意思，只說明一種職事功能。天使接受任命，擔當起幫助信徒的責任。</a:t>
            </a:r>
            <a:endParaRPr lang="en-US" altLang="zh-CHT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與不信者的關係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在末世，天使要成為審判的使者，將不信者丟在火湖裡（太十三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39-42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12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AutoNum type="arabicPeriod"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神赋予天使智慧和能力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因天使是受造之物，所以他們的智慧有限；這就是說他們不像神一樣無所不知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（馬太福音廿四：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但那日子、那時辰，沒有人知道，連天上的使者也不知道，子也不知道，唯獨父知道。</a:t>
            </a:r>
            <a:endParaRPr lang="zh-CN" altLang="en-US" dirty="0" smtClean="0">
              <a:latin typeface="Arial" pitchFamily="34" charset="0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（诗篇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听 从 他 命 令 、 成 全 他 旨 意 、 有 大 能 的 天 使 ， 都 要 称 颂 耶 和 华 ！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表達情感 （路加福音二 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忽 然 ， 有 一 大 队 天 兵 同 那 天 使 赞 美 神 说 ：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 至 高 之 处 荣 耀 归 与 神 ！ 在 地 上 平 安 归 与 他 所 喜 悦 的 人 （ 有 古 卷 作 ： 喜 悦 归 与 人 ） ！</a:t>
            </a:r>
            <a:endParaRPr lang="en-US" altLang="zh-TW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HT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顯示出他們有願望（猶大書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（彼得前書一：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他們得了啟示，知道他們所傳講（原文是服事）的一切事，不是為自己，乃是為你們。那靠著從天上差來的聖靈傳福音給你們的人，現在將這些事報給你們；天使也願意詳細察看這些事。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人死之後不會成為天使。 天使從未做過人類，也不會變成人類。 神創造了天使，正如衪創造了人類。 聖經上沒有說天使如人類一樣以神的形象而造（創世紀一：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 天使是在某種程度上能有形體的靈的存在。 而人類是有屬靈一面的生物。 我們能從天使那裡學到的最有益的是：他們迅速果斷地服從神的命令。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灵体的数目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启示录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11)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我又看見且聽見寶座與活物並長老的周圍有許多天使的聲音，他們的數目有千千萬萬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希伯來書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十二：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dirty="0" smtClean="0"/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你們乃是來到錫安山，永生神的城邑，就是天上的耶路撒冷；那裡有千萬的天使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神創造天使，是在創造大地之先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約伯記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38:4-7)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 立 大 地 根 基 的 時 候 ， 你 在 哪 裡 呢 ？ 你 若 有 聰 明 ， 只 管 說 罷 ！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 若 曉 得 就 說 ， 是 誰 定 地 的 尺 度 ？ 是 誰 把 準 繩 拉 在 其 上 ？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地 的 根 基 安 置 在 何 處 ？ 地 的 角 石 是 誰 安 放 的 ？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 時 ， 晨 星 一 同 歌 唱 ； 　 神 的 眾 子 也 都 歡 呼 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754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魔鬼撒旦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的形象。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在有些文献，小说，影视作品等描述撒但是一个有角有尾巴、手拿长柄叉、在烈火熊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熊的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地狱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里折磨人的怪物。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圣经没有这样描述撒但。这只是中古时代一些艺术家幻想出来的。潘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希腊神话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的躯干和头，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山羊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的腿、角和耳朵。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魔鬼</a:t>
            </a:r>
            <a:r>
              <a:rPr lang="en-US" altLang="zh-CHT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altLang="zh-CHT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altLang="zh-CN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Devil,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撒旦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 Demon, Satan 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敵對者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天使堕落成为魔鬼撒旦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撒旦在其背叛之前是一个基路伯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以西结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 是 那 受 膏 遮 掩 約 櫃 的 基 路 伯 ． 我 將 你 安 置 在 神 的 聖 山 上 ． 你 在 發 光 如 火 的 寶 石 中 間 往 來 。你 從 受 造 之 日 所 行 的 都 完 全 ． 後 來 在 你 中 間 又 察 出 不 義 。	</a:t>
            </a: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基路伯是在天国敬拜和赞美神的天使。基路伯第一次出现在圣经创世纪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</a:t>
            </a: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lang="zh-CHT" altLang="en-US" sz="1200" dirty="0" smtClean="0"/>
              <a:t>撒但背叛神是由於他心裏驕傲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以赛亚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13-14)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你心裡曾說：我要升到天上；我要高舉我的寶座在神眾星以上；我要坐在聚會的山上，在北方的極處。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我要升到高雲之上；我要與至上者同等。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天使之首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撒但原是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明亮之星，早晨之子。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明亮之星，按拉丁文的譯音是啟明星。因著啟明星是眾星之首，撒但是眾天使之首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曾經被神特派在造物中領頭，帶著祂的榮耀，並且帶領他們敬拜神。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以赛亚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明亮之星，早晨之子啊，你何竟從天墜落？你這攻敗列國的何竟被砍倒在地上？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猶大書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:9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天使長米迦勒為摩西的屍首與魔鬼爭辯的時候，尚且不敢用毀謗的話罪責他，只說：「主責備你吧！」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62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三分之一的天使随从撒旦堕落成为鬼魔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启示录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3-4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天上又現出異象來：有一條大紅龍，七頭十角，七頭上戴著七個冠冕，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牠的尾巴拖拉著天上星辰的三分之一，摔在地上。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大龍就是那古蛇，名叫魔鬼，又叫撒旦，是迷惑普天下的。牠被摔在地上，牠的使者也一同被摔下去。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>
              <a:latin typeface="Arial" pitchFamily="34" charset="0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神对他们的刑罚</a:t>
            </a:r>
            <a:r>
              <a:rPr lang="zh-CN" altLang="zh-CHT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囚禁，永火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（猶大書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又有不守本位、離開自己住處的天使，主用鎖鏈把他們永遠拘留在黑暗裡，等候大日的審判。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马太福音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41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王 又 要 向 那 左 边 的 说 ： 你 们 这 被 咒 诅 的 人 ， 离 开 我 ！ 进 入 那 为 魔 鬼 和 他 的 使 者 所 预 备 的 永 火 里 去 ！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启示录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那迷惑他們的魔鬼被扔在硫磺的火湖裡，就是獸和假先知所在的地方。他們必晝夜受痛苦，直到永永遠遠。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13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现在撒旦的工作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TW" altLang="en-US" sz="1200" dirty="0" smtClean="0">
                <a:solidFill>
                  <a:schemeClr val="tx1"/>
                </a:solidFill>
              </a:rPr>
              <a:t>寻找可吞吃的人 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（约伯记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6-7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有一天，神的眾子來侍立在耶和華面前，撒但也來在其中。 </a:t>
            </a:r>
            <a:endParaRPr lang="zh-CHT" alt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耶和華問撒但說</a:t>
            </a:r>
            <a:r>
              <a:rPr lang="en-US" altLang="zh-CHT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「你 哪裡來？」 撒但回答說 ： 「 我從地上走來走去，往返而來。」</a:t>
            </a:r>
            <a:endParaRPr lang="en-US" altLang="zh-CHT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彼得前书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CN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务 要 谨 守 ， 儆 醒 。 因 为 你 们 的 仇 敌 魔 鬼 ， 如 同 吼 叫 的 狮 子 ， 遍 地 游 行 ， 寻 找 可 吞 吃 的 人 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 们 要 用 坚 固 的 信 心 抵 挡 他 ， 因 为 知 道 你 们 在 世 上 的 众 弟 兄 也 是 经 历 这 样 的 苦 难 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HT" altLang="en-US" sz="1200" dirty="0" smtClean="0">
                <a:solidFill>
                  <a:schemeClr val="tx1"/>
                </a:solidFill>
              </a:rPr>
              <a:t>空中掌權者的首領</a:t>
            </a:r>
            <a:endParaRPr lang="en-US" altLang="zh-CHT" sz="1200" dirty="0" smtClean="0">
              <a:solidFill>
                <a:schemeClr val="tx1"/>
              </a:solidFill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（約十二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使徒也稱他為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空中掌權者的首領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路加四章五至六節）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，魔鬼又領祂上了高山，一時之間，把天下萬國都指給祂看。對祂說，這一切權柄、榮華，我都要給你，因為這原是交付我的，我願意給誰就給誰。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0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1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4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1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ea typeface="+mj-ea"/>
              </a:rPr>
              <a:t>獨一真神</a:t>
            </a:r>
          </a:p>
        </p:txBody>
      </p:sp>
    </p:spTree>
    <p:extLst>
      <p:ext uri="{BB962C8B-B14F-4D97-AF65-F5344CB8AC3E}">
        <p14:creationId xmlns:p14="http://schemas.microsoft.com/office/powerpoint/2010/main" val="2021887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624110"/>
            <a:ext cx="7772400" cy="608149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2800" dirty="0" smtClean="0"/>
              <a:t>      </a:t>
            </a:r>
            <a:r>
              <a:rPr lang="zh-CN" altLang="en-US" sz="2800" dirty="0" smtClean="0"/>
              <a:t>到底有没有神？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1. </a:t>
            </a:r>
            <a:r>
              <a:rPr lang="zh-TW" altLang="en-US" sz="2800" dirty="0" smtClean="0"/>
              <a:t>从来没有看见过</a:t>
            </a:r>
            <a:r>
              <a:rPr lang="zh-TW" altLang="en-US" sz="2800" dirty="0"/>
              <a:t>神，所以一定是没有神的</a:t>
            </a: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zh-CN" altLang="zh-CN" sz="2800" dirty="0" smtClean="0"/>
              <a:t>2</a:t>
            </a:r>
            <a:r>
              <a:rPr lang="en-US" altLang="zh-CN" sz="2800" dirty="0" smtClean="0"/>
              <a:t>. </a:t>
            </a:r>
            <a:r>
              <a:rPr lang="zh-TW" altLang="en-US" sz="2800" b="1" dirty="0" smtClean="0"/>
              <a:t>信神就不合科学了吗</a:t>
            </a:r>
            <a:r>
              <a:rPr lang="zh-TW" altLang="en-US" sz="2800" b="1" dirty="0"/>
              <a:t>？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3. </a:t>
            </a:r>
            <a:r>
              <a:rPr lang="zh-TW" altLang="en-US" sz="2800" dirty="0" smtClean="0"/>
              <a:t>既</a:t>
            </a:r>
            <a:r>
              <a:rPr lang="zh-TW" altLang="en-US" sz="2800" dirty="0"/>
              <a:t>是有神，为什么不用简捷了当的方法显给我们看看，叫人容易接受呢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HT" altLang="en-US" sz="2800" b="1" dirty="0" smtClean="0"/>
              <a:t>起</a:t>
            </a:r>
            <a:r>
              <a:rPr lang="zh-CHT" altLang="en-US" sz="2800" b="1" dirty="0"/>
              <a:t>初神創造</a:t>
            </a:r>
            <a:r>
              <a:rPr lang="zh-CHT" altLang="en-US" sz="2800" b="1" dirty="0" smtClean="0"/>
              <a:t>天地</a:t>
            </a:r>
            <a:r>
              <a:rPr lang="zh-CN" altLang="en-US" sz="2800" dirty="0" smtClean="0"/>
              <a:t>（</a:t>
            </a:r>
            <a:r>
              <a:rPr lang="zh-TW" altLang="en-US" sz="2800" dirty="0"/>
              <a:t>创世记</a:t>
            </a:r>
            <a:r>
              <a:rPr lang="en-US" altLang="zh-TW" sz="2800" dirty="0"/>
              <a:t>1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1</a:t>
            </a:r>
            <a:r>
              <a:rPr lang="zh-CN" altLang="en-US" sz="2800" dirty="0" smtClean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84912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848600" cy="6324600"/>
          </a:xfrm>
        </p:spPr>
        <p:txBody>
          <a:bodyPr>
            <a:noAutofit/>
          </a:bodyPr>
          <a:lstStyle/>
          <a:p>
            <a:r>
              <a:rPr lang="zh-TW" altLang="en-US" sz="2800" dirty="0" smtClean="0"/>
              <a:t>我信奉耶稣</a:t>
            </a:r>
            <a:r>
              <a:rPr lang="zh-TW" altLang="en-US" sz="2800" dirty="0"/>
              <a:t>多年以来，心中有了主的救恩，十分快乐。我更爱读圣经，愈读愈有味。我心中满有耶稣给我的安慰。因为信奉耶稣，人生有了最大的快乐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请问：假如我死时发现上帝根本不存在，耶稣不是上帝的儿子，圣经全不可靠，我这一辈子信奉耶稣，损失了什么</a:t>
            </a:r>
            <a:r>
              <a:rPr lang="zh-TW" altLang="en-US" sz="2800" dirty="0" smtClean="0"/>
              <a:t>？无神论</a:t>
            </a:r>
            <a:r>
              <a:rPr lang="zh-TW" altLang="en-US" sz="2800" dirty="0"/>
              <a:t>学者想了好一会儿，他低声回答说：“女士，我想你一点也没有损失。”她又问学者说：“谢谢你这样好的回答。我心中还有一个问题：当你死的时候，假如你发现果真有上帝，圣经是千真万确，耶稣果然是神的儿子，也有天堂和地狱的存在，我想请问，你损失了什么？”学者想了许久，竟无言以对。 </a:t>
            </a:r>
            <a:br>
              <a:rPr lang="zh-TW" altLang="en-US" sz="2800" dirty="0"/>
            </a:br>
            <a:r>
              <a:rPr lang="zh-TW" altLang="en-US" sz="2800" dirty="0"/>
              <a:t>千百年来，这位俄国学者和老妇人的故事，有神和无神的争论，在人类历史上就一直反复上演着。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742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3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1" name="AutoShape 5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2" name="AutoShape 7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Rectangle 8"/>
          <p:cNvSpPr>
            <a:spLocks noChangeArrowheads="1"/>
          </p:cNvSpPr>
          <p:nvPr/>
        </p:nvSpPr>
        <p:spPr bwMode="auto">
          <a:xfrm>
            <a:off x="838200" y="1688257"/>
            <a:ext cx="7467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zh-CN" altLang="en-US" sz="2400" dirty="0"/>
              <a:t>罗马书</a:t>
            </a:r>
            <a:r>
              <a:rPr lang="en-US" altLang="zh-CN" sz="2400" dirty="0"/>
              <a:t>1:19-20</a:t>
            </a:r>
            <a:r>
              <a:rPr lang="zh-CN" altLang="en-US" sz="2400" dirty="0"/>
              <a:t>  </a:t>
            </a:r>
            <a:endParaRPr lang="en-US" altLang="zh-CN" sz="2400" dirty="0" smtClean="0"/>
          </a:p>
          <a:p>
            <a:pPr eaLnBrk="0" hangingPunct="0"/>
            <a:endParaRPr lang="en-US" altLang="zh-CN" sz="2400" dirty="0"/>
          </a:p>
          <a:p>
            <a:pPr eaLnBrk="0" hangingPunct="0"/>
            <a:r>
              <a:rPr lang="zh-CN" altLang="en-US" sz="2400" dirty="0" smtClean="0"/>
              <a:t>神</a:t>
            </a:r>
            <a:r>
              <a:rPr lang="zh-CN" altLang="en-US" sz="2400" dirty="0"/>
              <a:t>的事情，人所能知道的，原显明在人心里，因为神已经给他们显明。自从造天地以来，神的永能和神性是明明可知的，虽是眼不能见，但借着所造之物，就可以晓得，叫人无可推诿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47012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ay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0386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80665" y="457200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祷告能改变你目前的环境吗？</a:t>
            </a:r>
            <a:br>
              <a:rPr lang="zh-CN" altLang="en-US" dirty="0"/>
            </a:br>
            <a:r>
              <a:rPr lang="zh-CN" altLang="en-US" dirty="0"/>
              <a:t>不一定，但它却能改变了你对事情的看法。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祷告能改变破碎的心灵吗？</a:t>
            </a:r>
            <a:br>
              <a:rPr lang="zh-CN" altLang="en-US" dirty="0"/>
            </a:br>
            <a:r>
              <a:rPr lang="zh-CN" altLang="en-US" dirty="0"/>
              <a:t>不一定，但却改变了你获得力量和安慰的来源。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祷告能改变你所需要和所渴望的吗？</a:t>
            </a:r>
            <a:br>
              <a:rPr lang="zh-CN" altLang="en-US" dirty="0"/>
            </a:br>
            <a:r>
              <a:rPr lang="zh-CN" altLang="en-US" dirty="0"/>
              <a:t>不一定，但却是你的需要变成神所愿望的。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祷告能改变你对世界的看法吗？</a:t>
            </a:r>
            <a:br>
              <a:rPr lang="zh-CN" altLang="en-US" dirty="0"/>
            </a:br>
            <a:r>
              <a:rPr lang="zh-CN" altLang="en-US" dirty="0"/>
              <a:t>不一定，但却改变了你以谁的眼光看着世界。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祷告能改变你对过去的悔恨吗？</a:t>
            </a:r>
            <a:br>
              <a:rPr lang="zh-CN" altLang="en-US" dirty="0"/>
            </a:br>
            <a:r>
              <a:rPr lang="zh-CN" altLang="en-US" dirty="0"/>
              <a:t>不一定，但却改变了你对将来的盼望。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祷告能改变你周围的人吗？</a:t>
            </a:r>
            <a:br>
              <a:rPr lang="zh-CN" altLang="en-US" dirty="0"/>
            </a:br>
            <a:r>
              <a:rPr lang="zh-CN" altLang="en-US" dirty="0"/>
              <a:t>不一定，但却改变了你自己。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祷告能神奇地改变你的生命吗？</a:t>
            </a:r>
            <a:br>
              <a:rPr lang="zh-CN" altLang="en-US" dirty="0"/>
            </a:br>
            <a:r>
              <a:rPr lang="zh-CN" altLang="en-US" dirty="0"/>
              <a:t>是的，绝对会，它会完全扭转你的生命。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1371600"/>
            <a:ext cx="738664" cy="4572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/>
              <a:t>祷告能改变一切吗？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20683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708"/>
            <a:ext cx="8991600" cy="683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8229600" cy="1752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CHT" altLang="en-US" b="1" dirty="0">
                <a:solidFill>
                  <a:schemeClr val="bg1"/>
                </a:solidFill>
              </a:rPr>
              <a:t>「主啊，你創造了天地及其中的一切。讓我仰望敬拜你。你這偉大的造物主啊，請為我造一顆潔淨的心，使它成為你的居所。」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6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dirty="0"/>
              <a:t>天使，撒旦，鬼魔</a:t>
            </a:r>
            <a:endParaRPr lang="zh-CN" altLang="en-US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歌罗西书1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" y="0"/>
            <a:ext cx="907593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gel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0465"/>
            <a:ext cx="9609667" cy="68684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10200"/>
            <a:ext cx="7391400" cy="1295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TW" altLang="en-US" dirty="0">
                <a:solidFill>
                  <a:schemeClr val="bg1"/>
                </a:solidFill>
              </a:rPr>
              <a:t>圣经中有三十四卷书提到天使（十六卷在旧的；十七卷在新约）</a:t>
            </a:r>
            <a:r>
              <a:rPr lang="en-US" altLang="ja-JP" b="1" dirty="0">
                <a:solidFill>
                  <a:schemeClr val="bg1"/>
                </a:solidFill>
              </a:rPr>
              <a:t/>
            </a:r>
            <a:br>
              <a:rPr lang="en-US" altLang="ja-JP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304800"/>
            <a:ext cx="6589200" cy="6248400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chemeClr val="tx1"/>
                </a:solidFill>
              </a:rPr>
              <a:t>神为什么造</a:t>
            </a:r>
            <a:r>
              <a:rPr lang="zh-CHT" altLang="en-US" sz="3200" b="1" dirty="0">
                <a:solidFill>
                  <a:schemeClr val="tx1"/>
                </a:solidFill>
              </a:rPr>
              <a:t>天使</a:t>
            </a:r>
            <a:r>
              <a:rPr lang="en-US" altLang="zh-CHT" sz="3200" b="1" dirty="0">
                <a:solidFill>
                  <a:schemeClr val="tx1"/>
                </a:solidFill>
              </a:rPr>
              <a:t/>
            </a:r>
            <a:br>
              <a:rPr lang="en-US" altLang="zh-CHT" sz="3200" b="1" dirty="0">
                <a:solidFill>
                  <a:schemeClr val="tx1"/>
                </a:solidFill>
              </a:rPr>
            </a:br>
            <a:r>
              <a:rPr lang="en-US" altLang="zh-CHT" sz="3200" b="1" dirty="0" smtClean="0">
                <a:solidFill>
                  <a:schemeClr val="tx1"/>
                </a:solidFill>
              </a:rPr>
              <a:t/>
            </a:r>
            <a:br>
              <a:rPr lang="en-US" altLang="zh-CHT" sz="3200" b="1" dirty="0" smtClean="0">
                <a:solidFill>
                  <a:schemeClr val="tx1"/>
                </a:solidFill>
              </a:rPr>
            </a:br>
            <a:r>
              <a:rPr lang="en-US" altLang="zh-CHT" sz="3200" b="1" dirty="0" smtClean="0">
                <a:solidFill>
                  <a:schemeClr val="tx1"/>
                </a:solidFill>
              </a:rPr>
              <a:t>1.</a:t>
            </a:r>
            <a:r>
              <a:rPr lang="en-US" altLang="ja-JP" sz="3200" b="1" dirty="0" smtClean="0">
                <a:solidFill>
                  <a:schemeClr val="tx1"/>
                </a:solidFill>
              </a:rPr>
              <a:t> </a:t>
            </a:r>
            <a:r>
              <a:rPr lang="zh-CN" altLang="en-US" sz="3200" b="1" dirty="0" smtClean="0">
                <a:solidFill>
                  <a:schemeClr val="tx1"/>
                </a:solidFill>
              </a:rPr>
              <a:t>侍奉基督</a:t>
            </a:r>
            <a:r>
              <a:rPr lang="en-US" altLang="zh-CN" sz="3200" b="1" dirty="0" smtClean="0">
                <a:solidFill>
                  <a:schemeClr val="tx1"/>
                </a:solidFill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>
                <a:solidFill>
                  <a:schemeClr val="tx1"/>
                </a:solidFill>
              </a:rPr>
              <a:t/>
            </a:r>
            <a:br>
              <a:rPr lang="en-US" altLang="ja-JP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>
                <a:solidFill>
                  <a:schemeClr val="tx1"/>
                </a:solidFill>
              </a:rPr>
              <a:t>2.</a:t>
            </a:r>
            <a:r>
              <a:rPr lang="en-US" altLang="ja-JP" sz="3200" b="1" dirty="0">
                <a:solidFill>
                  <a:schemeClr val="tx1"/>
                </a:solidFill>
              </a:rPr>
              <a:t> </a:t>
            </a:r>
            <a:r>
              <a:rPr lang="zh-CHT" altLang="en-US" sz="3200" b="1" dirty="0" smtClean="0">
                <a:solidFill>
                  <a:schemeClr val="tx1"/>
                </a:solidFill>
              </a:rPr>
              <a:t>向</a:t>
            </a:r>
            <a:r>
              <a:rPr lang="zh-CHT" altLang="en-US" sz="3200" b="1" dirty="0">
                <a:solidFill>
                  <a:schemeClr val="tx1"/>
                </a:solidFill>
              </a:rPr>
              <a:t>信徒的</a:t>
            </a:r>
            <a:r>
              <a:rPr lang="zh-CHT" altLang="en-US" sz="3200" b="1" dirty="0" smtClean="0">
                <a:solidFill>
                  <a:schemeClr val="tx1"/>
                </a:solidFill>
              </a:rPr>
              <a:t>工作</a:t>
            </a:r>
            <a:r>
              <a:rPr lang="en-US" altLang="zh-CHT" sz="3200" b="1" dirty="0" smtClean="0">
                <a:solidFill>
                  <a:schemeClr val="tx1"/>
                </a:solidFill>
              </a:rPr>
              <a:t/>
            </a:r>
            <a:br>
              <a:rPr lang="en-US" altLang="zh-CHT" sz="3200" b="1" dirty="0" smtClean="0">
                <a:solidFill>
                  <a:schemeClr val="tx1"/>
                </a:solidFill>
              </a:rPr>
            </a:br>
            <a:r>
              <a:rPr lang="en-US" altLang="zh-CHT" sz="3200" b="1" dirty="0">
                <a:solidFill>
                  <a:schemeClr val="tx1"/>
                </a:solidFill>
              </a:rPr>
              <a:t/>
            </a:r>
            <a:br>
              <a:rPr lang="en-US" altLang="zh-CHT" sz="3200" b="1" dirty="0">
                <a:solidFill>
                  <a:schemeClr val="tx1"/>
                </a:solidFill>
              </a:rPr>
            </a:br>
            <a:r>
              <a:rPr lang="zh-CHT" altLang="zh-CHT" sz="3200" b="1" dirty="0" smtClean="0">
                <a:solidFill>
                  <a:schemeClr val="tx1"/>
                </a:solidFill>
              </a:rPr>
              <a:t>3</a:t>
            </a:r>
            <a:r>
              <a:rPr lang="en-US" altLang="zh-CHT" sz="3200" b="1" dirty="0" smtClean="0">
                <a:solidFill>
                  <a:schemeClr val="tx1"/>
                </a:solidFill>
              </a:rPr>
              <a:t>. </a:t>
            </a:r>
            <a:r>
              <a:rPr lang="zh-CHT" altLang="en-US" sz="3200" b="1" dirty="0" smtClean="0"/>
              <a:t>與</a:t>
            </a:r>
            <a:r>
              <a:rPr lang="zh-CHT" altLang="en-US" sz="3200" b="1" dirty="0"/>
              <a:t>不信者的關係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748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3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23685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45200" y="152400"/>
            <a:ext cx="6589200" cy="6400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3200" dirty="0">
                <a:solidFill>
                  <a:schemeClr val="tx1"/>
                </a:solidFill>
              </a:rPr>
              <a:t>神赋予天使智慧和</a:t>
            </a:r>
            <a:r>
              <a:rPr lang="zh-TW" altLang="en-US" sz="3200" dirty="0" smtClean="0">
                <a:solidFill>
                  <a:schemeClr val="tx1"/>
                </a:solidFill>
              </a:rPr>
              <a:t>能力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endParaRPr lang="en-US" altLang="zh-CHT" sz="3200" b="1" dirty="0" smtClean="0">
              <a:solidFill>
                <a:schemeClr val="tx1"/>
              </a:solidFill>
            </a:endParaRPr>
          </a:p>
          <a:p>
            <a:r>
              <a:rPr lang="en-US" altLang="zh-CHT" sz="3200" b="1" dirty="0" smtClean="0">
                <a:solidFill>
                  <a:schemeClr val="tx1"/>
                </a:solidFill>
              </a:rPr>
              <a:t>1.</a:t>
            </a:r>
            <a:r>
              <a:rPr lang="zh-CHT" altLang="en-US" sz="3200" dirty="0" smtClean="0">
                <a:solidFill>
                  <a:schemeClr val="tx1"/>
                </a:solidFill>
              </a:rPr>
              <a:t> 擁</a:t>
            </a:r>
            <a:r>
              <a:rPr lang="zh-CHT" altLang="en-US" sz="3200" dirty="0">
                <a:solidFill>
                  <a:schemeClr val="tx1"/>
                </a:solidFill>
              </a:rPr>
              <a:t>有</a:t>
            </a:r>
            <a:r>
              <a:rPr lang="zh-CHT" altLang="en-US" sz="3200" dirty="0" smtClean="0">
                <a:solidFill>
                  <a:schemeClr val="tx1"/>
                </a:solidFill>
              </a:rPr>
              <a:t>智慧</a:t>
            </a:r>
            <a:r>
              <a:rPr lang="zh-TW" altLang="en-US" sz="3200" dirty="0">
                <a:solidFill>
                  <a:schemeClr val="tx1"/>
                </a:solidFill>
              </a:rPr>
              <a:t>和能力</a:t>
            </a:r>
            <a:r>
              <a:rPr lang="en-US" altLang="zh-CN" sz="3200" b="1" dirty="0" smtClean="0">
                <a:solidFill>
                  <a:schemeClr val="tx1"/>
                </a:solidFill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>
                <a:solidFill>
                  <a:schemeClr val="tx1"/>
                </a:solidFill>
              </a:rPr>
              <a:t/>
            </a:r>
            <a:br>
              <a:rPr lang="en-US" altLang="ja-JP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>
                <a:solidFill>
                  <a:schemeClr val="tx1"/>
                </a:solidFill>
              </a:rPr>
              <a:t>2. </a:t>
            </a:r>
            <a:r>
              <a:rPr lang="zh-CHT" altLang="en-US" sz="3200" dirty="0" smtClean="0">
                <a:solidFill>
                  <a:schemeClr val="tx1"/>
                </a:solidFill>
              </a:rPr>
              <a:t>表</a:t>
            </a:r>
            <a:r>
              <a:rPr lang="zh-CHT" altLang="en-US" sz="3200" dirty="0">
                <a:solidFill>
                  <a:schemeClr val="tx1"/>
                </a:solidFill>
              </a:rPr>
              <a:t>達情感 </a:t>
            </a:r>
            <a:endParaRPr lang="en-US" altLang="zh-CHT" sz="3200" dirty="0" smtClean="0">
              <a:solidFill>
                <a:schemeClr val="tx1"/>
              </a:solidFill>
            </a:endParaRPr>
          </a:p>
          <a:p>
            <a:r>
              <a:rPr lang="en-US" altLang="zh-CHT" sz="3200" b="1" dirty="0" smtClean="0">
                <a:solidFill>
                  <a:schemeClr val="tx1"/>
                </a:solidFill>
              </a:rPr>
              <a:t/>
            </a:r>
            <a:br>
              <a:rPr lang="en-US" altLang="zh-CHT" sz="3200" b="1" dirty="0" smtClean="0">
                <a:solidFill>
                  <a:schemeClr val="tx1"/>
                </a:solidFill>
              </a:rPr>
            </a:br>
            <a:r>
              <a:rPr lang="zh-CHT" altLang="zh-CHT" sz="3200" b="1" dirty="0" smtClean="0">
                <a:solidFill>
                  <a:schemeClr val="tx1"/>
                </a:solidFill>
              </a:rPr>
              <a:t>3</a:t>
            </a:r>
            <a:r>
              <a:rPr lang="en-US" altLang="zh-CHT" sz="3200" b="1" dirty="0" smtClean="0">
                <a:solidFill>
                  <a:schemeClr val="tx1"/>
                </a:solidFill>
              </a:rPr>
              <a:t>. </a:t>
            </a:r>
            <a:r>
              <a:rPr lang="zh-CHT" altLang="en-US" sz="3200" dirty="0" smtClean="0">
                <a:solidFill>
                  <a:schemeClr val="tx1"/>
                </a:solidFill>
              </a:rPr>
              <a:t>有願望</a:t>
            </a:r>
            <a:endParaRPr lang="en-US" altLang="zh-CHT" sz="3200" dirty="0" smtClean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altLang="zh-CHT" sz="3200" dirty="0" smtClean="0">
                <a:solidFill>
                  <a:schemeClr val="tx1"/>
                </a:solidFill>
              </a:rPr>
              <a:t>4</a:t>
            </a:r>
            <a:r>
              <a:rPr lang="en-US" altLang="zh-CN" sz="3200" dirty="0" smtClean="0">
                <a:solidFill>
                  <a:schemeClr val="tx1"/>
                </a:solidFill>
              </a:rPr>
              <a:t>. </a:t>
            </a:r>
            <a:r>
              <a:rPr lang="zh-CHT" altLang="en-US" sz="3200" dirty="0" smtClean="0">
                <a:solidFill>
                  <a:schemeClr val="tx1"/>
                </a:solidFill>
              </a:rPr>
              <a:t>靈，</a:t>
            </a:r>
            <a:r>
              <a:rPr lang="zh-CHT" altLang="en-US" sz="3200" b="1" dirty="0"/>
              <a:t>與人完全不同</a:t>
            </a:r>
            <a:endParaRPr lang="en-US" altLang="zh-CHT" sz="3200" dirty="0" smtClean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altLang="zh-CHT" sz="3200" dirty="0" smtClean="0">
                <a:solidFill>
                  <a:schemeClr val="tx1"/>
                </a:solidFill>
              </a:rPr>
              <a:t>5</a:t>
            </a:r>
            <a:r>
              <a:rPr lang="en-US" altLang="zh-CN" sz="3200" dirty="0" smtClean="0">
                <a:solidFill>
                  <a:schemeClr val="tx1"/>
                </a:solidFill>
              </a:rPr>
              <a:t>.</a:t>
            </a:r>
            <a:r>
              <a:rPr lang="zh-CHT" altLang="en-US" sz="3200" dirty="0"/>
              <a:t>千千萬</a:t>
            </a:r>
            <a:r>
              <a:rPr lang="zh-CHT" altLang="en-US" sz="3200" dirty="0" smtClean="0"/>
              <a:t>萬</a:t>
            </a:r>
            <a:r>
              <a:rPr lang="zh-CN" altLang="en-US" sz="3200" dirty="0" smtClean="0"/>
              <a:t>，</a:t>
            </a:r>
            <a:r>
              <a:rPr lang="zh-CHT" altLang="en-US" sz="3200" dirty="0" smtClean="0"/>
              <a:t>無法數計</a:t>
            </a:r>
            <a:endParaRPr lang="en-US" altLang="zh-CHT" sz="3200" dirty="0" smtClean="0"/>
          </a:p>
          <a:p>
            <a:endParaRPr lang="en-US" sz="3200" dirty="0"/>
          </a:p>
          <a:p>
            <a:r>
              <a:rPr lang="en-US" sz="3200" dirty="0" smtClean="0"/>
              <a:t>6.</a:t>
            </a:r>
            <a:r>
              <a:rPr lang="zh-CHT" altLang="en-US" sz="3200" dirty="0"/>
              <a:t>神創造天使，是在創造大地之先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t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905000" y="1828800"/>
            <a:ext cx="6589200" cy="3352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ja-JP" altLang="en-US" sz="3200" dirty="0">
                <a:solidFill>
                  <a:schemeClr val="bg1"/>
                </a:solidFill>
              </a:rPr>
              <a:t>魔鬼撒</a:t>
            </a:r>
            <a:r>
              <a:rPr lang="ja-JP" altLang="en-US" sz="3200" dirty="0" smtClean="0">
                <a:solidFill>
                  <a:schemeClr val="bg1"/>
                </a:solidFill>
              </a:rPr>
              <a:t>旦</a:t>
            </a:r>
            <a:endParaRPr lang="en-US" altLang="ja-JP" sz="3200" dirty="0" smtClean="0">
              <a:solidFill>
                <a:schemeClr val="bg1"/>
              </a:solidFill>
            </a:endParaRPr>
          </a:p>
          <a:p>
            <a:endParaRPr lang="en-US" altLang="zh-CHT" sz="3200" b="1" dirty="0" smtClean="0">
              <a:solidFill>
                <a:schemeClr val="bg1"/>
              </a:solidFill>
            </a:endParaRPr>
          </a:p>
          <a:p>
            <a:r>
              <a:rPr lang="en-US" altLang="zh-CHT" sz="3200" b="1" dirty="0" smtClean="0">
                <a:solidFill>
                  <a:schemeClr val="bg1"/>
                </a:solidFill>
              </a:rPr>
              <a:t>1.</a:t>
            </a:r>
            <a:r>
              <a:rPr lang="zh-TW" altLang="en-US" sz="3200" dirty="0">
                <a:solidFill>
                  <a:schemeClr val="bg1"/>
                </a:solidFill>
              </a:rPr>
              <a:t>天使堕落成为魔鬼撒旦</a:t>
            </a:r>
            <a:endParaRPr lang="en-US" altLang="zh-TW" sz="3200" dirty="0">
              <a:solidFill>
                <a:schemeClr val="bg1"/>
              </a:solidFill>
            </a:endParaRPr>
          </a:p>
          <a:p>
            <a:endParaRPr lang="en-US" altLang="ja-JP" sz="3200" b="1" dirty="0" smtClean="0">
              <a:solidFill>
                <a:schemeClr val="bg1"/>
              </a:solidFill>
            </a:endParaRPr>
          </a:p>
          <a:p>
            <a:r>
              <a:rPr lang="en-US" altLang="ja-JP" sz="3200" b="1" dirty="0" smtClean="0">
                <a:solidFill>
                  <a:schemeClr val="bg1"/>
                </a:solidFill>
              </a:rPr>
              <a:t>2.</a:t>
            </a:r>
            <a:r>
              <a:rPr lang="zh-CHT" altLang="en-US" sz="3200" dirty="0" smtClean="0">
                <a:solidFill>
                  <a:schemeClr val="bg1"/>
                </a:solidFill>
              </a:rPr>
              <a:t>撒但背叛神是由於他心裏驕傲</a:t>
            </a:r>
            <a:endParaRPr lang="en-US" altLang="zh-CHT" sz="3200" dirty="0" smtClean="0">
              <a:solidFill>
                <a:schemeClr val="bg1"/>
              </a:solidFill>
            </a:endParaRPr>
          </a:p>
          <a:p>
            <a:endParaRPr lang="en-US" altLang="zh-CHT" sz="3200" dirty="0">
              <a:solidFill>
                <a:schemeClr val="bg1"/>
              </a:solidFill>
            </a:endParaRPr>
          </a:p>
          <a:p>
            <a:r>
              <a:rPr lang="zh-CHT" altLang="zh-CHT" sz="3200" dirty="0" smtClean="0">
                <a:solidFill>
                  <a:schemeClr val="bg1"/>
                </a:solidFill>
              </a:rPr>
              <a:t>3</a:t>
            </a:r>
            <a:r>
              <a:rPr lang="en-US" altLang="zh-CHT" sz="3200" dirty="0" smtClean="0">
                <a:solidFill>
                  <a:schemeClr val="bg1"/>
                </a:solidFill>
              </a:rPr>
              <a:t>.</a:t>
            </a:r>
            <a:r>
              <a:rPr lang="zh-CHT" altLang="en-US" sz="3200" dirty="0">
                <a:solidFill>
                  <a:schemeClr val="bg1"/>
                </a:solidFill>
              </a:rPr>
              <a:t>天使之首</a:t>
            </a:r>
            <a:endParaRPr lang="en-US" altLang="zh-CHT" sz="3200" dirty="0" smtClean="0">
              <a:solidFill>
                <a:schemeClr val="bg1"/>
              </a:solidFill>
            </a:endParaRPr>
          </a:p>
          <a:p>
            <a:endParaRPr lang="en-US" altLang="zh-CHT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5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371600" y="152400"/>
            <a:ext cx="7467600" cy="640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zh-CHT" sz="3200" b="1" dirty="0" smtClean="0">
              <a:solidFill>
                <a:schemeClr val="tx1"/>
              </a:solidFill>
            </a:endParaRPr>
          </a:p>
          <a:p>
            <a:r>
              <a:rPr lang="en-US" altLang="zh-CHT" sz="3200" b="1" dirty="0" smtClean="0">
                <a:solidFill>
                  <a:schemeClr val="tx1"/>
                </a:solidFill>
              </a:rPr>
              <a:t>1. </a:t>
            </a:r>
            <a:r>
              <a:rPr lang="zh-TW" altLang="en-US" sz="3200" dirty="0" smtClean="0">
                <a:solidFill>
                  <a:schemeClr val="tx1"/>
                </a:solidFill>
              </a:rPr>
              <a:t>三分之</a:t>
            </a:r>
            <a:r>
              <a:rPr lang="zh-TW" altLang="en-US" sz="3200" dirty="0">
                <a:solidFill>
                  <a:schemeClr val="tx1"/>
                </a:solidFill>
              </a:rPr>
              <a:t>一的天使随从撒旦堕落</a:t>
            </a:r>
            <a:r>
              <a:rPr lang="zh-TW" altLang="en-US" sz="3200" dirty="0" smtClean="0">
                <a:solidFill>
                  <a:schemeClr val="tx1"/>
                </a:solidFill>
              </a:rPr>
              <a:t>成鬼魔</a:t>
            </a:r>
            <a:endParaRPr lang="en-US" altLang="zh-TW" sz="3200" dirty="0">
              <a:solidFill>
                <a:schemeClr val="tx1"/>
              </a:solidFill>
            </a:endParaRP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/>
            </a:r>
            <a:br>
              <a:rPr lang="en-US" altLang="ja-JP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>
                <a:solidFill>
                  <a:schemeClr val="tx1"/>
                </a:solidFill>
              </a:rPr>
              <a:t>2. </a:t>
            </a:r>
            <a:r>
              <a:rPr lang="zh-TW" altLang="en-US" sz="3200" dirty="0" smtClean="0">
                <a:solidFill>
                  <a:schemeClr val="tx1"/>
                </a:solidFill>
              </a:rPr>
              <a:t>神对他们的刑罚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endParaRPr lang="en-US" altLang="zh-TW" sz="3200" dirty="0" smtClean="0">
              <a:solidFill>
                <a:schemeClr val="tx1"/>
              </a:solidFill>
            </a:endParaRPr>
          </a:p>
          <a:p>
            <a:r>
              <a:rPr lang="en-US" altLang="zh-CHT" sz="2400" dirty="0" smtClean="0">
                <a:solidFill>
                  <a:schemeClr val="tx1"/>
                </a:solidFill>
              </a:rPr>
              <a:t>		</a:t>
            </a:r>
            <a:r>
              <a:rPr lang="zh-CHT" altLang="en-US" sz="2400" dirty="0" smtClean="0">
                <a:solidFill>
                  <a:schemeClr val="tx1"/>
                </a:solidFill>
              </a:rPr>
              <a:t>主用鎖鏈</a:t>
            </a:r>
            <a:r>
              <a:rPr lang="zh-CHT" altLang="en-US" sz="2400" dirty="0">
                <a:solidFill>
                  <a:schemeClr val="tx1"/>
                </a:solidFill>
              </a:rPr>
              <a:t>把他們永遠</a:t>
            </a:r>
            <a:r>
              <a:rPr lang="zh-CHT" altLang="en-US" sz="2400" dirty="0" smtClean="0">
                <a:solidFill>
                  <a:schemeClr val="tx1"/>
                </a:solidFill>
              </a:rPr>
              <a:t>拘留在黑暗裡</a:t>
            </a:r>
            <a:endParaRPr lang="en-US" altLang="zh-CHT" sz="2400" dirty="0" smtClean="0">
              <a:solidFill>
                <a:schemeClr val="tx1"/>
              </a:solidFill>
            </a:endParaRPr>
          </a:p>
          <a:p>
            <a:endParaRPr lang="en-US" altLang="zh-CHT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		</a:t>
            </a:r>
            <a:r>
              <a:rPr lang="zh-TW" altLang="en-US" sz="2400" dirty="0" smtClean="0">
                <a:solidFill>
                  <a:schemeClr val="tx1"/>
                </a:solidFill>
              </a:rPr>
              <a:t>进入那为魔 鬼和他的使者所预备的永火里去 </a:t>
            </a:r>
            <a:endParaRPr lang="en-US" altLang="zh-CHT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371600" y="533400"/>
            <a:ext cx="7467600" cy="6019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3200" dirty="0" smtClean="0">
                <a:solidFill>
                  <a:schemeClr val="tx1"/>
                </a:solidFill>
              </a:rPr>
              <a:t>现在撒</a:t>
            </a:r>
            <a:r>
              <a:rPr lang="zh-TW" altLang="en-US" sz="3200" dirty="0">
                <a:solidFill>
                  <a:schemeClr val="tx1"/>
                </a:solidFill>
              </a:rPr>
              <a:t>旦的工作</a:t>
            </a:r>
            <a:endParaRPr lang="en-US" altLang="zh-TW" sz="3200" dirty="0">
              <a:solidFill>
                <a:schemeClr val="tx1"/>
              </a:solidFill>
            </a:endParaRPr>
          </a:p>
          <a:p>
            <a:endParaRPr lang="en-US" altLang="zh-CHT" sz="3200" b="1" dirty="0" smtClean="0">
              <a:solidFill>
                <a:schemeClr val="tx1"/>
              </a:solidFill>
            </a:endParaRPr>
          </a:p>
          <a:p>
            <a:r>
              <a:rPr lang="en-US" altLang="zh-CHT" sz="3200" b="1" dirty="0" smtClean="0">
                <a:solidFill>
                  <a:schemeClr val="tx1"/>
                </a:solidFill>
              </a:rPr>
              <a:t>1.</a:t>
            </a:r>
            <a:r>
              <a:rPr lang="zh-TW" altLang="en-US" sz="3200" dirty="0" smtClean="0">
                <a:solidFill>
                  <a:schemeClr val="tx1"/>
                </a:solidFill>
              </a:rPr>
              <a:t>吼叫的狮子</a:t>
            </a: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</a:rPr>
              <a:t>遍地游行</a:t>
            </a:r>
            <a:r>
              <a:rPr lang="en-US" altLang="zh-CN" sz="3200" dirty="0" smtClean="0">
                <a:solidFill>
                  <a:schemeClr val="tx1"/>
                </a:solidFill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</a:rPr>
              <a:t>寻找可吞吃的人 </a:t>
            </a:r>
            <a:r>
              <a:rPr lang="en-US" altLang="ja-JP" sz="3200" b="1" dirty="0" smtClean="0">
                <a:solidFill>
                  <a:schemeClr val="tx1"/>
                </a:solidFill>
              </a:rPr>
              <a:t/>
            </a:r>
            <a:br>
              <a:rPr lang="en-US" altLang="ja-JP" sz="3200" b="1" dirty="0" smtClean="0">
                <a:solidFill>
                  <a:schemeClr val="tx1"/>
                </a:solidFill>
              </a:rPr>
            </a:br>
            <a:endParaRPr lang="en-US" altLang="ja-JP" sz="3200" b="1" dirty="0" smtClean="0">
              <a:solidFill>
                <a:schemeClr val="tx1"/>
              </a:solidFill>
            </a:endParaRP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>2.</a:t>
            </a:r>
            <a:r>
              <a:rPr lang="zh-CHT" altLang="en-US" sz="3200" dirty="0">
                <a:solidFill>
                  <a:schemeClr val="tx1"/>
                </a:solidFill>
              </a:rPr>
              <a:t>空中掌權者的</a:t>
            </a:r>
            <a:r>
              <a:rPr lang="zh-CHT" altLang="en-US" sz="3200" dirty="0" smtClean="0">
                <a:solidFill>
                  <a:schemeClr val="tx1"/>
                </a:solidFill>
              </a:rPr>
              <a:t>首領</a:t>
            </a:r>
            <a:endParaRPr lang="en-US" altLang="zh-CHT" sz="3200" dirty="0" smtClean="0">
              <a:solidFill>
                <a:schemeClr val="tx1"/>
              </a:solidFill>
            </a:endParaRPr>
          </a:p>
          <a:p>
            <a:endParaRPr lang="en-US" altLang="zh-TW" sz="3200" dirty="0" smtClean="0">
              <a:solidFill>
                <a:schemeClr val="tx1"/>
              </a:solidFill>
            </a:endParaRPr>
          </a:p>
          <a:p>
            <a:r>
              <a:rPr lang="en-US" altLang="zh-CHT" sz="2400" dirty="0" smtClean="0">
                <a:solidFill>
                  <a:schemeClr val="tx1"/>
                </a:solidFill>
              </a:rPr>
              <a:t>		</a:t>
            </a:r>
            <a:r>
              <a:rPr lang="zh-CHT" altLang="en-US" sz="2400" dirty="0">
                <a:solidFill>
                  <a:schemeClr val="tx1"/>
                </a:solidFill>
              </a:rPr>
              <a:t>魔鬼又領祂上了高山，一時之間，把天下萬國都指給祂看。對祂說，這一切權柄、榮華，我都要給你，因為這原是交付我的，我願意給誰就給誰。</a:t>
            </a:r>
            <a:endParaRPr lang="zh-CN" altLang="en-US" sz="2400" dirty="0">
              <a:latin typeface="Arial" pitchFamily="34" charset="0"/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473</TotalTime>
  <Words>1369</Words>
  <Application>Microsoft Macintosh PowerPoint</Application>
  <PresentationFormat>On-screen Show (4:3)</PresentationFormat>
  <Paragraphs>183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Wisp</vt:lpstr>
      <vt:lpstr>獨一真神</vt:lpstr>
      <vt:lpstr>      到底有没有神？  1. 从来没有看见过神，所以一定是没有神的 2. 信神就不合科学了吗？ 3. 既是有神，为什么不用简捷了当的方法显给我们看看，叫人容易接受呢   起初神創造天地（创世记1：1）</vt:lpstr>
      <vt:lpstr>我信奉耶稣多年以来，心中有了主的救恩，十分快乐。我更爱读圣经，愈读愈有味。我心中满有耶稣给我的安慰。因为信奉耶稣，人生有了最大的快乐。请问：假如我死时发现上帝根本不存在，耶稣不是上帝的儿子，圣经全不可靠，我这一辈子信奉耶稣，损失了什么？无神论学者想了好一会儿，他低声回答说：“女士，我想你一点也没有损失。”她又问学者说：“谢谢你这样好的回答。我心中还有一个问题：当你死的时候，假如你发现果真有上帝，圣经是千真万确，耶稣果然是神的儿子，也有天堂和地狱的存在，我想请问，你损失了什么？”学者想了许久，竟无言以对。  千百年来，这位俄国学者和老妇人的故事，有神和无神的争论，在人类历史上就一直反复上演着。 </vt:lpstr>
      <vt:lpstr>PowerPoint Presentation</vt:lpstr>
      <vt:lpstr>PowerPoint Presentation</vt:lpstr>
      <vt:lpstr>「主啊，你創造了天地及其中的一切。讓我仰望敬拜你。你這偉大的造物主啊，請為我造一顆潔淨的心，使它成為你的居所。」</vt:lpstr>
      <vt:lpstr>天使，撒旦，鬼魔</vt:lpstr>
      <vt:lpstr>PowerPoint Presentation</vt:lpstr>
      <vt:lpstr>圣经中有三十四卷书提到天使（十六卷在旧的；十七卷在新约） </vt:lpstr>
      <vt:lpstr>神为什么造天使  1. 侍奉基督  2. 向信徒的工作  3. 與不信者的關係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33</cp:revision>
  <dcterms:created xsi:type="dcterms:W3CDTF">2012-01-18T05:12:53Z</dcterms:created>
  <dcterms:modified xsi:type="dcterms:W3CDTF">2015-03-15T07:41:16Z</dcterms:modified>
</cp:coreProperties>
</file>