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9"/>
  </p:notesMasterIdLst>
  <p:sldIdLst>
    <p:sldId id="269" r:id="rId2"/>
    <p:sldId id="258" r:id="rId3"/>
    <p:sldId id="259" r:id="rId4"/>
    <p:sldId id="272" r:id="rId5"/>
    <p:sldId id="274" r:id="rId6"/>
    <p:sldId id="285" r:id="rId7"/>
    <p:sldId id="286" r:id="rId8"/>
    <p:sldId id="287" r:id="rId9"/>
    <p:sldId id="276" r:id="rId10"/>
    <p:sldId id="279" r:id="rId11"/>
    <p:sldId id="280" r:id="rId12"/>
    <p:sldId id="288" r:id="rId13"/>
    <p:sldId id="260" r:id="rId14"/>
    <p:sldId id="281" r:id="rId15"/>
    <p:sldId id="263" r:id="rId16"/>
    <p:sldId id="282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750" autoAdjust="0"/>
  </p:normalViewPr>
  <p:slideViewPr>
    <p:cSldViewPr>
      <p:cViewPr varScale="1">
        <p:scale>
          <a:sx n="82" d="100"/>
          <a:sy n="82" d="100"/>
        </p:scale>
        <p:origin x="-872" y="-1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dirty="0" smtClean="0"/>
              <a:t>起初，神創造天地。</a:t>
            </a:r>
            <a:endParaRPr lang="en-US" dirty="0" smtClean="0"/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希伯来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dirty="0" smtClean="0"/>
              <a:t>我們因著信，就知道諸世界是藉神話造成的；這樣，所看見的，並不是從顯然之物造出來的。</a:t>
            </a:r>
            <a:endParaRPr lang="en-US" dirty="0" smtClean="0"/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耶利米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主耶和華啊，你曾用大能和伸出來的膀臂創造天地，在你沒有難成的事。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罗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因為萬有都是本於他，倚靠他，歸於他。願榮耀歸給他，直到永遠。阿們！</a:t>
            </a:r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圣父：雅各书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各樣美善的恩賜和各樣全備的賞賜都是從上頭來的，從眾光之父那裡降下來的，在他並沒有改變，也沒有轉動的影兒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他按自己的旨意，用真道生了我們，叫我們在他所造的萬物中好像初熟的果子。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（私欲生处罪与死）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圣子：歌罗西书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15-17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愛子是那不能看見之神的像，是首生的，在一切被造的以先。因為萬有都是靠他造的，無論是天上的、地上的，能看見的、不能看見的，或是有位的、主治的、執政的、掌權的，一概都是藉著他造的，又是為他造的。他在萬有之先，萬有也靠他而立。 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圣灵：创世记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地是空虚混沌。渊面黑暗。神的灵运行在水面上。</a:t>
            </a:r>
            <a:endParaRPr lang="en-US" altLang="ja-JP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6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创世记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3-25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12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创世记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3-25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74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迄今为止科学家甚至无法确证氨基酸、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RNA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等能从原始大气中自然产生，更不用说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如何获得密码信息了。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达尔文主义者曾经认为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90%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都是“废物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DNA”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，但他们错了。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倪柝声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默想创世记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第一节是一种概括的总言论，六日间的工作就是申说第一节所记的。换一句说来，他们以为第一节的“起初神创造天地”，不过好像是创世记第一章的题目一样</a:t>
            </a:r>
            <a:r>
              <a:rPr lang="zh-TW" altLang="en-US" sz="1200" dirty="0" smtClean="0"/>
              <a:t>。</a:t>
            </a:r>
            <a:endParaRPr lang="en-US" altLang="zh-TW" sz="1200" dirty="0" smtClean="0"/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起初神创造天地。”这里并没有一个详细的讲论。我们不知原始的天地，是一刻就造成的，还是经过无量的时期，方成功的。也不知是几千年前才造的呢，还是几万万年前已造好的呢。也不知其形状如何，大小如何。我们所知道的，不过“起初神创造天地”而已。我们也不知道创世记一章一节和二节之间，到底有隔开若干年；我们不知在何年前神创造天地；我们不知原始的创造经过多少年数之后，才变成创世记一章二节荒凉的光景；不过我们相信，从原始完全的创造，以至变成混沌空虚，其中年日必定不少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圣经所证明的，不过人类只有六千年而已。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04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86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35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以赛亚书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45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創造諸天的耶和華，製造、成全大地的神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——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他創造、堅定大地，並非使地荒涼，是要給人居住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——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他如此說：「我是耶和華，再沒有別神。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754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创世记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26,27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/>
              <a:t>什么是神按自己的形象样式造人？</a:t>
            </a:r>
            <a:endParaRPr lang="en-US" altLang="zh-TW" sz="1200" dirty="0" smtClean="0"/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弗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並且穿上新人；這新人是照著神的形像造的，有真理的仁義和聖潔。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93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15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创世记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21-22</a:t>
            </a:r>
            <a:endParaRPr lang="zh-CN" altLang="en-US" dirty="0" smtClean="0">
              <a:latin typeface="Arial" pitchFamily="34" charset="0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B20498-4A6A-4F23-9EEB-AF1FD95A8527}" type="slidenum">
              <a:rPr lang="en-US" altLang="zh-CN" smtClean="0">
                <a:latin typeface="Arial" pitchFamily="34" charset="0"/>
              </a:rPr>
              <a:pPr/>
              <a:t>16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49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7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01E3AC-D587-4C62-B48F-6D57E6DADCCC}" type="datetimeFigureOut">
              <a:rPr lang="en-US" smtClean="0"/>
              <a:pPr/>
              <a:t>3/22/15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1" y="1524000"/>
            <a:ext cx="6553200" cy="1142999"/>
          </a:xfrm>
        </p:spPr>
        <p:txBody>
          <a:bodyPr/>
          <a:lstStyle/>
          <a:p>
            <a:pPr>
              <a:defRPr/>
            </a:pPr>
            <a:r>
              <a:rPr lang="zh-TW" altLang="en-US" dirty="0" smtClean="0"/>
              <a:t>神创造万物及人类</a:t>
            </a:r>
            <a:endParaRPr lang="zh-CN" altLang="en-US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e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96"/>
            <a:ext cx="9116004" cy="68370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ja-JP" altLang="en-US" sz="3600" dirty="0">
                <a:solidFill>
                  <a:schemeClr val="bg1"/>
                </a:solidFill>
              </a:rPr>
              <a:t>万物的由来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707886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</a:rPr>
              <a:t>创</a:t>
            </a:r>
            <a:r>
              <a:rPr lang="en-US" altLang="zh-TW" sz="2800" dirty="0">
                <a:solidFill>
                  <a:schemeClr val="bg1"/>
                </a:solidFill>
              </a:rPr>
              <a:t>1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1</a:t>
            </a:r>
            <a:r>
              <a:rPr lang="zh-TW" altLang="en-US" sz="2800" dirty="0">
                <a:solidFill>
                  <a:schemeClr val="bg1"/>
                </a:solidFill>
              </a:rPr>
              <a:t>，</a:t>
            </a:r>
            <a:endParaRPr lang="en-US" altLang="zh-TW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zh-CHT" altLang="en-US" sz="2800" dirty="0">
                <a:solidFill>
                  <a:schemeClr val="bg1"/>
                </a:solidFill>
              </a:rPr>
              <a:t>起初，神創造天地。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TW" altLang="en-US" sz="2800" dirty="0">
                <a:solidFill>
                  <a:schemeClr val="bg1"/>
                </a:solidFill>
              </a:rPr>
              <a:t>希伯来</a:t>
            </a:r>
            <a:r>
              <a:rPr lang="en-US" altLang="zh-TW" sz="2800" dirty="0">
                <a:solidFill>
                  <a:schemeClr val="bg1"/>
                </a:solidFill>
              </a:rPr>
              <a:t>11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3</a:t>
            </a:r>
            <a:r>
              <a:rPr lang="zh-TW" altLang="en-US" sz="2800" dirty="0">
                <a:solidFill>
                  <a:schemeClr val="bg1"/>
                </a:solidFill>
              </a:rPr>
              <a:t>，</a:t>
            </a:r>
            <a:endParaRPr lang="en-US" altLang="zh-TW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zh-CHT" altLang="en-US" sz="2800" dirty="0">
                <a:solidFill>
                  <a:schemeClr val="bg1"/>
                </a:solidFill>
              </a:rPr>
              <a:t>我們因著信，就知道諸世界是藉神話造成的；這樣，所看見的，並不是從顯然之物造出來的。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TW" altLang="en-US" sz="2800" dirty="0">
                <a:solidFill>
                  <a:schemeClr val="bg1"/>
                </a:solidFill>
              </a:rPr>
              <a:t>耶利米</a:t>
            </a:r>
            <a:r>
              <a:rPr lang="en-US" altLang="zh-TW" sz="2800" dirty="0">
                <a:solidFill>
                  <a:schemeClr val="bg1"/>
                </a:solidFill>
              </a:rPr>
              <a:t>32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17</a:t>
            </a:r>
            <a:r>
              <a:rPr lang="zh-TW" altLang="en-US" sz="2800" dirty="0">
                <a:solidFill>
                  <a:schemeClr val="bg1"/>
                </a:solidFill>
              </a:rPr>
              <a:t>，</a:t>
            </a:r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CHT" altLang="en-US" sz="2800" dirty="0">
                <a:solidFill>
                  <a:schemeClr val="bg1"/>
                </a:solidFill>
              </a:rPr>
              <a:t>主耶和華啊，你曾用大能和伸出來的膀臂創造天地，在你沒有難成的事。</a:t>
            </a:r>
            <a:endParaRPr lang="en-US" altLang="zh-TW" sz="2800" dirty="0">
              <a:solidFill>
                <a:schemeClr val="bg1"/>
              </a:solidFill>
            </a:endParaRPr>
          </a:p>
          <a:p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TW" altLang="en-US" sz="2800" dirty="0">
                <a:solidFill>
                  <a:schemeClr val="bg1"/>
                </a:solidFill>
              </a:rPr>
              <a:t>罗</a:t>
            </a:r>
            <a:r>
              <a:rPr lang="en-US" altLang="zh-TW" sz="2800" dirty="0">
                <a:solidFill>
                  <a:schemeClr val="bg1"/>
                </a:solidFill>
              </a:rPr>
              <a:t>11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36</a:t>
            </a:r>
          </a:p>
          <a:p>
            <a:r>
              <a:rPr lang="zh-CHT" altLang="en-US" sz="2800" dirty="0">
                <a:solidFill>
                  <a:schemeClr val="bg1"/>
                </a:solidFill>
              </a:rPr>
              <a:t>因為萬有都是本於他，倚靠他，歸於他。願榮耀歸給他，直到永遠。阿們！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圣父，圣子，圣灵一同创造万物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707886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圣父：雅各书</a:t>
            </a:r>
            <a:r>
              <a:rPr lang="en-US" altLang="zh-TW" sz="2800" dirty="0"/>
              <a:t>1</a:t>
            </a:r>
            <a:r>
              <a:rPr lang="zh-TW" altLang="en-US" sz="2800" dirty="0"/>
              <a:t>：</a:t>
            </a:r>
            <a:r>
              <a:rPr lang="en-US" altLang="zh-TW" sz="2800" dirty="0"/>
              <a:t>17</a:t>
            </a:r>
            <a:r>
              <a:rPr lang="zh-TW" altLang="en-US" sz="2800" dirty="0"/>
              <a:t>，</a:t>
            </a:r>
            <a:r>
              <a:rPr lang="en-US" altLang="zh-TW" sz="2800" dirty="0"/>
              <a:t>18</a:t>
            </a:r>
          </a:p>
          <a:p>
            <a:r>
              <a:rPr lang="zh-CHT" altLang="en-US" sz="2800" dirty="0"/>
              <a:t>他按自己的旨意，用真道生了我們，叫我們在他所造的萬物中好像初熟的果子。</a:t>
            </a:r>
          </a:p>
          <a:p>
            <a:endParaRPr lang="zh-CHT" altLang="en-US" sz="2800" dirty="0"/>
          </a:p>
          <a:p>
            <a:r>
              <a:rPr lang="zh-CHT" altLang="en-US" sz="2800" dirty="0"/>
              <a:t>圣子：歌罗西书</a:t>
            </a:r>
            <a:r>
              <a:rPr lang="en-US" altLang="zh-CHT" sz="2800" dirty="0"/>
              <a:t>1</a:t>
            </a:r>
            <a:r>
              <a:rPr lang="zh-CHT" altLang="en-US" sz="2800" dirty="0"/>
              <a:t>：</a:t>
            </a:r>
            <a:r>
              <a:rPr lang="en-US" altLang="zh-CHT" sz="2800" dirty="0"/>
              <a:t>15-17</a:t>
            </a:r>
          </a:p>
          <a:p>
            <a:r>
              <a:rPr lang="zh-CHT" altLang="en-US" sz="2800" dirty="0"/>
              <a:t>愛子是那不能看見之神的像，是首生的，在一切被造的以先。因為萬有都是靠他造的，無論是天上的、地上的，能看見的、不能看見的，或是有位的、主治的、執政的、掌權的，一概都是藉著他造的，又是為他造的。他在萬有之先，萬有也靠他而立。 </a:t>
            </a:r>
          </a:p>
          <a:p>
            <a:endParaRPr lang="zh-CHT" altLang="en-US" sz="2800" dirty="0"/>
          </a:p>
          <a:p>
            <a:r>
              <a:rPr lang="zh-CHT" altLang="en-US" sz="2800" dirty="0"/>
              <a:t>圣灵：创世记</a:t>
            </a:r>
            <a:r>
              <a:rPr lang="en-US" altLang="zh-CHT" sz="2800" dirty="0"/>
              <a:t>1</a:t>
            </a:r>
            <a:r>
              <a:rPr lang="zh-CHT" altLang="en-US" sz="2800" dirty="0"/>
              <a:t>：</a:t>
            </a:r>
            <a:r>
              <a:rPr lang="en-US" altLang="zh-CHT" sz="2800" dirty="0"/>
              <a:t>2</a:t>
            </a:r>
          </a:p>
          <a:p>
            <a:r>
              <a:rPr lang="zh-TW" altLang="en-US" sz="2800" dirty="0"/>
              <a:t>地是空虚混沌。渊面黑暗。神的灵运行在水面上。</a:t>
            </a:r>
            <a:endParaRPr lang="zh-CN" altLang="en-US" sz="2800" dirty="0">
              <a:latin typeface="Arial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8534400" cy="655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3 </a:t>
            </a:r>
            <a:r>
              <a:rPr lang="zh-TW" altLang="en-US" sz="2800" dirty="0" smtClean="0"/>
              <a:t>神说</a:t>
            </a:r>
            <a:r>
              <a:rPr lang="zh-TW" altLang="en-US" sz="2800" dirty="0"/>
              <a:t>：“要有光。”就有了光。 </a:t>
            </a:r>
            <a:r>
              <a:rPr lang="en-US" altLang="zh-TW" sz="2800" b="1" dirty="0"/>
              <a:t>4 </a:t>
            </a:r>
            <a:r>
              <a:rPr lang="zh-TW" altLang="en-US" sz="2800" dirty="0"/>
              <a:t>神看光是好的，就把光暗分开了。 </a:t>
            </a:r>
            <a:r>
              <a:rPr lang="en-US" altLang="zh-TW" sz="2800" b="1" dirty="0"/>
              <a:t>5 </a:t>
            </a:r>
            <a:r>
              <a:rPr lang="zh-TW" altLang="en-US" sz="2800" dirty="0"/>
              <a:t>神称光为昼，称暗为夜。有晚上，有早晨，这是头一日。</a:t>
            </a:r>
          </a:p>
          <a:p>
            <a:r>
              <a:rPr lang="en-US" altLang="zh-TW" sz="2800" b="1" dirty="0"/>
              <a:t>6 </a:t>
            </a:r>
            <a:r>
              <a:rPr lang="zh-TW" altLang="en-US" sz="2800" dirty="0"/>
              <a:t>神说：“诸水之间要有空气，将水分为上下。” </a:t>
            </a:r>
            <a:r>
              <a:rPr lang="en-US" altLang="zh-TW" sz="2800" b="1" dirty="0"/>
              <a:t>7 </a:t>
            </a:r>
            <a:r>
              <a:rPr lang="zh-TW" altLang="en-US" sz="2800" dirty="0"/>
              <a:t>神就造出空气，将空气以下的水、空气以上的水分开了。事就这样成了。 </a:t>
            </a:r>
            <a:r>
              <a:rPr lang="en-US" altLang="zh-TW" sz="2800" b="1" dirty="0"/>
              <a:t>8 </a:t>
            </a:r>
            <a:r>
              <a:rPr lang="zh-TW" altLang="en-US" sz="2800" dirty="0"/>
              <a:t>神称空气为天。有晚上，有早晨，是第二日。</a:t>
            </a:r>
          </a:p>
          <a:p>
            <a:r>
              <a:rPr lang="en-US" altLang="zh-TW" sz="2800" b="1" dirty="0"/>
              <a:t>9 </a:t>
            </a:r>
            <a:r>
              <a:rPr lang="zh-TW" altLang="en-US" sz="2800" dirty="0"/>
              <a:t>神说：“天下的水要聚在一处，使旱地露出来。”事就这样成了。 </a:t>
            </a:r>
            <a:r>
              <a:rPr lang="en-US" altLang="zh-TW" sz="2800" b="1" dirty="0"/>
              <a:t>10 </a:t>
            </a:r>
            <a:r>
              <a:rPr lang="zh-TW" altLang="en-US" sz="2800" dirty="0"/>
              <a:t>神称旱地为地，称水的聚处为海。神看着是好的。 </a:t>
            </a:r>
            <a:r>
              <a:rPr lang="en-US" altLang="zh-TW" sz="2800" b="1" dirty="0"/>
              <a:t>11 </a:t>
            </a:r>
            <a:r>
              <a:rPr lang="zh-TW" altLang="en-US" sz="2800" dirty="0"/>
              <a:t>神说：“地要发生青草和结种子的菜蔬，并结果子的树木，各从其类，果子都包着核。”事就这样成了。 </a:t>
            </a:r>
            <a:r>
              <a:rPr lang="en-US" altLang="zh-TW" sz="2800" b="1" dirty="0"/>
              <a:t>12 </a:t>
            </a:r>
            <a:r>
              <a:rPr lang="zh-TW" altLang="en-US" sz="2800" dirty="0"/>
              <a:t>于是地发生了青草和结种子的菜蔬，各从其类；并结果子的树木，各从其类，果子都包着核。神看着是好的。 </a:t>
            </a:r>
            <a:r>
              <a:rPr lang="en-US" altLang="zh-TW" sz="2800" b="1" dirty="0"/>
              <a:t>13 </a:t>
            </a:r>
            <a:r>
              <a:rPr lang="zh-TW" altLang="en-US" sz="2800" dirty="0"/>
              <a:t>有晚上，有早晨，是第三日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57480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0"/>
            <a:ext cx="88392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14</a:t>
            </a:r>
            <a:r>
              <a:rPr lang="en-US" altLang="zh-TW" sz="2800" b="1" dirty="0"/>
              <a:t> </a:t>
            </a:r>
            <a:r>
              <a:rPr lang="zh-TW" altLang="en-US" sz="2800" dirty="0"/>
              <a:t>神说：“天上要有光体，可以分昼夜，做记号，定节令、日子、年岁， </a:t>
            </a:r>
            <a:r>
              <a:rPr lang="en-US" altLang="zh-TW" sz="2800" b="1" dirty="0"/>
              <a:t>15 </a:t>
            </a:r>
            <a:r>
              <a:rPr lang="zh-TW" altLang="en-US" sz="2800" dirty="0"/>
              <a:t>并要发光在天空，普照在地上。”事就这样成了。 </a:t>
            </a:r>
            <a:r>
              <a:rPr lang="en-US" altLang="zh-TW" sz="2800" b="1" dirty="0"/>
              <a:t>16 </a:t>
            </a:r>
            <a:r>
              <a:rPr lang="zh-TW" altLang="en-US" sz="2800" dirty="0"/>
              <a:t>于是神造了两个大光，大的管昼，小的管夜，又造众星。 </a:t>
            </a:r>
            <a:r>
              <a:rPr lang="en-US" altLang="zh-TW" sz="2800" b="1" dirty="0"/>
              <a:t>17 </a:t>
            </a:r>
            <a:r>
              <a:rPr lang="zh-TW" altLang="en-US" sz="2800" dirty="0"/>
              <a:t>就把这些光摆列在天空，普照在地上， </a:t>
            </a:r>
            <a:r>
              <a:rPr lang="en-US" altLang="zh-TW" sz="2800" b="1" dirty="0"/>
              <a:t>18 </a:t>
            </a:r>
            <a:r>
              <a:rPr lang="zh-TW" altLang="en-US" sz="2800" dirty="0"/>
              <a:t>管理昼夜，分别明暗。神看着是好的。 </a:t>
            </a:r>
            <a:r>
              <a:rPr lang="en-US" altLang="zh-TW" sz="2800" b="1" dirty="0"/>
              <a:t>19 </a:t>
            </a:r>
            <a:r>
              <a:rPr lang="zh-TW" altLang="en-US" sz="2800" dirty="0"/>
              <a:t>有晚上，有早晨，是第四日。</a:t>
            </a:r>
          </a:p>
          <a:p>
            <a:r>
              <a:rPr lang="en-US" altLang="zh-TW" sz="2800" b="1" dirty="0"/>
              <a:t>20 </a:t>
            </a:r>
            <a:r>
              <a:rPr lang="zh-TW" altLang="en-US" sz="2800" dirty="0"/>
              <a:t>神说：“水要多多滋生有生命的物，要有雀鸟飞在地面以上、天空之中。” </a:t>
            </a:r>
            <a:r>
              <a:rPr lang="en-US" altLang="zh-TW" sz="2800" b="1" dirty="0"/>
              <a:t>21 </a:t>
            </a:r>
            <a:r>
              <a:rPr lang="zh-TW" altLang="en-US" sz="2800" dirty="0"/>
              <a:t>神就造出大鱼和水中所滋生各样有生命的动物，各从其类；又造出各样飞鸟，各从其类。神看着是好的。 </a:t>
            </a:r>
            <a:r>
              <a:rPr lang="en-US" altLang="zh-TW" sz="2800" b="1" dirty="0"/>
              <a:t>22 </a:t>
            </a:r>
            <a:r>
              <a:rPr lang="zh-TW" altLang="en-US" sz="2800" dirty="0"/>
              <a:t>神就赐福给这一切，说：“滋生繁多，充满海中的水，雀鸟也要多生在地上。” </a:t>
            </a:r>
            <a:r>
              <a:rPr lang="en-US" altLang="zh-TW" sz="2800" b="1" dirty="0"/>
              <a:t>23 </a:t>
            </a:r>
            <a:r>
              <a:rPr lang="zh-TW" altLang="en-US" sz="2800" dirty="0"/>
              <a:t>有晚上，有早晨，是第五日。</a:t>
            </a:r>
          </a:p>
          <a:p>
            <a:r>
              <a:rPr lang="en-US" altLang="zh-TW" sz="2800" b="1" dirty="0"/>
              <a:t>24 </a:t>
            </a:r>
            <a:r>
              <a:rPr lang="zh-TW" altLang="en-US" sz="2800" dirty="0"/>
              <a:t>神说：“地要生出活物来，各从其类；牲畜、昆虫、野兽，各从其类。”事就这样成了。 </a:t>
            </a:r>
            <a:r>
              <a:rPr lang="en-US" altLang="zh-TW" sz="2800" b="1" dirty="0"/>
              <a:t>25 </a:t>
            </a:r>
            <a:r>
              <a:rPr lang="zh-TW" altLang="en-US" sz="2800" dirty="0"/>
              <a:t>于是神造出野兽，各从其类；牲畜，各从其类；地上一切昆虫，各从其类。神看着是好的。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311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想象中的进化途径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地球由于火山运动以及大气层</a:t>
            </a:r>
            <a:r>
              <a:rPr lang="zh-TW" altLang="en-US" sz="2800" dirty="0"/>
              <a:t>的化学作用产生原始海洋，原始海洋开始囤积大量的无机分子。各种无机分子在雷电，火山，环境剧变，等影响下，相互产生化学作用，从而产生有机分子，如氨基酸之类。</a:t>
            </a:r>
            <a:r>
              <a:rPr lang="zh-TW" altLang="en-US" sz="2800" dirty="0" smtClean="0"/>
              <a:t>而有机分子渐渐产生蛋白质之</a:t>
            </a:r>
            <a:r>
              <a:rPr lang="zh-TW" altLang="en-US" sz="2800" dirty="0"/>
              <a:t>类胶状有机分子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从而具备了进化成简单的单体细胞的条件。。大量的酶，与蛋白质之类的有机分子相互结合产生单细胞生物。单细胞生物为了能够生存，开始吸收养分，这就开始了营养进化。而有些单细胞开始学习光合作用。，生殖，分裂，然</a:t>
            </a:r>
            <a:r>
              <a:rPr lang="zh-TW" altLang="en-US" sz="2800" dirty="0" smtClean="0"/>
              <a:t>后在相结合。</a:t>
            </a:r>
            <a:r>
              <a:rPr lang="zh-TW" altLang="en-US" sz="2800" dirty="0"/>
              <a:t>单细胞，分裂成多细胞生物，</a:t>
            </a:r>
            <a:r>
              <a:rPr lang="zh-TW" altLang="en-US" sz="2800" dirty="0" smtClean="0"/>
              <a:t>藻类</a:t>
            </a:r>
            <a:r>
              <a:rPr lang="zh-CHT" altLang="en-US" sz="2800" dirty="0"/>
              <a:t>，珊瑚，等。</a:t>
            </a:r>
            <a:endParaRPr lang="en-US" altLang="zh-TW" sz="2800" dirty="0"/>
          </a:p>
          <a:p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62050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en-US" altLang="zh-TW" sz="3600" dirty="0"/>
              <a:t>《</a:t>
            </a:r>
            <a:r>
              <a:rPr lang="zh-TW" altLang="en-US" sz="3600" dirty="0"/>
              <a:t>圣经</a:t>
            </a:r>
            <a:r>
              <a:rPr lang="en-US" altLang="zh-TW" sz="3600" dirty="0"/>
              <a:t>》</a:t>
            </a:r>
            <a:r>
              <a:rPr lang="zh-TW" altLang="en-US" sz="3600" dirty="0"/>
              <a:t>中的天文学记载错误了吗？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神首先创造光，即第一日造的，到第四日，</a:t>
            </a:r>
            <a:r>
              <a:rPr lang="zh-TW" altLang="en-US" sz="2800" dirty="0" smtClean="0"/>
              <a:t>才创造太阳。</a:t>
            </a:r>
            <a:r>
              <a:rPr lang="zh-TW" altLang="en-US" sz="2800" dirty="0"/>
              <a:t>现代天文学家却清楚告诉我们</a:t>
            </a:r>
            <a:r>
              <a:rPr lang="en-US" altLang="zh-TW" sz="2800" dirty="0" smtClean="0"/>
              <a:t>∶</a:t>
            </a:r>
            <a:r>
              <a:rPr lang="zh-TW" altLang="en-US" sz="2800" dirty="0" smtClean="0"/>
              <a:t>宇宙中存在著两种光</a:t>
            </a:r>
            <a:r>
              <a:rPr lang="zh-TW" altLang="en-US" sz="2800" dirty="0"/>
              <a:t>，即可见光和不可见光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到目前为止，人类对光的认识还很</a:t>
            </a:r>
            <a:r>
              <a:rPr lang="zh-TW" altLang="en-US" sz="2800" dirty="0" smtClean="0"/>
              <a:t>不清楚。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/>
              <a:t>圣经有没有说</a:t>
            </a:r>
            <a:r>
              <a:rPr lang="en-US" altLang="zh-TW" sz="2800" dirty="0"/>
              <a:t>:"</a:t>
            </a:r>
            <a:r>
              <a:rPr lang="zh-TW" altLang="en-US" sz="2800" dirty="0"/>
              <a:t>地球是宇宙中最古老的星球</a:t>
            </a:r>
            <a:r>
              <a:rPr lang="en-US" altLang="zh-TW" sz="2800" dirty="0"/>
              <a:t>?"</a:t>
            </a:r>
          </a:p>
          <a:p>
            <a:r>
              <a:rPr lang="en-US" altLang="zh-TW" sz="2800" dirty="0" smtClean="0"/>
              <a:t>“</a:t>
            </a:r>
            <a:r>
              <a:rPr lang="zh-TW" altLang="en-US" sz="2800" dirty="0" smtClean="0"/>
              <a:t>神造了两个</a:t>
            </a:r>
            <a:r>
              <a:rPr lang="zh-TW" altLang="en-US" sz="2800" dirty="0"/>
              <a:t>大光，大的管昼，小的管夜。又造众星</a:t>
            </a:r>
            <a:r>
              <a:rPr lang="zh-TW" altLang="en-US" sz="2800" dirty="0" smtClean="0"/>
              <a:t>。</a:t>
            </a:r>
            <a:r>
              <a:rPr lang="en-US" altLang="zh-TW" sz="2800" dirty="0" smtClean="0"/>
              <a:t>”, </a:t>
            </a:r>
            <a:r>
              <a:rPr lang="zh-TW" altLang="en-US" sz="2800" dirty="0" smtClean="0"/>
              <a:t>注意这里的</a:t>
            </a:r>
            <a:r>
              <a:rPr lang="en-US" altLang="zh-TW" sz="2800" dirty="0" smtClean="0"/>
              <a:t>“</a:t>
            </a:r>
            <a:r>
              <a:rPr lang="zh-TW" altLang="en-US" sz="2800" dirty="0" smtClean="0"/>
              <a:t>造</a:t>
            </a:r>
            <a:r>
              <a:rPr lang="en-US" altLang="zh-TW" sz="2800" dirty="0" smtClean="0"/>
              <a:t>”</a:t>
            </a:r>
            <a:r>
              <a:rPr lang="zh-TW" altLang="en-US" sz="2800" dirty="0" smtClean="0"/>
              <a:t>字</a:t>
            </a:r>
            <a:r>
              <a:rPr lang="en-US" altLang="zh-TW" sz="2800" dirty="0"/>
              <a:t>, </a:t>
            </a:r>
            <a:r>
              <a:rPr lang="zh-TW" altLang="en-US" sz="2800" dirty="0" smtClean="0"/>
              <a:t>中文的</a:t>
            </a:r>
            <a:r>
              <a:rPr lang="en-US" altLang="zh-TW" sz="2800" dirty="0" smtClean="0"/>
              <a:t>“</a:t>
            </a:r>
            <a:r>
              <a:rPr lang="zh-TW" altLang="en-US" sz="2800" dirty="0" smtClean="0"/>
              <a:t>造</a:t>
            </a:r>
            <a:r>
              <a:rPr lang="en-US" altLang="zh-TW" sz="2800" dirty="0" smtClean="0"/>
              <a:t>”, </a:t>
            </a:r>
            <a:r>
              <a:rPr lang="zh-TW" altLang="en-US" sz="2800" dirty="0"/>
              <a:t>可以</a:t>
            </a:r>
            <a:r>
              <a:rPr lang="zh-TW" altLang="en-US" sz="2800" dirty="0" smtClean="0"/>
              <a:t>是</a:t>
            </a:r>
            <a:r>
              <a:rPr lang="en-US" altLang="zh-TW" sz="2800" dirty="0" smtClean="0"/>
              <a:t>“</a:t>
            </a:r>
            <a:r>
              <a:rPr lang="zh-TW" altLang="en-US" sz="2800" dirty="0" smtClean="0"/>
              <a:t>创造</a:t>
            </a:r>
            <a:r>
              <a:rPr lang="en-US" altLang="zh-TW" sz="2800" dirty="0" smtClean="0"/>
              <a:t>”, </a:t>
            </a:r>
            <a:r>
              <a:rPr lang="zh-TW" altLang="en-US" sz="2800" dirty="0"/>
              <a:t>表示从无到有</a:t>
            </a:r>
            <a:r>
              <a:rPr lang="en-US" altLang="zh-TW" sz="2800" dirty="0"/>
              <a:t>, </a:t>
            </a:r>
            <a:r>
              <a:rPr lang="zh-TW" altLang="en-US" sz="2800" dirty="0"/>
              <a:t>从虚空到实体</a:t>
            </a:r>
            <a:r>
              <a:rPr lang="en-US" altLang="zh-TW" sz="2800" dirty="0"/>
              <a:t>, </a:t>
            </a:r>
            <a:r>
              <a:rPr lang="zh-TW" altLang="en-US" sz="2800" dirty="0"/>
              <a:t>比如第一节</a:t>
            </a:r>
            <a:r>
              <a:rPr lang="en-US" altLang="zh-TW" sz="2800" dirty="0" smtClean="0"/>
              <a:t>:“</a:t>
            </a:r>
            <a:r>
              <a:rPr lang="zh-TW" altLang="en-US" sz="2800" dirty="0" smtClean="0"/>
              <a:t>起初神创造天地</a:t>
            </a:r>
            <a:r>
              <a:rPr lang="en-US" altLang="zh-TW" sz="2800" dirty="0" smtClean="0"/>
              <a:t>” </a:t>
            </a:r>
            <a:r>
              <a:rPr lang="zh-TW" altLang="en-US" sz="2800" dirty="0"/>
              <a:t>的造</a:t>
            </a:r>
            <a:r>
              <a:rPr lang="en-US" altLang="zh-TW" sz="2800" dirty="0"/>
              <a:t>, </a:t>
            </a:r>
            <a:r>
              <a:rPr lang="zh-TW" altLang="en-US" sz="2800" dirty="0"/>
              <a:t>还有一种造</a:t>
            </a:r>
            <a:r>
              <a:rPr lang="zh-TW" altLang="en-US" sz="2800" dirty="0" smtClean="0"/>
              <a:t>是</a:t>
            </a:r>
            <a:r>
              <a:rPr lang="en-US" altLang="zh-TW" sz="2800" dirty="0" smtClean="0"/>
              <a:t>“</a:t>
            </a:r>
            <a:r>
              <a:rPr lang="zh-TW" altLang="en-US" sz="2800" dirty="0" smtClean="0"/>
              <a:t>制造</a:t>
            </a:r>
            <a:r>
              <a:rPr lang="en-US" altLang="zh-TW" sz="2800" dirty="0" smtClean="0"/>
              <a:t>”</a:t>
            </a:r>
            <a:r>
              <a:rPr lang="zh-TW" altLang="en-US" sz="2800" dirty="0" smtClean="0"/>
              <a:t>或</a:t>
            </a:r>
            <a:r>
              <a:rPr lang="en-US" altLang="zh-TW" sz="2800" dirty="0" smtClean="0"/>
              <a:t>“</a:t>
            </a:r>
            <a:r>
              <a:rPr lang="zh-TW" altLang="en-US" sz="2800" dirty="0" smtClean="0"/>
              <a:t>建造</a:t>
            </a:r>
            <a:r>
              <a:rPr lang="en-US" altLang="zh-TW" sz="2800" dirty="0" smtClean="0"/>
              <a:t>”, </a:t>
            </a:r>
            <a:r>
              <a:rPr lang="zh-TW" altLang="en-US" sz="2800" dirty="0"/>
              <a:t>将一个原有的物</a:t>
            </a:r>
            <a:r>
              <a:rPr lang="en-US" altLang="zh-TW" sz="2800" dirty="0"/>
              <a:t>, </a:t>
            </a:r>
            <a:r>
              <a:rPr lang="zh-TW" altLang="en-US" sz="2800" dirty="0"/>
              <a:t>经过一个过程</a:t>
            </a:r>
            <a:r>
              <a:rPr lang="en-US" altLang="zh-TW" sz="2800" dirty="0"/>
              <a:t>, </a:t>
            </a:r>
            <a:r>
              <a:rPr lang="zh-TW" altLang="en-US" sz="2800" dirty="0"/>
              <a:t>变成另一个相关</a:t>
            </a:r>
            <a:r>
              <a:rPr lang="zh-TW" altLang="en-US" sz="2800" dirty="0" smtClean="0"/>
              <a:t>的物。</a:t>
            </a:r>
            <a:r>
              <a:rPr lang="zh-TW" altLang="en-US" sz="2800" dirty="0"/>
              <a:t>它表示 太阳</a:t>
            </a:r>
            <a:r>
              <a:rPr lang="en-US" altLang="zh-TW" sz="2800" dirty="0"/>
              <a:t>, </a:t>
            </a:r>
            <a:r>
              <a:rPr lang="zh-TW" altLang="en-US" sz="2800" dirty="0"/>
              <a:t>月亮</a:t>
            </a:r>
            <a:r>
              <a:rPr lang="en-US" altLang="zh-TW" sz="2800" dirty="0"/>
              <a:t>, </a:t>
            </a:r>
            <a:r>
              <a:rPr lang="zh-TW" altLang="en-US" sz="2800" dirty="0"/>
              <a:t>及人眼所能观察到的星星</a:t>
            </a:r>
            <a:r>
              <a:rPr lang="en-US" altLang="zh-TW" sz="2800" dirty="0" smtClean="0"/>
              <a:t>,“</a:t>
            </a:r>
            <a:r>
              <a:rPr lang="zh-TW" altLang="en-US" sz="2800" dirty="0" smtClean="0"/>
              <a:t>很可能</a:t>
            </a:r>
            <a:r>
              <a:rPr lang="en-US" altLang="zh-TW" sz="2800" dirty="0" smtClean="0"/>
              <a:t>” </a:t>
            </a:r>
            <a:r>
              <a:rPr lang="zh-TW" altLang="en-US" sz="2800" dirty="0"/>
              <a:t>是神从已有的星系中取出</a:t>
            </a:r>
            <a:r>
              <a:rPr lang="en-US" altLang="zh-TW" sz="2800" dirty="0"/>
              <a:t>, </a:t>
            </a:r>
            <a:r>
              <a:rPr lang="zh-TW" altLang="en-US" sz="2800" dirty="0"/>
              <a:t>加以改造</a:t>
            </a:r>
            <a:r>
              <a:rPr lang="en-US" altLang="zh-TW" sz="2800" dirty="0"/>
              <a:t>, </a:t>
            </a:r>
            <a:r>
              <a:rPr lang="zh-TW" altLang="en-US" sz="2800" dirty="0"/>
              <a:t>再设立为现今的太阳</a:t>
            </a:r>
            <a:r>
              <a:rPr lang="zh-TW" altLang="en-US" sz="2800" dirty="0" smtClean="0"/>
              <a:t>系的</a:t>
            </a:r>
            <a:r>
              <a:rPr lang="zh-CN" altLang="zh-TW" sz="2800" dirty="0"/>
              <a:t>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572547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/>
          <a:lstStyle/>
          <a:p>
            <a:r>
              <a:rPr lang="en-US" altLang="zh-TW" sz="3600" dirty="0"/>
              <a:t>《</a:t>
            </a:r>
            <a:r>
              <a:rPr lang="zh-TW" altLang="en-US" sz="3600" dirty="0"/>
              <a:t>圣经</a:t>
            </a:r>
            <a:r>
              <a:rPr lang="en-US" altLang="zh-TW" sz="3600" dirty="0"/>
              <a:t>》</a:t>
            </a:r>
            <a:r>
              <a:rPr lang="zh-TW" altLang="en-US" sz="3600" dirty="0"/>
              <a:t>中的天文学记载错误了吗？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约伯记 </a:t>
            </a:r>
            <a:r>
              <a:rPr lang="en-US" altLang="zh-TW" sz="2800" dirty="0"/>
              <a:t>38</a:t>
            </a:r>
            <a:r>
              <a:rPr lang="zh-TW" altLang="en-US" sz="2800" dirty="0"/>
              <a:t>：</a:t>
            </a:r>
            <a:r>
              <a:rPr lang="en-US" altLang="zh-TW" sz="2800" dirty="0"/>
              <a:t>31, </a:t>
            </a:r>
            <a:r>
              <a:rPr lang="zh-TW" altLang="en-US" sz="2800" dirty="0"/>
              <a:t>神问约伯</a:t>
            </a:r>
            <a:r>
              <a:rPr lang="en-US" altLang="zh-TW" sz="2800" dirty="0"/>
              <a:t>:"</a:t>
            </a:r>
            <a:r>
              <a:rPr lang="zh-TW" altLang="en-US" sz="2800" dirty="0"/>
              <a:t>你能系住昴星的结麽。能解开叁星的带麽。 你能按时领出十二宫麽。能引导北斗和随它的众星麽。你知道天的定例麽。能使地 归在天的权下麽。</a:t>
            </a:r>
            <a:r>
              <a:rPr lang="en-US" altLang="zh-TW" sz="2800" dirty="0"/>
              <a:t>", </a:t>
            </a:r>
            <a:r>
              <a:rPr lang="zh-TW" altLang="en-US" sz="2800" dirty="0"/>
              <a:t>你可以看见</a:t>
            </a:r>
            <a:r>
              <a:rPr lang="en-US" altLang="zh-TW" sz="2800" dirty="0"/>
              <a:t>, </a:t>
            </a:r>
            <a:r>
              <a:rPr lang="zh-TW" altLang="en-US" sz="2800" dirty="0"/>
              <a:t>地球所在的太阳系</a:t>
            </a:r>
            <a:r>
              <a:rPr lang="en-US" altLang="zh-TW" sz="2800" dirty="0"/>
              <a:t>, </a:t>
            </a:r>
            <a:r>
              <a:rPr lang="zh-TW" altLang="en-US" sz="2800" dirty="0"/>
              <a:t>并非随随便便而成</a:t>
            </a:r>
            <a:r>
              <a:rPr lang="en-US" altLang="zh-TW" sz="2800" dirty="0"/>
              <a:t>, </a:t>
            </a:r>
            <a:r>
              <a:rPr lang="zh-TW" altLang="en-US" sz="2800" dirty="0"/>
              <a:t>而是精心设计</a:t>
            </a:r>
            <a:r>
              <a:rPr lang="en-US" altLang="zh-TW" sz="2800" dirty="0"/>
              <a:t>, </a:t>
            </a:r>
            <a:r>
              <a:rPr lang="zh-TW" altLang="en-US" sz="2800" dirty="0"/>
              <a:t>巧妙安排</a:t>
            </a:r>
            <a:r>
              <a:rPr lang="en-US" altLang="zh-TW" sz="2800" dirty="0"/>
              <a:t>, </a:t>
            </a:r>
            <a:r>
              <a:rPr lang="zh-TW" altLang="en-US" sz="2800" dirty="0"/>
              <a:t>就象太阳和地球的距离</a:t>
            </a:r>
            <a:r>
              <a:rPr lang="en-US" altLang="zh-TW" sz="2800" dirty="0" smtClean="0"/>
              <a:t>,</a:t>
            </a:r>
            <a:r>
              <a:rPr lang="zh-TW" altLang="en-US" sz="2800" dirty="0"/>
              <a:t>地球自转的角度</a:t>
            </a:r>
            <a:r>
              <a:rPr lang="en-US" altLang="zh-TW" sz="2800" dirty="0" smtClean="0"/>
              <a:t>, </a:t>
            </a:r>
            <a:r>
              <a:rPr lang="zh-TW" altLang="en-US" sz="2800" dirty="0"/>
              <a:t>绕太阳一周的时间</a:t>
            </a:r>
            <a:r>
              <a:rPr lang="en-US" altLang="zh-TW" sz="2800" dirty="0"/>
              <a:t>, </a:t>
            </a:r>
            <a:r>
              <a:rPr lang="zh-TW" altLang="en-US" sz="2800" dirty="0"/>
              <a:t>都是大有讲究</a:t>
            </a:r>
            <a:r>
              <a:rPr lang="en-US" altLang="zh-TW" sz="2800" dirty="0"/>
              <a:t>, </a:t>
            </a:r>
            <a:r>
              <a:rPr lang="zh-TW" altLang="en-US" sz="2800" dirty="0"/>
              <a:t>非同儿戏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/>
          </a:p>
          <a:p>
            <a:r>
              <a:rPr lang="zh-TW" altLang="en-US" sz="2800" dirty="0"/>
              <a:t>如果神说</a:t>
            </a:r>
            <a:r>
              <a:rPr lang="en-US" altLang="zh-TW" sz="2800" dirty="0"/>
              <a:t>:" </a:t>
            </a:r>
            <a:r>
              <a:rPr lang="zh-TW" altLang="en-US" sz="2800" dirty="0"/>
              <a:t>我造了太阳</a:t>
            </a:r>
            <a:r>
              <a:rPr lang="en-US" altLang="zh-TW" sz="2800" dirty="0"/>
              <a:t>, </a:t>
            </a:r>
            <a:r>
              <a:rPr lang="zh-TW" altLang="en-US" sz="2800" dirty="0"/>
              <a:t>目前太阳是一颗黄矮星，在氢原料耗尽之后，将由氦和其他较重元素的核反应维持其能源，变成一颗红巨星，</a:t>
            </a:r>
            <a:r>
              <a:rPr lang="en-US" altLang="zh-TW" sz="2800" dirty="0"/>
              <a:t>..." </a:t>
            </a:r>
            <a:r>
              <a:rPr lang="zh-TW" altLang="en-US" sz="2800" dirty="0"/>
              <a:t>我看摩西当场</a:t>
            </a:r>
            <a:r>
              <a:rPr lang="en-US" altLang="zh-TW" sz="2800" dirty="0"/>
              <a:t>FAINT.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732403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b="1" dirty="0"/>
              <a:t>创世记与地质学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/>
              <a:t>倪柝声</a:t>
            </a:r>
            <a:r>
              <a:rPr lang="en-US" altLang="zh-TW" sz="2800" b="1" dirty="0"/>
              <a:t>《</a:t>
            </a:r>
            <a:r>
              <a:rPr lang="zh-TW" altLang="en-US" sz="2800" b="1" dirty="0"/>
              <a:t>默想创世记</a:t>
            </a:r>
            <a:r>
              <a:rPr lang="en-US" altLang="zh-TW" sz="2800" b="1" dirty="0"/>
              <a:t>》</a:t>
            </a:r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常以地质</a:t>
            </a:r>
            <a:r>
              <a:rPr lang="zh-TW" altLang="en-US" sz="2800" dirty="0"/>
              <a:t>学的时期和上古的遗物，来推翻神明白的启示，他们以为按地质学的种种根据，世界已不知历过若千万年了；圣经所载六千年的数目，殊为不可信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/>
              <a:t>然而，圣经究竟不是一本教科学的书；它的目的是指引罪人，使他们“相信基督耶稣有得救的智慧”；虽然如此，圣经并不因此而有科学上的错误。即有与科学不合的地方，若不是人们错解经言，则是科学的断案有了不对的地方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51298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066800"/>
            <a:ext cx="86106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“起初神创造天地。”这里并没有一个详细的讲论。我们不知原始的天地，是一刻就造成的，还是经过无量的时期，方成功的。也不知是几千年前才造的呢，还是几万万年前已造好的呢。也不知其形状如何，大小如何。我们所知道的，不过“起初神创造天地”而已。我们也不知道创世记一章一节和二节之间，到底有隔开若干年；我们不知在何年前神创造天地；我们不知原始的创造经过多少年数之后，才变成创世记一章二节荒凉的光景；不过我们相信，从原始完全的创造，以至变成混沌空虚，其中年日必定</a:t>
            </a:r>
            <a:r>
              <a:rPr lang="zh-TW" altLang="en-US" sz="2800" dirty="0" smtClean="0"/>
              <a:t>不少。</a:t>
            </a:r>
            <a:endParaRPr lang="en-US" altLang="zh-TW" sz="2800" dirty="0" smtClean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901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这种的解说，并非因见地质学的发明而后想到的，以期附和于科学；在初教会时，已有人作是说了。该时，地质学尚未产生哩！尼孙、奥古丁辈，创是解时，世人尚不知地质学的名字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/>
              <a:t>我们相</a:t>
            </a:r>
            <a:r>
              <a:rPr lang="zh-TW" altLang="en-US" sz="2800" dirty="0"/>
              <a:t>信全部圣经都是神的话，是祂逐字逐句默示的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在六十六卷圣书中，以创世记受疑为</a:t>
            </a:r>
            <a:r>
              <a:rPr lang="zh-TW" altLang="en-US" sz="2800" dirty="0" smtClean="0"/>
              <a:t>最</a:t>
            </a:r>
            <a:r>
              <a:rPr lang="en-US" sz="2800" dirty="0" smtClean="0"/>
              <a:t>。</a:t>
            </a:r>
            <a:r>
              <a:rPr lang="zh-TW" altLang="en-US" sz="2800" dirty="0"/>
              <a:t>基督徒信的，不是人的智慧，乃是神的话语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 smtClean="0"/>
              <a:t>因为神所启示</a:t>
            </a:r>
            <a:r>
              <a:rPr lang="zh-TW" altLang="en-US" sz="2800" dirty="0"/>
              <a:t>的，并非为欲饱餍世人好奇的心，乃是表明祂自己的神格、世人的罪性、得救的法子，和将来的荣耀与刑罚而已</a:t>
            </a:r>
            <a:r>
              <a:rPr lang="zh-TW" altLang="en-US" sz="2800" dirty="0" smtClean="0"/>
              <a:t>。</a:t>
            </a:r>
            <a:r>
              <a:rPr lang="zh-TW" altLang="en-US" sz="2800" dirty="0"/>
              <a:t>若非神特别施恩，人们真会自高自大，将所得的知识，怍攻击神的张本。有知识人的谦卑，是何等的难！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4110668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 smtClean="0"/>
              <a:t>圣经</a:t>
            </a:r>
            <a:r>
              <a:rPr lang="zh-TW" altLang="en-US" sz="3600" b="1" dirty="0" smtClean="0"/>
              <a:t>与</a:t>
            </a:r>
            <a:r>
              <a:rPr lang="zh-TW" altLang="en-US" sz="3600" dirty="0"/>
              <a:t>科学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733762"/>
            <a:ext cx="8610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所以当我们再三的用科学来质疑圣经的时候</a:t>
            </a:r>
            <a:r>
              <a:rPr lang="en-US" altLang="zh-TW" sz="2800" dirty="0"/>
              <a:t>, </a:t>
            </a:r>
            <a:r>
              <a:rPr lang="zh-TW" altLang="en-US" sz="2800" dirty="0"/>
              <a:t>圣经毫不在意的将这些</a:t>
            </a:r>
            <a:r>
              <a:rPr lang="en-US" altLang="zh-TW" sz="2800" dirty="0"/>
              <a:t>"</a:t>
            </a:r>
            <a:r>
              <a:rPr lang="zh-TW" altLang="en-US" sz="2800" dirty="0"/>
              <a:t>科学</a:t>
            </a:r>
            <a:r>
              <a:rPr lang="en-US" altLang="zh-TW" sz="2800" dirty="0"/>
              <a:t>"</a:t>
            </a:r>
            <a:r>
              <a:rPr lang="zh-TW" altLang="en-US" sz="2800" dirty="0"/>
              <a:t>一一跳过</a:t>
            </a:r>
            <a:r>
              <a:rPr lang="en-US" altLang="zh-TW" sz="2800" dirty="0"/>
              <a:t>, </a:t>
            </a:r>
            <a:r>
              <a:rPr lang="zh-TW" altLang="en-US" sz="2800" dirty="0"/>
              <a:t>圣经从来就不想在</a:t>
            </a:r>
            <a:r>
              <a:rPr lang="en-US" altLang="zh-TW" sz="2800" dirty="0"/>
              <a:t>"</a:t>
            </a:r>
            <a:r>
              <a:rPr lang="zh-TW" altLang="en-US" sz="2800" dirty="0"/>
              <a:t>科学</a:t>
            </a:r>
            <a:r>
              <a:rPr lang="en-US" altLang="zh-TW" sz="2800" dirty="0"/>
              <a:t>"</a:t>
            </a:r>
            <a:r>
              <a:rPr lang="zh-TW" altLang="en-US" sz="2800" dirty="0"/>
              <a:t>的面前解释什么</a:t>
            </a:r>
            <a:r>
              <a:rPr lang="en-US" altLang="zh-TW" sz="2800" dirty="0"/>
              <a:t>, </a:t>
            </a:r>
            <a:r>
              <a:rPr lang="zh-TW" altLang="en-US" sz="2800" dirty="0"/>
              <a:t>但圣经有它的底线</a:t>
            </a:r>
            <a:r>
              <a:rPr lang="en-US" altLang="zh-TW" sz="2800" dirty="0"/>
              <a:t>, </a:t>
            </a:r>
            <a:r>
              <a:rPr lang="zh-TW" altLang="en-US" sz="2800" dirty="0"/>
              <a:t>圣经从未告诉基督徒要否认科学</a:t>
            </a:r>
            <a:r>
              <a:rPr lang="en-US" altLang="zh-TW" sz="2800" dirty="0"/>
              <a:t>, </a:t>
            </a:r>
            <a:r>
              <a:rPr lang="zh-TW" altLang="en-US" sz="2800" dirty="0"/>
              <a:t>要反对科学</a:t>
            </a:r>
            <a:r>
              <a:rPr lang="en-US" altLang="zh-TW" sz="2800" dirty="0"/>
              <a:t>, </a:t>
            </a:r>
            <a:r>
              <a:rPr lang="zh-TW" altLang="en-US" sz="2800" dirty="0"/>
              <a:t>科学所要探索的奥秘</a:t>
            </a:r>
            <a:r>
              <a:rPr lang="en-US" altLang="zh-TW" sz="2800" dirty="0"/>
              <a:t>, </a:t>
            </a:r>
            <a:r>
              <a:rPr lang="zh-TW" altLang="en-US" sz="2800" dirty="0"/>
              <a:t>在圣经面前</a:t>
            </a:r>
            <a:r>
              <a:rPr lang="en-US" altLang="zh-TW" sz="2800" dirty="0"/>
              <a:t>, </a:t>
            </a:r>
            <a:r>
              <a:rPr lang="zh-TW" altLang="en-US" sz="2800" dirty="0"/>
              <a:t>根本算不上奥秘</a:t>
            </a:r>
            <a:r>
              <a:rPr lang="en-US" altLang="zh-TW" sz="2800" dirty="0"/>
              <a:t>, </a:t>
            </a:r>
            <a:r>
              <a:rPr lang="zh-TW" altLang="en-US" sz="2800" dirty="0"/>
              <a:t>这些科学的发现</a:t>
            </a:r>
            <a:r>
              <a:rPr lang="en-US" altLang="zh-TW" sz="2800" dirty="0"/>
              <a:t>, </a:t>
            </a:r>
            <a:r>
              <a:rPr lang="zh-TW" altLang="en-US" sz="2800" dirty="0" smtClean="0"/>
              <a:t>圣经未曾想要启示</a:t>
            </a:r>
            <a:r>
              <a:rPr lang="zh-TW" altLang="en-US" sz="2800" dirty="0"/>
              <a:t>给人</a:t>
            </a:r>
            <a:r>
              <a:rPr lang="en-US" altLang="zh-TW" sz="2800" dirty="0" smtClean="0"/>
              <a:t>, </a:t>
            </a:r>
            <a:r>
              <a:rPr lang="zh-TW" altLang="en-US" sz="2800" dirty="0"/>
              <a:t>圣经想要启示给人一个更高</a:t>
            </a:r>
            <a:r>
              <a:rPr lang="en-US" altLang="zh-TW" sz="2800" dirty="0"/>
              <a:t>, </a:t>
            </a:r>
            <a:r>
              <a:rPr lang="zh-TW" altLang="en-US" sz="2800" dirty="0"/>
              <a:t>更深的奥秘</a:t>
            </a:r>
            <a:r>
              <a:rPr lang="en-US" altLang="zh-TW" sz="2800" dirty="0"/>
              <a:t>, </a:t>
            </a:r>
            <a:r>
              <a:rPr lang="zh-TW" altLang="en-US" sz="2800" dirty="0"/>
              <a:t>宇宙的奥秘就是 神</a:t>
            </a:r>
            <a:r>
              <a:rPr lang="en-US" altLang="zh-TW" sz="2800" dirty="0"/>
              <a:t>, </a:t>
            </a:r>
            <a:r>
              <a:rPr lang="zh-TW" altLang="en-US" sz="2800" dirty="0"/>
              <a:t>神的奥秘就是</a:t>
            </a:r>
            <a:r>
              <a:rPr lang="en-US" altLang="zh-TW" sz="2800" dirty="0"/>
              <a:t>"</a:t>
            </a:r>
            <a:r>
              <a:rPr lang="zh-TW" altLang="en-US" sz="2800" dirty="0"/>
              <a:t>基督</a:t>
            </a:r>
            <a:r>
              <a:rPr lang="en-US" altLang="zh-TW" sz="2800" dirty="0"/>
              <a:t>", "</a:t>
            </a:r>
            <a:r>
              <a:rPr lang="zh-TW" altLang="en-US" sz="2800" dirty="0"/>
              <a:t>基督</a:t>
            </a:r>
            <a:r>
              <a:rPr lang="en-US" altLang="zh-TW" sz="2800" dirty="0"/>
              <a:t>"</a:t>
            </a:r>
            <a:r>
              <a:rPr lang="zh-TW" altLang="en-US" sz="2800" dirty="0"/>
              <a:t>的奥秘就是教会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 smtClean="0"/>
          </a:p>
          <a:p>
            <a:r>
              <a:rPr lang="zh-TW" altLang="en-US" sz="2800" dirty="0"/>
              <a:t>人却留恋于宇宙的外表</a:t>
            </a:r>
            <a:r>
              <a:rPr lang="en-US" altLang="zh-TW" sz="2800" dirty="0"/>
              <a:t>, </a:t>
            </a:r>
            <a:r>
              <a:rPr lang="zh-TW" altLang="en-US" sz="2800" dirty="0"/>
              <a:t>这些知识性的东西</a:t>
            </a:r>
            <a:r>
              <a:rPr lang="en-US" altLang="zh-TW" sz="2800" dirty="0"/>
              <a:t>, </a:t>
            </a:r>
            <a:r>
              <a:rPr lang="zh-TW" altLang="en-US" sz="2800" dirty="0"/>
              <a:t>在神眼里</a:t>
            </a:r>
            <a:r>
              <a:rPr lang="en-US" altLang="zh-TW" sz="2800" dirty="0"/>
              <a:t>, </a:t>
            </a:r>
            <a:r>
              <a:rPr lang="zh-TW" altLang="en-US" sz="2800" dirty="0"/>
              <a:t>意义不大</a:t>
            </a:r>
            <a:r>
              <a:rPr lang="en-US" altLang="zh-TW" sz="2800" dirty="0"/>
              <a:t>, </a:t>
            </a:r>
            <a:r>
              <a:rPr lang="zh-TW" altLang="en-US" sz="2800" dirty="0"/>
              <a:t>认识了太阳的寿命和地球的寿命</a:t>
            </a:r>
            <a:r>
              <a:rPr lang="en-US" altLang="zh-TW" sz="2800" dirty="0"/>
              <a:t>, </a:t>
            </a:r>
            <a:r>
              <a:rPr lang="zh-TW" altLang="en-US" sz="2800" dirty="0"/>
              <a:t>既不让人多爱神一点</a:t>
            </a:r>
            <a:r>
              <a:rPr lang="en-US" altLang="zh-TW" sz="2800" dirty="0"/>
              <a:t>, </a:t>
            </a:r>
            <a:r>
              <a:rPr lang="zh-TW" altLang="en-US" sz="2800" dirty="0"/>
              <a:t>也不让人少爱神一分</a:t>
            </a:r>
            <a:r>
              <a:rPr lang="en-US" altLang="zh-TW" sz="2800" dirty="0"/>
              <a:t>. </a:t>
            </a:r>
            <a:r>
              <a:rPr lang="zh-TW" altLang="en-US" sz="2800" dirty="0"/>
              <a:t>纵然人有全宇宙的知识</a:t>
            </a:r>
            <a:r>
              <a:rPr lang="en-US" altLang="zh-TW" sz="2800" dirty="0"/>
              <a:t>, </a:t>
            </a:r>
            <a:r>
              <a:rPr lang="zh-TW" altLang="en-US" sz="2800" dirty="0"/>
              <a:t>这些知识能给人</a:t>
            </a:r>
            <a:r>
              <a:rPr lang="en-US" altLang="zh-TW" sz="2800" dirty="0"/>
              <a:t>"</a:t>
            </a:r>
            <a:r>
              <a:rPr lang="zh-TW" altLang="en-US" sz="2800" dirty="0"/>
              <a:t>平安喜乐</a:t>
            </a:r>
            <a:r>
              <a:rPr lang="en-US" altLang="zh-TW" sz="2800" dirty="0"/>
              <a:t>", </a:t>
            </a:r>
            <a:r>
              <a:rPr lang="zh-TW" altLang="en-US" sz="2800" dirty="0"/>
              <a:t>永远的生命吗</a:t>
            </a:r>
            <a:r>
              <a:rPr lang="en-US" altLang="zh-TW" sz="2800" dirty="0"/>
              <a:t>?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1965364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3" descr="9k="/>
          <p:cNvSpPr>
            <a:spLocks noChangeAspect="1" noChangeArrowheads="1"/>
          </p:cNvSpPr>
          <p:nvPr/>
        </p:nvSpPr>
        <p:spPr bwMode="auto">
          <a:xfrm>
            <a:off x="4062413" y="2886075"/>
            <a:ext cx="23685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43000" y="152400"/>
            <a:ext cx="65892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/>
              <a:t>神为什么造万物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066800"/>
            <a:ext cx="8610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以赛亚书</a:t>
            </a:r>
            <a:r>
              <a:rPr lang="en-US" altLang="zh-TW" sz="2800" dirty="0"/>
              <a:t>45</a:t>
            </a:r>
            <a:r>
              <a:rPr lang="zh-TW" altLang="en-US" sz="2800" dirty="0"/>
              <a:t>：</a:t>
            </a:r>
            <a:r>
              <a:rPr lang="en-US" altLang="zh-TW" sz="2800" dirty="0" smtClean="0"/>
              <a:t>18</a:t>
            </a:r>
          </a:p>
          <a:p>
            <a:r>
              <a:rPr lang="zh-CHT" altLang="en-US" sz="2800" dirty="0" smtClean="0"/>
              <a:t>創造</a:t>
            </a:r>
            <a:r>
              <a:rPr lang="zh-CHT" altLang="en-US" sz="2800" dirty="0"/>
              <a:t>諸天的耶和華，製造、成全大地的神</a:t>
            </a:r>
            <a:r>
              <a:rPr lang="en-US" altLang="zh-CHT" sz="2800" dirty="0"/>
              <a:t>——</a:t>
            </a:r>
            <a:r>
              <a:rPr lang="zh-CHT" altLang="en-US" sz="2800" dirty="0"/>
              <a:t>他創造、堅定大地，並非使地荒涼，是要給人居住</a:t>
            </a:r>
            <a:r>
              <a:rPr lang="en-US" altLang="zh-CHT" sz="2800" dirty="0"/>
              <a:t>——</a:t>
            </a:r>
            <a:r>
              <a:rPr lang="zh-CHT" altLang="en-US" sz="2800" dirty="0"/>
              <a:t>他如此說：「我是耶和華，再沒有別神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altLang="zh-TW" sz="2800" dirty="0"/>
          </a:p>
          <a:p>
            <a:r>
              <a:rPr lang="zh-CHT" altLang="en-US" sz="2800" b="1" dirty="0"/>
              <a:t>傳道書 </a:t>
            </a:r>
            <a:r>
              <a:rPr lang="en-US" altLang="zh-CHT" sz="2800" b="1" dirty="0" smtClean="0"/>
              <a:t>5</a:t>
            </a:r>
            <a:r>
              <a:rPr lang="zh-CN" altLang="en-US" sz="2800" b="1" dirty="0" smtClean="0"/>
              <a:t>：</a:t>
            </a:r>
            <a:r>
              <a:rPr lang="en-US" altLang="zh-CN" sz="2800" b="1" dirty="0" smtClean="0"/>
              <a:t>18</a:t>
            </a:r>
          </a:p>
          <a:p>
            <a:r>
              <a:rPr lang="zh-CHT" altLang="en-US" sz="2800" dirty="0"/>
              <a:t>我所見為善為美的，就是人在神賜他一生的日子吃喝，享受日光之下勞碌得來的好處，因為這是他的份。 神賜人資財豐富，使他能以吃用，能取自己的份，在他勞碌中喜樂，這乃是神的恩賜。 他不多思念自己一生的年日，因為神應他的心使他喜樂。</a:t>
            </a:r>
            <a:endParaRPr lang="en-US" altLang="zh-CHT" sz="2800" b="1" dirty="0" smtClean="0"/>
          </a:p>
          <a:p>
            <a:endParaRPr lang="en-US" altLang="zh-TW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89200" cy="533400"/>
          </a:xfrm>
        </p:spPr>
        <p:txBody>
          <a:bodyPr/>
          <a:lstStyle/>
          <a:p>
            <a:r>
              <a:rPr lang="zh-TW" altLang="en-US" sz="3600" dirty="0"/>
              <a:t>人按神的形象样式被创造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707886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创世记</a:t>
            </a:r>
            <a:r>
              <a:rPr lang="en-US" altLang="zh-TW" sz="2800" dirty="0"/>
              <a:t>1</a:t>
            </a:r>
            <a:r>
              <a:rPr lang="zh-TW" altLang="en-US" sz="2800" dirty="0"/>
              <a:t>：</a:t>
            </a:r>
            <a:r>
              <a:rPr lang="en-US" altLang="zh-TW" sz="2800" dirty="0"/>
              <a:t>26,27</a:t>
            </a:r>
          </a:p>
          <a:p>
            <a:pPr>
              <a:defRPr/>
            </a:pPr>
            <a:r>
              <a:rPr lang="zh-CHT" altLang="en-US" sz="2800" dirty="0" smtClean="0"/>
              <a:t>神說</a:t>
            </a:r>
            <a:r>
              <a:rPr lang="zh-CHT" altLang="en-US" sz="2800" dirty="0"/>
              <a:t>：我們要照著我們的形像、按著我們的樣式造人，使他們管理海裡的魚、空中的鳥、地上的牲畜，和全地，並地上所爬的一切昆蟲</a:t>
            </a:r>
            <a:r>
              <a:rPr lang="zh-CHT" altLang="en-US" sz="2800" dirty="0" smtClean="0"/>
              <a:t>。神就照著</a:t>
            </a:r>
            <a:r>
              <a:rPr lang="zh-CHT" altLang="en-US" sz="2800" dirty="0"/>
              <a:t>自己的形像造人，乃是照著他的形像造男造女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pPr>
              <a:defRPr/>
            </a:pPr>
            <a:endParaRPr lang="en-US" altLang="zh-TW" sz="2800" dirty="0" smtClean="0"/>
          </a:p>
          <a:p>
            <a:r>
              <a:rPr lang="zh-TW" altLang="en-US" sz="2800" dirty="0"/>
              <a:t>弗</a:t>
            </a:r>
            <a:r>
              <a:rPr lang="en-US" altLang="zh-TW" sz="2800" dirty="0"/>
              <a:t>4</a:t>
            </a:r>
            <a:r>
              <a:rPr lang="zh-TW" altLang="en-US" sz="2800" dirty="0"/>
              <a:t>：</a:t>
            </a:r>
            <a:r>
              <a:rPr lang="en-US" altLang="zh-TW" sz="2800" dirty="0"/>
              <a:t>24</a:t>
            </a:r>
            <a:r>
              <a:rPr lang="zh-TW" altLang="en-US" sz="2800" dirty="0"/>
              <a:t>，</a:t>
            </a:r>
            <a:endParaRPr lang="en-US" altLang="zh-TW" sz="2800" dirty="0"/>
          </a:p>
          <a:p>
            <a:r>
              <a:rPr lang="zh-CHT" altLang="en-US" sz="2800" dirty="0"/>
              <a:t>並且穿上新人；這新人是照著神的形像造的，有真理的仁義和聖潔。</a:t>
            </a:r>
            <a:endParaRPr lang="en-US" altLang="zh-CHT" sz="2800" dirty="0"/>
          </a:p>
          <a:p>
            <a:endParaRPr lang="en-US" altLang="zh-TW" sz="2800" dirty="0"/>
          </a:p>
          <a:p>
            <a:r>
              <a:rPr lang="zh-TW" altLang="en-US" sz="2800" dirty="0"/>
              <a:t>思想（智慧</a:t>
            </a:r>
            <a:r>
              <a:rPr lang="zh-CN" altLang="en-US" sz="2800" dirty="0"/>
              <a:t>）</a:t>
            </a:r>
            <a:endParaRPr lang="en-US" altLang="zh-TW" sz="2800" dirty="0"/>
          </a:p>
          <a:p>
            <a:r>
              <a:rPr lang="zh-TW" altLang="en-US" sz="2800" dirty="0"/>
              <a:t>感情（情感）</a:t>
            </a:r>
            <a:endParaRPr lang="en-US" altLang="zh-TW" sz="2800" dirty="0"/>
          </a:p>
          <a:p>
            <a:r>
              <a:rPr lang="zh-TW" altLang="en-US" sz="2800" dirty="0"/>
              <a:t>意志（选择的能力）</a:t>
            </a:r>
            <a:endParaRPr lang="en-US" altLang="zh-TW" sz="2800" dirty="0"/>
          </a:p>
          <a:p>
            <a:pPr>
              <a:defRPr/>
            </a:pP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66490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295400"/>
            <a:ext cx="74676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HT" altLang="en-US" sz="2800" b="1" dirty="0" smtClean="0"/>
              <a:t>神所預備</a:t>
            </a:r>
            <a:r>
              <a:rPr lang="zh-CHT" altLang="en-US" sz="2800" b="1" dirty="0"/>
              <a:t>的是豐富的</a:t>
            </a:r>
            <a:r>
              <a:rPr lang="zh-CHT" altLang="en-US" sz="2800" b="1" dirty="0" smtClean="0"/>
              <a:t>，</a:t>
            </a:r>
            <a:endParaRPr lang="en-US" altLang="zh-CHT" sz="2800" b="1" dirty="0" smtClean="0"/>
          </a:p>
          <a:p>
            <a:endParaRPr lang="en-US" altLang="zh-CHT" sz="2800" b="1" dirty="0"/>
          </a:p>
          <a:p>
            <a:r>
              <a:rPr lang="zh-CHT" altLang="en-US" sz="2800" b="1" dirty="0" smtClean="0"/>
              <a:t>伊甸</a:t>
            </a:r>
            <a:r>
              <a:rPr lang="zh-CHT" altLang="en-US" sz="2800" b="1" dirty="0"/>
              <a:t>園中樹上的任何果子都可以隨意吃，這表示</a:t>
            </a:r>
            <a:r>
              <a:rPr lang="zh-CHT" altLang="en-US" sz="2800" b="1" dirty="0" smtClean="0"/>
              <a:t>神給人</a:t>
            </a:r>
            <a:r>
              <a:rPr lang="zh-CHT" altLang="en-US" sz="2800" b="1" dirty="0"/>
              <a:t>有自由意志的選擇，但神給人也是有限制的，神說唯有分別善惡樹的果</a:t>
            </a:r>
            <a:r>
              <a:rPr lang="zh-CHT" altLang="en-US" sz="2800" b="1" dirty="0" smtClean="0"/>
              <a:t>子不可吃</a:t>
            </a:r>
            <a:r>
              <a:rPr lang="zh-CHT" altLang="en-US" sz="2800" b="1" dirty="0"/>
              <a:t>，並清楚指出吃的後果是死</a:t>
            </a:r>
            <a:r>
              <a:rPr lang="zh-CHT" altLang="en-US" sz="2800" b="1" dirty="0" smtClean="0"/>
              <a:t>。</a:t>
            </a:r>
            <a:endParaRPr lang="en-US" altLang="zh-CHT" sz="2800" b="1" dirty="0" smtClean="0"/>
          </a:p>
          <a:p>
            <a:endParaRPr lang="zh-CHT" altLang="en-US" sz="2800" b="1" dirty="0"/>
          </a:p>
          <a:p>
            <a:r>
              <a:rPr lang="en-US" altLang="zh-CHT" sz="2800" b="1" dirty="0" smtClean="0"/>
              <a:t>(</a:t>
            </a:r>
            <a:r>
              <a:rPr lang="en-US" altLang="zh-CHT" sz="2800" b="1" dirty="0"/>
              <a:t>1) </a:t>
            </a:r>
            <a:r>
              <a:rPr lang="zh-CHT" altLang="en-US" sz="2800" b="1" dirty="0"/>
              <a:t>因為是神定規的</a:t>
            </a:r>
          </a:p>
          <a:p>
            <a:r>
              <a:rPr lang="en-US" altLang="zh-CHT" sz="2800" b="1" dirty="0"/>
              <a:t>(2) </a:t>
            </a:r>
            <a:r>
              <a:rPr lang="zh-CHT" altLang="en-US" sz="2800" b="1" dirty="0"/>
              <a:t>吃了以後雖知道善惡卻不能拒惡行善</a:t>
            </a:r>
          </a:p>
          <a:p>
            <a:r>
              <a:rPr lang="en-US" altLang="zh-CHT" sz="2800" b="1" dirty="0"/>
              <a:t>(3) </a:t>
            </a:r>
            <a:r>
              <a:rPr lang="zh-CHT" altLang="en-US" sz="2800" b="1" dirty="0"/>
              <a:t>這表示不要神作主，不要神定善惡，要自己作主，自訂標準。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HT" altLang="en-US" sz="3600" b="1" dirty="0"/>
              <a:t>為何不可吃分別善惡樹的果子呢</a:t>
            </a:r>
            <a:r>
              <a:rPr lang="en-US" altLang="zh-CHT" sz="3600" b="1" dirty="0"/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295400"/>
            <a:ext cx="74676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dirty="0"/>
              <a:t>创世记</a:t>
            </a:r>
            <a:r>
              <a:rPr lang="en-US" altLang="zh-TW" sz="2800" dirty="0"/>
              <a:t>2</a:t>
            </a:r>
            <a:r>
              <a:rPr lang="zh-TW" altLang="en-US" sz="2800" dirty="0"/>
              <a:t>：</a:t>
            </a:r>
            <a:r>
              <a:rPr lang="en-US" altLang="zh-TW" sz="2800" dirty="0"/>
              <a:t>7</a:t>
            </a:r>
            <a:r>
              <a:rPr lang="zh-TW" altLang="en-US" sz="2800" dirty="0"/>
              <a:t>，</a:t>
            </a:r>
            <a:r>
              <a:rPr lang="en-US" altLang="zh-TW" sz="2800" dirty="0"/>
              <a:t>18</a:t>
            </a:r>
            <a:r>
              <a:rPr lang="zh-TW" altLang="en-US" sz="2800" dirty="0"/>
              <a:t>，</a:t>
            </a:r>
            <a:r>
              <a:rPr lang="en-US" altLang="zh-TW" sz="2800" dirty="0"/>
              <a:t>21-22</a:t>
            </a:r>
            <a:endParaRPr lang="zh-CN" altLang="en-US" sz="2800" dirty="0">
              <a:latin typeface="Arial" pitchFamily="34" charset="0"/>
            </a:endParaRPr>
          </a:p>
          <a:p>
            <a:endParaRPr lang="en-US" altLang="zh-CHT" sz="2800" dirty="0"/>
          </a:p>
          <a:p>
            <a:r>
              <a:rPr lang="zh-CHT" altLang="en-US" sz="2800" dirty="0"/>
              <a:t>耶和華神用地上的塵土造人，將生氣吹在他鼻孔裡，他就成了有靈的活人，名叫亞當</a:t>
            </a:r>
            <a:r>
              <a:rPr lang="zh-CHT" altLang="en-US" sz="2800" dirty="0" smtClean="0"/>
              <a:t>。</a:t>
            </a:r>
            <a:endParaRPr lang="en-US" altLang="zh-CHT" sz="2800" dirty="0" smtClean="0"/>
          </a:p>
          <a:p>
            <a:endParaRPr lang="en-US" sz="2800" dirty="0"/>
          </a:p>
          <a:p>
            <a:r>
              <a:rPr lang="zh-CHT" altLang="en-US" sz="2800" dirty="0"/>
              <a:t>耶和華神說：那人獨居不好，我要為他造一個配偶幫助他。</a:t>
            </a:r>
            <a:endParaRPr lang="en-US" sz="2800" dirty="0" smtClean="0"/>
          </a:p>
          <a:p>
            <a:endParaRPr lang="en-US" sz="2800" dirty="0"/>
          </a:p>
          <a:p>
            <a:r>
              <a:rPr lang="zh-CHT" altLang="en-US" sz="2800" dirty="0"/>
              <a:t>耶和華神使他沉睡，他就睡了；於是取下他的一條肋骨，又把肉合起來</a:t>
            </a:r>
            <a:r>
              <a:rPr lang="zh-CHT" altLang="en-US" sz="2800" dirty="0" smtClean="0"/>
              <a:t>。耶和華神就用那人</a:t>
            </a:r>
            <a:r>
              <a:rPr lang="zh-CHT" altLang="en-US" sz="2800" dirty="0"/>
              <a:t>身上所取的肋骨造成一個女人，領他到那人跟前</a:t>
            </a:r>
            <a:r>
              <a:rPr lang="zh-CHT" altLang="en-US" sz="2800" dirty="0" smtClean="0"/>
              <a:t>。</a:t>
            </a:r>
            <a:endParaRPr lang="en-US" sz="2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52400"/>
            <a:ext cx="7848600" cy="609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神</a:t>
            </a:r>
            <a:r>
              <a:rPr lang="zh-TW" altLang="en-US" sz="3600" dirty="0" smtClean="0"/>
              <a:t>创造人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34466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thr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8"/>
            <a:ext cx="9144000" cy="685134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43000" y="152400"/>
            <a:ext cx="65892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 smtClean="0">
                <a:solidFill>
                  <a:schemeClr val="bg1"/>
                </a:solidFill>
              </a:rPr>
              <a:t>神创造万物及人类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707886"/>
            <a:ext cx="86106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</a:rPr>
              <a:t>罗马书</a:t>
            </a:r>
            <a:r>
              <a:rPr lang="en-US" altLang="zh-TW" sz="2800" dirty="0">
                <a:solidFill>
                  <a:schemeClr val="bg1"/>
                </a:solidFill>
              </a:rPr>
              <a:t>1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20</a:t>
            </a:r>
          </a:p>
          <a:p>
            <a:r>
              <a:rPr lang="zh-CHT" altLang="en-US" sz="2800" dirty="0">
                <a:solidFill>
                  <a:schemeClr val="bg1"/>
                </a:solidFill>
              </a:rPr>
              <a:t>自從造天地以來，神的永能和神性是明明可知的，雖是眼不能見，但藉著所造之物就可以曉得，叫人無可推諉。</a:t>
            </a:r>
            <a:endParaRPr lang="en-US" altLang="zh-TW" sz="2800" dirty="0" smtClean="0">
              <a:solidFill>
                <a:schemeClr val="bg1"/>
              </a:solidFill>
            </a:endParaRPr>
          </a:p>
          <a:p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TW" altLang="en-US" sz="2800" dirty="0" smtClean="0">
                <a:solidFill>
                  <a:schemeClr val="bg1"/>
                </a:solidFill>
              </a:rPr>
              <a:t>罗</a:t>
            </a:r>
            <a:r>
              <a:rPr lang="en-US" altLang="zh-TW" sz="2800" dirty="0">
                <a:solidFill>
                  <a:schemeClr val="bg1"/>
                </a:solidFill>
              </a:rPr>
              <a:t>11</a:t>
            </a:r>
            <a:r>
              <a:rPr lang="zh-TW" altLang="en-US" sz="2800" dirty="0">
                <a:solidFill>
                  <a:schemeClr val="bg1"/>
                </a:solidFill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</a:rPr>
              <a:t>36</a:t>
            </a:r>
          </a:p>
          <a:p>
            <a:r>
              <a:rPr lang="zh-CHT" altLang="en-US" sz="2800" dirty="0">
                <a:solidFill>
                  <a:schemeClr val="bg1"/>
                </a:solidFill>
              </a:rPr>
              <a:t>因為萬有都是本於他，倚靠他，歸於他。願榮耀歸給他，直到永遠。阿們！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452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850</TotalTime>
  <Words>1670</Words>
  <Application>Microsoft Macintosh PowerPoint</Application>
  <PresentationFormat>On-screen Show (4:3)</PresentationFormat>
  <Paragraphs>147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Breeze</vt:lpstr>
      <vt:lpstr>神创造万物及人类</vt:lpstr>
      <vt:lpstr>万物的由来</vt:lpstr>
      <vt:lpstr>圣父，圣子，圣灵一同创造万物</vt:lpstr>
      <vt:lpstr>PowerPoint Presentation</vt:lpstr>
      <vt:lpstr>PowerPoint Presentation</vt:lpstr>
      <vt:lpstr>想象中的进化途径</vt:lpstr>
      <vt:lpstr>《圣经》中的天文学记载错误了吗？</vt:lpstr>
      <vt:lpstr>《圣经》中的天文学记载错误了吗？</vt:lpstr>
      <vt:lpstr>创世记与地质学</vt:lpstr>
      <vt:lpstr>PowerPoint Presentation</vt:lpstr>
      <vt:lpstr>PowerPoint Presentation</vt:lpstr>
      <vt:lpstr>圣经与科学</vt:lpstr>
      <vt:lpstr>PowerPoint Presentation</vt:lpstr>
      <vt:lpstr>人按神的形象样式被创造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63</cp:revision>
  <dcterms:created xsi:type="dcterms:W3CDTF">2012-01-18T05:12:53Z</dcterms:created>
  <dcterms:modified xsi:type="dcterms:W3CDTF">2015-03-22T08:13:52Z</dcterms:modified>
</cp:coreProperties>
</file>