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0" r:id="rId1"/>
    <p:sldMasterId id="2147483724" r:id="rId2"/>
    <p:sldMasterId id="2147483741" r:id="rId3"/>
  </p:sldMasterIdLst>
  <p:notesMasterIdLst>
    <p:notesMasterId r:id="rId22"/>
  </p:notesMasterIdLst>
  <p:sldIdLst>
    <p:sldId id="287" r:id="rId4"/>
    <p:sldId id="276" r:id="rId5"/>
    <p:sldId id="278" r:id="rId6"/>
    <p:sldId id="284" r:id="rId7"/>
    <p:sldId id="283" r:id="rId8"/>
    <p:sldId id="282" r:id="rId9"/>
    <p:sldId id="263" r:id="rId10"/>
    <p:sldId id="289" r:id="rId11"/>
    <p:sldId id="292" r:id="rId12"/>
    <p:sldId id="272" r:id="rId13"/>
    <p:sldId id="288" r:id="rId14"/>
    <p:sldId id="271" r:id="rId15"/>
    <p:sldId id="290" r:id="rId16"/>
    <p:sldId id="267" r:id="rId17"/>
    <p:sldId id="269" r:id="rId18"/>
    <p:sldId id="275" r:id="rId19"/>
    <p:sldId id="274" r:id="rId20"/>
    <p:sldId id="273" r:id="rId2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rgbClr val="FF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281" autoAdjust="0"/>
    <p:restoredTop sz="73609" autoAdjust="0"/>
  </p:normalViewPr>
  <p:slideViewPr>
    <p:cSldViewPr>
      <p:cViewPr varScale="1">
        <p:scale>
          <a:sx n="55" d="100"/>
          <a:sy n="55" d="100"/>
        </p:scale>
        <p:origin x="11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15BBA29C-6D15-465D-B1E2-36887DEB6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4493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53DC1-077F-4720-AFC9-91DA3311D4FE}" type="slidenum">
              <a:rPr lang="en-US" altLang="zh-CN"/>
              <a:pPr/>
              <a:t>2</a:t>
            </a:fld>
            <a:endParaRPr lang="en-US" altLang="zh-CN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4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53DC1-077F-4720-AFC9-91DA3311D4FE}" type="slidenum">
              <a:rPr lang="en-US" altLang="zh-CN"/>
              <a:pPr/>
              <a:t>3</a:t>
            </a:fld>
            <a:endParaRPr lang="en-US" altLang="zh-CN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97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5B1F-DB6E-40BA-B442-33298C07E873}" type="slidenum">
              <a:rPr lang="en-US" altLang="zh-CN" smtClean="0">
                <a:solidFill>
                  <a:srgbClr val="000000"/>
                </a:solidFill>
              </a:rPr>
              <a:pPr/>
              <a:t>4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49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F6300-5219-4008-9660-4C9E857E7311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1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761B9-5E77-4D62-8EB4-C377B9959F38}" type="slidenum">
              <a:rPr lang="en-US" altLang="zh-CN">
                <a:solidFill>
                  <a:srgbClr val="000000"/>
                </a:solidFill>
              </a:rPr>
              <a:pPr/>
              <a:t>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>
              <a:spcBef>
                <a:spcPct val="0"/>
              </a:spcBef>
            </a:pPr>
            <a:fld id="{045FAA76-7400-42F4-8210-B7EAC21E45D8}" type="slidenum">
              <a:rPr lang="en-US" altLang="zh-CN" sz="1300">
                <a:solidFill>
                  <a:srgbClr val="000000"/>
                </a:solidFill>
              </a:rPr>
              <a:pPr algn="r" defTabSz="985072">
                <a:spcBef>
                  <a:spcPct val="0"/>
                </a:spcBef>
              </a:pPr>
              <a:t>6</a:t>
            </a:fld>
            <a:endParaRPr lang="en-US" altLang="zh-CN" sz="1300" dirty="0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58904"/>
            <a:ext cx="5852160" cy="432220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99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1963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180340" algn="l"/>
                <a:tab pos="540385" algn="l"/>
              </a:tabLst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9724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4719D-5A99-4FF9-B087-3E03D16ABB13}" type="slidenum">
              <a:rPr lang="en-US" altLang="zh-CN">
                <a:solidFill>
                  <a:srgbClr val="000000"/>
                </a:solidFill>
              </a:rPr>
              <a:pPr/>
              <a:t>11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4143587" y="9117806"/>
            <a:ext cx="3169920" cy="4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430" tIns="49215" rIns="98430" bIns="49215" anchor="b"/>
          <a:lstStyle/>
          <a:p>
            <a:pPr algn="r" defTabSz="985072">
              <a:spcBef>
                <a:spcPct val="0"/>
              </a:spcBef>
            </a:pPr>
            <a:fld id="{F59E2935-E5FA-4B2A-A443-3436DF4D30B6}" type="slidenum">
              <a:rPr lang="en-US" altLang="zh-CN" sz="1300">
                <a:solidFill>
                  <a:srgbClr val="000000"/>
                </a:solidFill>
              </a:rPr>
              <a:pPr algn="r" defTabSz="985072">
                <a:spcBef>
                  <a:spcPct val="0"/>
                </a:spcBef>
              </a:pPr>
              <a:t>11</a:t>
            </a:fld>
            <a:endParaRPr lang="en-US" altLang="zh-CN" sz="1300" dirty="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58904"/>
            <a:ext cx="5852160" cy="4322206"/>
          </a:xfrm>
        </p:spPr>
        <p:txBody>
          <a:bodyPr lIns="98430" tIns="49215" rIns="98430" bIns="49215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544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142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8150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5878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717E18D-8614-45A7-9F94-DD92203975AC}" type="slidenum">
              <a:rPr lang="en-US" altLang="zh-CN" sz="1200">
                <a:solidFill>
                  <a:schemeClr val="tx1"/>
                </a:solidFill>
              </a:rPr>
              <a:pPr eaLnBrk="1" hangingPunct="1"/>
              <a:t>15</a:t>
            </a:fld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6731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6307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A29C-6D15-465D-B1E2-36887DEB63A9}" type="slidenum">
              <a:rPr lang="en-US" altLang="zh-CN" smtClean="0"/>
              <a:pPr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018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6CF373F-F68D-4DE0-AD68-E1DA58BC42E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686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C7124-76C3-4692-8E9C-4D0F2136F78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350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9AE1FB-B2DC-4CBE-83B6-F3242E2AEEC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366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EF6A29-81FF-4F84-A724-B4D31715E2C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479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31E91-A9CB-46E7-9ACF-6DEF9FDA9F0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103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2832F-DA97-4C68-B0B3-0C9E196F5B3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554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0AF60-13B8-45F8-BCD6-D018F6D8CF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256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44889-5F09-4D23-8029-4433696B29F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83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425DE0A-582D-4540-97AE-F0DA2E209F97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584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855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595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2111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11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063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B30A-88EC-4FB6-9761-FAD3F6AD803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8210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929-5978-41FA-AF23-2B4F552D7D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6339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8112F2B3-67CB-471F-87CD-3AA286EEF6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375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886E77-F4DA-4497-BAD6-9712757580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740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760F498B-3F94-451F-A69E-0C9B8DD701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12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291C897E-0B26-41D9-B9B5-0E0D868B20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470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0BD0CEDD-2F34-4088-9E31-BAA2954F3C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047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A42D2-E30B-47B2-8A15-D949ACE03A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034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0D12C-6317-447C-A090-CE5DFDFA51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249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EB9DE4-9EE0-4E67-A65D-C8B1ED6687C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9143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AC2A14B5-01A6-43C3-928E-1674208F73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8590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268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9604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2615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02910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7511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912BF-5481-4CFC-93D3-07902F11FE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51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1E324-64F3-4A3A-8785-A747F85966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107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8112F2B3-67CB-471F-87CD-3AA286EEF6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010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886E77-F4DA-4497-BAD6-9712757580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786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760F498B-3F94-451F-A69E-0C9B8DD701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869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291C897E-0B26-41D9-B9B5-0E0D868B20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3293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0BD0CEDD-2F34-4088-9E31-BAA2954F3C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0834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A42D2-E30B-47B2-8A15-D949ACE03A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7274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0D12C-6317-447C-A090-CE5DFDFA51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6549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EB9DE4-9EE0-4E67-A65D-C8B1ED6687C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0309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AC2A14B5-01A6-43C3-928E-1674208F73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4208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8617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11788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2079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  <a:ea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76852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33B872B8-1CEB-4870-BD4F-6DF8D8951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6385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912BF-5481-4CFC-93D3-07902F11FE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457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1E324-64F3-4A3A-8785-A747F85966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60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BD42A6-1F23-4611-9D6F-6F985BE17D1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10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fld id="{33B872B8-1CEB-4870-BD4F-6DF8D8951004}" type="slidenum">
              <a:rPr lang="en-US" altLang="en-US" smtClean="0">
                <a:latin typeface="Times New Roman" panose="02020603050405020304" pitchFamily="18" charset="0"/>
                <a:ea typeface="+mn-ea"/>
              </a:rPr>
              <a:pPr eaLnBrk="0" hangingPunct="0">
                <a:spcBef>
                  <a:spcPct val="0"/>
                </a:spcBef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795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eaLnBrk="0" hangingPunct="0">
              <a:spcBef>
                <a:spcPct val="0"/>
              </a:spcBef>
              <a:defRPr/>
            </a:pPr>
            <a:fld id="{33B872B8-1CEB-4870-BD4F-6DF8D8951004}" type="slidenum">
              <a:rPr lang="en-US" altLang="en-US" smtClean="0">
                <a:latin typeface="Times New Roman" panose="02020603050405020304" pitchFamily="18" charset="0"/>
                <a:ea typeface="+mn-ea"/>
              </a:rPr>
              <a:pPr eaLnBrk="0" hangingPunct="0">
                <a:spcBef>
                  <a:spcPct val="0"/>
                </a:spcBef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9794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baidu.com/view/51437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606040"/>
              </p:ext>
            </p:extLst>
          </p:nvPr>
        </p:nvGraphicFramePr>
        <p:xfrm>
          <a:off x="1143000" y="228600"/>
          <a:ext cx="7620000" cy="6320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5070"/>
                <a:gridCol w="830618"/>
                <a:gridCol w="1492701"/>
                <a:gridCol w="3454881"/>
                <a:gridCol w="866730"/>
              </a:tblGrid>
              <a:tr h="4572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</a:rPr>
                        <a:t>2015</a:t>
                      </a:r>
                      <a:r>
                        <a:rPr lang="zh-CN" altLang="en-US" sz="1800" u="none" strike="noStrike" dirty="0">
                          <a:effectLst/>
                        </a:rPr>
                        <a:t>年</a:t>
                      </a:r>
                      <a:r>
                        <a:rPr lang="en-US" altLang="zh-CN" sz="1800" u="none" strike="noStrike" dirty="0">
                          <a:effectLst/>
                        </a:rPr>
                        <a:t>3-5</a:t>
                      </a:r>
                      <a:r>
                        <a:rPr lang="zh-CN" altLang="en-US" sz="1800" u="none" strike="noStrike" dirty="0">
                          <a:effectLst/>
                        </a:rPr>
                        <a:t>月福音慕道班学习计划</a:t>
                      </a:r>
                      <a:endParaRPr lang="zh-CN" altLang="en-US" sz="1800" b="1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TOPIC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LEAD</a:t>
                      </a:r>
                      <a:endParaRPr lang="en-US" sz="1800" b="1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03/01/14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Ch.1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800" u="none" strike="noStrike" dirty="0">
                          <a:effectLst/>
                        </a:rPr>
                        <a:t>相互介绍   預備你的心</a:t>
                      </a:r>
                      <a:endParaRPr lang="zh-TW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03/08/14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Ch.2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独一真神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圣经简介 独一真神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03/15/14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Ch.3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天使，撒旦，鬼魔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陈洲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03/22/14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Ch.4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神的创造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神创造万物及人类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陈洲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03/29/14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Ch.5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>
                          <a:effectLst/>
                        </a:rPr>
                        <a:t>神给人的使命及命令</a:t>
                      </a:r>
                      <a:endParaRPr lang="zh-CN" alt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3901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04/05/14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Ch.6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人的犯罪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人犯罪后的严重性及神拯救的应许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04/12/14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Ch.7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神拯救的预备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神呼召亚伯拉罕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u="none" strike="noStrike" smtClean="0">
                          <a:effectLst/>
                        </a:rPr>
                        <a:t>陈洲</a:t>
                      </a:r>
                      <a:endParaRPr lang="zh-CN" altLang="en-US" sz="1800" b="0" i="0" u="none" strike="noStrike" dirty="0" smtClean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04/19/14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Ch.8   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神为以色列民设立律法，建立祭司制度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 smtClean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04/26/14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Ch.9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神拯救的完成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主耶稣的降生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05/03/14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Ch.10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 smtClean="0">
                          <a:effectLst/>
                        </a:rPr>
                        <a:t>主耶稣的工作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陈蓉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05/10/14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Ch.11 </a:t>
                      </a:r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主耶稣受死及从死里复活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陈洲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  <a:tr h="421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05/17/14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Ch.12 </a:t>
                      </a:r>
                      <a:endParaRPr 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b="1" u="none" strike="noStrike" dirty="0">
                          <a:effectLst/>
                        </a:rPr>
                        <a:t>人的回应</a:t>
                      </a:r>
                      <a:endParaRPr lang="zh-CN" altLang="en-US" sz="1800" b="1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800" u="none" strike="noStrike" dirty="0">
                          <a:effectLst/>
                        </a:rPr>
                        <a:t>因信重生得救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陈洲</a:t>
                      </a:r>
                      <a:endParaRPr lang="zh-CN" altLang="en-US" sz="1800" b="0" i="0" u="none" strike="noStrike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5687" marR="5687" marT="5687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7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209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tx2"/>
                </a:solidFill>
                <a:ea typeface="PMingLiU" pitchFamily="18" charset="-120"/>
              </a:rPr>
              <a:t>神救贖的預備 </a:t>
            </a:r>
            <a:r>
              <a:rPr lang="en-US" altLang="zh-CN" sz="3200" dirty="0" smtClean="0">
                <a:solidFill>
                  <a:schemeClr val="tx2"/>
                </a:solidFill>
                <a:ea typeface="PMingLiU" pitchFamily="18" charset="-120"/>
              </a:rPr>
              <a:t>1</a:t>
            </a:r>
            <a: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zh-CN" altLang="en-US" sz="4000" dirty="0" smtClean="0">
                <a:solidFill>
                  <a:schemeClr val="tx2"/>
                </a:solidFill>
              </a:rPr>
              <a:t>神呼招亞伯拉罕</a:t>
            </a:r>
            <a:endParaRPr lang="zh-TW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209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3200" dirty="0">
                <a:solidFill>
                  <a:schemeClr val="tx2"/>
                </a:solidFill>
                <a:ea typeface="PMingLiU" pitchFamily="18" charset="-120"/>
              </a:rPr>
              <a:t>神救贖的預備 </a:t>
            </a:r>
            <a: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  <a:t>2</a:t>
            </a:r>
            <a:br>
              <a:rPr lang="en-US" altLang="zh-TW" sz="32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  <a:t/>
            </a:r>
            <a:br>
              <a:rPr lang="en-US" altLang="zh-TW" sz="4000" dirty="0">
                <a:solidFill>
                  <a:schemeClr val="tx2"/>
                </a:solidFill>
                <a:ea typeface="PMingLiU" pitchFamily="18" charset="-120"/>
              </a:rPr>
            </a:br>
            <a:r>
              <a:rPr lang="zh-CN" altLang="en-US" sz="4000" dirty="0">
                <a:solidFill>
                  <a:schemeClr val="tx2"/>
                </a:solidFill>
              </a:rPr>
              <a:t>神为以色列民设立律法，</a:t>
            </a:r>
            <a:r>
              <a:rPr lang="zh-CN" altLang="zh-TW" sz="4000" dirty="0">
                <a:solidFill>
                  <a:schemeClr val="tx2"/>
                </a:solidFill>
              </a:rPr>
              <a:t/>
            </a:r>
            <a:br>
              <a:rPr lang="zh-CN" altLang="zh-TW" sz="4000" dirty="0">
                <a:solidFill>
                  <a:schemeClr val="tx2"/>
                </a:solidFill>
              </a:rPr>
            </a:br>
            <a:r>
              <a:rPr lang="zh-CN" altLang="en-US" sz="4000" dirty="0">
                <a:solidFill>
                  <a:schemeClr val="tx2"/>
                </a:solidFill>
              </a:rPr>
              <a:t>建立祭司制度</a:t>
            </a:r>
            <a:endParaRPr lang="zh-TW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7800" y="702485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神的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心意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1837691"/>
            <a:ext cx="8991599" cy="50203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77670" y="3235676"/>
            <a:ext cx="6170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en-US" altLang="zh-TW" sz="2400" dirty="0" smtClean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帖撒羅尼迦前書</a:t>
            </a:r>
            <a:r>
              <a:rPr lang="en-US" altLang="zh-CN" sz="2400" dirty="0" smtClean="0">
                <a:solidFill>
                  <a:prstClr val="black"/>
                </a:solidFill>
              </a:rPr>
              <a:t>4:3-4</a:t>
            </a:r>
          </a:p>
          <a:p>
            <a:pPr>
              <a:spcBef>
                <a:spcPct val="0"/>
              </a:spcBef>
            </a:pPr>
            <a:r>
              <a:rPr lang="zh-TW" altLang="en-US" sz="2400" dirty="0" smtClean="0"/>
              <a:t>神的旨意</a:t>
            </a:r>
            <a:r>
              <a:rPr lang="zh-TW" altLang="en-US" sz="2400" dirty="0" smtClean="0">
                <a:solidFill>
                  <a:prstClr val="black"/>
                </a:solidFill>
              </a:rPr>
              <a:t>就是要你們</a:t>
            </a:r>
            <a:r>
              <a:rPr lang="zh-TW" altLang="en-US" sz="2400" dirty="0" smtClean="0"/>
              <a:t>成為聖潔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，</a:t>
            </a:r>
            <a:r>
              <a:rPr lang="zh-TW" altLang="en-US" sz="2400" dirty="0" smtClean="0"/>
              <a:t>遠避淫行</a:t>
            </a:r>
            <a:r>
              <a:rPr lang="zh-TW" altLang="en-US" sz="2400" dirty="0" smtClean="0">
                <a:solidFill>
                  <a:prstClr val="black"/>
                </a:solidFill>
              </a:rPr>
              <a:t>； </a:t>
            </a: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要你們各人曉得怎樣用聖潔、尊貴守著自己的身體。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334" y="1926838"/>
            <a:ext cx="5955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利</a:t>
            </a:r>
            <a:r>
              <a:rPr lang="zh-CN" altLang="en-US" sz="2400" dirty="0" smtClean="0">
                <a:solidFill>
                  <a:prstClr val="black"/>
                </a:solidFill>
                <a:latin typeface="幼圆"/>
              </a:rPr>
              <a:t>未記</a:t>
            </a:r>
            <a:r>
              <a:rPr lang="en-US" altLang="zh-TW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19:2</a:t>
            </a:r>
            <a:r>
              <a:rPr lang="zh-TW" altLang="en-US" sz="2400" dirty="0" smtClean="0">
                <a:solidFill>
                  <a:prstClr val="black"/>
                </a:solidFill>
                <a:latin typeface="微軟正黑體" panose="020B0604030504040204" pitchFamily="34" charset="-120"/>
              </a:rPr>
              <a:t>  </a:t>
            </a:r>
            <a:endParaRPr lang="en-US" altLang="zh-TW" sz="2400" dirty="0" smtClean="0">
              <a:solidFill>
                <a:prstClr val="black"/>
              </a:solidFill>
              <a:latin typeface="微軟正黑體" panose="020B0604030504040204" pitchFamily="34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2400" dirty="0" smtClean="0">
                <a:solidFill>
                  <a:prstClr val="black"/>
                </a:solidFill>
              </a:rPr>
              <a:t>你曉諭以色列全會眾說：你們要</a:t>
            </a:r>
            <a:r>
              <a:rPr lang="zh-TW" altLang="en-US" sz="2400" dirty="0" smtClean="0"/>
              <a:t>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，因為我耶和華─你們的神是</a:t>
            </a:r>
            <a:r>
              <a:rPr lang="zh-TW" altLang="en-US" sz="2400" dirty="0" smtClean="0"/>
              <a:t>聖潔</a:t>
            </a:r>
            <a:r>
              <a:rPr lang="zh-TW" altLang="en-US" sz="2400" dirty="0" smtClean="0">
                <a:solidFill>
                  <a:prstClr val="black"/>
                </a:solidFill>
              </a:rPr>
              <a:t>的</a:t>
            </a:r>
            <a:r>
              <a:rPr lang="zh-CN" altLang="en-US" sz="2400" dirty="0" smtClean="0">
                <a:solidFill>
                  <a:prstClr val="black"/>
                </a:solidFill>
              </a:rPr>
              <a:t>。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81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46522" y="2695042"/>
            <a:ext cx="1752600" cy="36933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endParaRPr lang="en-US" altLang="zh-CN" sz="1800" dirty="0" smtClean="0">
              <a:solidFill>
                <a:prstClr val="black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chemeClr val="tx1"/>
                </a:solidFill>
              </a:rPr>
              <a:t>族長時期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altLang="zh-CN" sz="1800" dirty="0" smtClean="0">
              <a:solidFill>
                <a:prstClr val="white">
                  <a:lumMod val="50000"/>
                </a:prstClr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亞伯拉罕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rgbClr val="0070C0"/>
                </a:solidFill>
              </a:rPr>
              <a:t>l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>
                <a:solidFill>
                  <a:srgbClr val="0070C0"/>
                </a:solidFill>
              </a:rPr>
              <a:t>約瑟</a:t>
            </a: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01459" y="2695043"/>
            <a:ext cx="1674172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endParaRPr lang="en-US" altLang="zh-CN" sz="1800" dirty="0" smtClean="0">
              <a:solidFill>
                <a:prstClr val="black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chemeClr val="tx1"/>
                </a:solidFill>
              </a:rPr>
              <a:t>先知時期</a:t>
            </a:r>
            <a:endParaRPr lang="en-US" altLang="zh-CN" sz="1800" dirty="0" smtClean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altLang="zh-CN" sz="1800" dirty="0" smtClean="0">
              <a:solidFill>
                <a:prstClr val="white">
                  <a:lumMod val="50000"/>
                </a:prstClr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摩西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1800" dirty="0" smtClean="0">
                <a:solidFill>
                  <a:srgbClr val="0070C0"/>
                </a:solidFill>
              </a:rPr>
              <a:t>l</a:t>
            </a: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撒母耳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3000" y="2707481"/>
            <a:ext cx="1704891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endParaRPr lang="en-US" altLang="zh-CN" sz="1800" dirty="0">
              <a:solidFill>
                <a:prstClr val="black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chemeClr val="tx1"/>
                </a:solidFill>
              </a:rPr>
              <a:t>君王時</a:t>
            </a:r>
            <a:r>
              <a:rPr lang="zh-CN" altLang="en-US" sz="1800" dirty="0">
                <a:solidFill>
                  <a:schemeClr val="tx1"/>
                </a:solidFill>
              </a:rPr>
              <a:t>期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altLang="zh-CN" sz="1800" dirty="0">
              <a:solidFill>
                <a:prstClr val="white">
                  <a:lumMod val="50000"/>
                </a:prstClr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掃羅</a:t>
            </a: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rgbClr val="0070C0"/>
                </a:solidFill>
              </a:rPr>
              <a:t>l</a:t>
            </a:r>
          </a:p>
          <a:p>
            <a:pPr algn="ctr">
              <a:spcBef>
                <a:spcPct val="0"/>
              </a:spcBef>
            </a:pPr>
            <a:endParaRPr lang="en-US" altLang="zh-CN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西底家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1737" y="2707481"/>
            <a:ext cx="1626464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endParaRPr lang="en-US" altLang="zh-CN" sz="1800" dirty="0">
              <a:solidFill>
                <a:prstClr val="black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prstClr val="black"/>
                </a:solidFill>
              </a:rPr>
              <a:t>祭司時</a:t>
            </a:r>
            <a:r>
              <a:rPr lang="zh-CN" altLang="en-US" sz="1800" dirty="0">
                <a:solidFill>
                  <a:prstClr val="black"/>
                </a:solidFill>
              </a:rPr>
              <a:t>期</a:t>
            </a:r>
            <a:endParaRPr lang="en-US" altLang="zh-CN" sz="1800" dirty="0">
              <a:solidFill>
                <a:prstClr val="black"/>
              </a:solidFill>
            </a:endParaRPr>
          </a:p>
          <a:p>
            <a:pPr algn="ctr">
              <a:spcBef>
                <a:spcPct val="0"/>
              </a:spcBef>
            </a:pPr>
            <a:endParaRPr lang="en-US" altLang="zh-CN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所羅巴伯</a:t>
            </a:r>
            <a:endParaRPr lang="en-US" altLang="zh-CN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（省長）</a:t>
            </a: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srgbClr val="0070C0"/>
                </a:solidFill>
              </a:rPr>
              <a:t>l</a:t>
            </a: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1800" dirty="0" smtClean="0">
                <a:solidFill>
                  <a:srgbClr val="0070C0"/>
                </a:solidFill>
              </a:rPr>
              <a:t>該亞法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 smtClean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  <a:p>
            <a:pPr algn="ctr">
              <a:spcBef>
                <a:spcPct val="0"/>
              </a:spcBef>
            </a:pP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857291" y="457200"/>
            <a:ext cx="3783737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zh-CN" altLang="en-US" sz="1800" dirty="0">
                <a:solidFill>
                  <a:prstClr val="white"/>
                </a:solidFill>
              </a:rPr>
              <a:t>神为以色列民设立律法，</a:t>
            </a:r>
            <a:r>
              <a:rPr lang="zh-CN" altLang="zh-TW" sz="1800" dirty="0">
                <a:solidFill>
                  <a:prstClr val="white"/>
                </a:solidFill>
              </a:rPr>
              <a:t/>
            </a:r>
            <a:br>
              <a:rPr lang="zh-CN" altLang="zh-TW" sz="1800" dirty="0">
                <a:solidFill>
                  <a:prstClr val="white"/>
                </a:solidFill>
              </a:rPr>
            </a:br>
            <a:r>
              <a:rPr lang="zh-CN" altLang="en-US" sz="1800" dirty="0">
                <a:solidFill>
                  <a:prstClr val="white"/>
                </a:solidFill>
              </a:rPr>
              <a:t>建立祭司制度</a:t>
            </a: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4" name="Straight Arrow Connector 3"/>
          <p:cNvCxnSpPr>
            <a:stCxn id="2" idx="4"/>
          </p:cNvCxnSpPr>
          <p:nvPr/>
        </p:nvCxnSpPr>
        <p:spPr>
          <a:xfrm flipH="1">
            <a:off x="3228891" y="1371600"/>
            <a:ext cx="520269" cy="1323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9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914400" y="2133600"/>
            <a:ext cx="7239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800" dirty="0">
                <a:solidFill>
                  <a:srgbClr val="000000"/>
                </a:solidFill>
                <a:cs typeface="Arial" pitchFamily="34" charset="0"/>
              </a:rPr>
              <a:t>羅馬書 </a:t>
            </a:r>
            <a:r>
              <a:rPr lang="en-US" altLang="zh-CN" sz="1800" dirty="0">
                <a:solidFill>
                  <a:srgbClr val="000000"/>
                </a:solidFill>
                <a:cs typeface="Arial" pitchFamily="34" charset="0"/>
              </a:rPr>
              <a:t>3:20</a:t>
            </a:r>
            <a:r>
              <a:rPr lang="zh-CN" altLang="en-US" sz="1800" dirty="0">
                <a:solidFill>
                  <a:prstClr val="black"/>
                </a:solidFill>
                <a:latin typeface="Verdana" pitchFamily="34" charset="0"/>
              </a:rPr>
              <a:t>所以凡有血氣的沒有一個、因行律法、能在　神面前稱義．</a:t>
            </a:r>
            <a:r>
              <a:rPr lang="zh-CN" altLang="en-US" sz="1800" dirty="0">
                <a:latin typeface="Verdana" pitchFamily="34" charset="0"/>
              </a:rPr>
              <a:t>因為律法本是叫人知罪。</a:t>
            </a:r>
          </a:p>
          <a:p>
            <a:pPr>
              <a:spcBef>
                <a:spcPct val="0"/>
              </a:spcBef>
            </a:pPr>
            <a:endParaRPr lang="zh-CN" altLang="en-US" sz="180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</a:pPr>
            <a:endParaRPr lang="zh-CN" altLang="en-US" sz="18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7466" y="3581400"/>
            <a:ext cx="7103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800" dirty="0">
                <a:solidFill>
                  <a:prstClr val="black"/>
                </a:solidFill>
                <a:cs typeface="Arial" pitchFamily="34" charset="0"/>
              </a:rPr>
              <a:t>加拉太書</a:t>
            </a:r>
            <a:r>
              <a:rPr lang="en-US" altLang="zh-CN" sz="1800" dirty="0">
                <a:solidFill>
                  <a:prstClr val="black"/>
                </a:solidFill>
              </a:rPr>
              <a:t>3:19 </a:t>
            </a:r>
            <a:r>
              <a:rPr lang="zh-CN" altLang="en-US" sz="1800" dirty="0">
                <a:solidFill>
                  <a:prstClr val="black"/>
                </a:solidFill>
              </a:rPr>
              <a:t>這樣說來、律法是為甚麼有的呢．</a:t>
            </a:r>
            <a:r>
              <a:rPr lang="zh-CN" altLang="en-US" sz="1800" dirty="0"/>
              <a:t>原是為過犯添上的、等候那蒙應許的子孫來到．</a:t>
            </a:r>
            <a:r>
              <a:rPr lang="zh-CN" altLang="en-US" sz="1800" dirty="0">
                <a:solidFill>
                  <a:prstClr val="black"/>
                </a:solidFill>
              </a:rPr>
              <a:t>並且是藉天使經中保之手設立的。</a:t>
            </a:r>
            <a:br>
              <a:rPr lang="zh-CN" altLang="en-US" sz="1800" dirty="0">
                <a:solidFill>
                  <a:prstClr val="black"/>
                </a:solidFill>
              </a:rPr>
            </a:br>
            <a:r>
              <a:rPr lang="zh-CN" altLang="en-US" sz="1800" dirty="0">
                <a:solidFill>
                  <a:prstClr val="black"/>
                </a:solidFill>
              </a:rPr>
              <a:t/>
            </a:r>
            <a:br>
              <a:rPr lang="zh-CN" altLang="en-US" sz="1800" dirty="0">
                <a:solidFill>
                  <a:prstClr val="black"/>
                </a:solidFill>
              </a:rPr>
            </a:br>
            <a:endParaRPr lang="zh-CN" altLang="en-US" sz="1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6858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神爲什麽要設立律法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3657600"/>
            <a:ext cx="77724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3200" dirty="0">
                <a:ea typeface="PMingLiU" pitchFamily="18" charset="-120"/>
              </a:rPr>
              <a:t>神救贖的完成 </a:t>
            </a:r>
            <a:r>
              <a:rPr lang="en-US" altLang="zh-TW" sz="3200" dirty="0">
                <a:ea typeface="PMingLiU" pitchFamily="18" charset="-120"/>
              </a:rPr>
              <a:t>1</a:t>
            </a:r>
            <a:br>
              <a:rPr lang="en-US" altLang="zh-TW" sz="3200" dirty="0">
                <a:ea typeface="PMingLiU" pitchFamily="18" charset="-120"/>
              </a:rPr>
            </a:br>
            <a:r>
              <a:rPr lang="en-US" altLang="zh-TW" sz="4000" dirty="0">
                <a:ea typeface="PMingLiU" pitchFamily="18" charset="-120"/>
              </a:rPr>
              <a:t/>
            </a:r>
            <a:br>
              <a:rPr lang="en-US" altLang="zh-TW" sz="4000" dirty="0">
                <a:ea typeface="PMingLiU" pitchFamily="18" charset="-120"/>
              </a:rPr>
            </a:br>
            <a:r>
              <a:rPr lang="zh-CN" altLang="en-US" dirty="0"/>
              <a:t>耶稣基督降生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286000"/>
            <a:ext cx="7391400" cy="88106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zh-CN" altLang="en-US" sz="2800" dirty="0" smtClean="0">
                <a:ea typeface="PMingLiU" panose="02020500000000000000" pitchFamily="18" charset="-120"/>
              </a:rPr>
              <a:t>如果耶穌基督沒有降生？ </a:t>
            </a:r>
            <a:endParaRPr lang="zh-CN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9716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962399"/>
            <a:ext cx="16764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律   法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2399" y="3962400"/>
            <a:ext cx="167640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  恩  典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9436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新       约</a:t>
            </a:r>
          </a:p>
        </p:txBody>
      </p:sp>
      <p:sp>
        <p:nvSpPr>
          <p:cNvPr id="5" name="Text Box 98"/>
          <p:cNvSpPr txBox="1">
            <a:spLocks noChangeArrowheads="1"/>
          </p:cNvSpPr>
          <p:nvPr/>
        </p:nvSpPr>
        <p:spPr bwMode="auto">
          <a:xfrm>
            <a:off x="2438400" y="1828800"/>
            <a:ext cx="5539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旧       约</a:t>
            </a:r>
          </a:p>
        </p:txBody>
      </p:sp>
    </p:spTree>
    <p:extLst>
      <p:ext uri="{BB962C8B-B14F-4D97-AF65-F5344CB8AC3E}">
        <p14:creationId xmlns:p14="http://schemas.microsoft.com/office/powerpoint/2010/main" val="207803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85800"/>
            <a:ext cx="6589199" cy="59509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舊約預言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997291" y="1752600"/>
            <a:ext cx="7467600" cy="80486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zh-TW" altLang="en-US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創</a:t>
            </a:r>
            <a:r>
              <a:rPr lang="zh-TW" altLang="en-US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世記 </a:t>
            </a:r>
            <a:r>
              <a:rPr lang="en-US" altLang="zh-CN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12:3  </a:t>
            </a:r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為你祝福的、我必賜福與他、那咒詛你的、我必咒詛他、</a:t>
            </a:r>
            <a:r>
              <a:rPr lang="zh-TW" altLang="en-US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地上的萬族都要因你得福</a:t>
            </a:r>
            <a:r>
              <a:rPr lang="zh-TW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dirty="0" smtClean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07599" y="3574000"/>
            <a:ext cx="716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</a:pP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以賽亞書 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11:10 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从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耶西的本必发一条，从他根生的枝子必结果实，耶和华的灵必住在他身上，就是使他有智慧和聪明的灵，谋略和能力的灵，知识和敬畏耶和华的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灵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……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到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那日，耶西的根立作</a:t>
            </a:r>
            <a:r>
              <a:rPr lang="zh-CN" altLang="en-US" sz="1800" dirty="0"/>
              <a:t>万民的大旗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，</a:t>
            </a:r>
            <a:r>
              <a:rPr lang="zh-CN" altLang="en-US" sz="1800" dirty="0"/>
              <a:t>外邦人必寻求他，他安息之所大有荣</a:t>
            </a:r>
            <a:r>
              <a:rPr lang="zh-CN" altLang="en-US" sz="1800" dirty="0" smtClean="0"/>
              <a:t>耀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。</a:t>
            </a:r>
            <a:endParaRPr lang="en-US" altLang="zh-CN" sz="18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7599" y="2680864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8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創世記 </a:t>
            </a:r>
            <a:r>
              <a:rPr lang="en-US" altLang="zh-CN" sz="1800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49:10  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圭必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不离犹大，杖必不离他两脚知间，直等细罗来到；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万民都必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归顺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83799" y="5194798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</a:pP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米書 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  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和华说，日子将到，我要给大卫兴起一个公义的苗裔，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他必掌王权，行事有智慧，在地上施行公平和公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义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57462"/>
            <a:ext cx="533400" cy="56673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05400" y="2051480"/>
            <a:ext cx="1230656" cy="46312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76152" y="211410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2060"/>
                </a:solidFill>
              </a:rPr>
              <a:t>亞伯</a:t>
            </a:r>
            <a:r>
              <a:rPr lang="zh-CN" altLang="en-US" sz="1600" dirty="0" smtClean="0">
                <a:solidFill>
                  <a:srgbClr val="002060"/>
                </a:solidFill>
              </a:rPr>
              <a:t>拉罕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6600" y="3471862"/>
            <a:ext cx="533400" cy="56673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324600" y="5072062"/>
            <a:ext cx="533400" cy="56673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5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 animBg="1"/>
      <p:bldP spid="8" grpId="0" animBg="1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 descr="t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51943"/>
            <a:ext cx="6553200" cy="680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715000" y="1524000"/>
            <a:ext cx="10668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362200" y="4991100"/>
            <a:ext cx="609600" cy="41910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410200" y="6215062"/>
            <a:ext cx="457200" cy="414338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34100" y="6172200"/>
            <a:ext cx="419100" cy="414338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0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slam.org.hk/6885/images/P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-76200"/>
            <a:ext cx="4594345" cy="699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01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589199" cy="586624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約瑟與</a:t>
            </a:r>
            <a:r>
              <a:rPr lang="zh-CN" altLang="en-US" dirty="0"/>
              <a:t>瑪利亞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1972733"/>
            <a:ext cx="3239185" cy="1295400"/>
          </a:xfrm>
        </p:spPr>
        <p:txBody>
          <a:bodyPr/>
          <a:lstStyle/>
          <a:p>
            <a:r>
              <a:rPr lang="zh-CN" altLang="en-US" sz="2400" dirty="0" smtClean="0"/>
              <a:t>馬太福音 </a:t>
            </a:r>
            <a:r>
              <a:rPr lang="en-US" altLang="zh-CN" sz="2400" dirty="0" smtClean="0"/>
              <a:t>1:18-25 </a:t>
            </a:r>
          </a:p>
          <a:p>
            <a:r>
              <a:rPr lang="zh-CN" altLang="en-US" sz="2400" dirty="0" smtClean="0"/>
              <a:t>路加福音 </a:t>
            </a:r>
            <a:r>
              <a:rPr lang="en-US" altLang="zh-CN" sz="2400" dirty="0" smtClean="0"/>
              <a:t>1: 26-28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3691467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dirty="0">
                <a:solidFill>
                  <a:srgbClr val="002060"/>
                </a:solidFill>
              </a:rPr>
              <a:t>馬</a:t>
            </a:r>
            <a:r>
              <a:rPr lang="zh-TW" altLang="en-US" sz="2800" dirty="0" smtClean="0">
                <a:solidFill>
                  <a:srgbClr val="002060"/>
                </a:solidFill>
              </a:rPr>
              <a:t>可</a:t>
            </a:r>
            <a:r>
              <a:rPr lang="zh-CN" altLang="en-US" sz="2800" dirty="0" smtClean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人子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馬</a:t>
            </a:r>
            <a:r>
              <a:rPr lang="zh-TW" altLang="en-US" sz="2800" dirty="0" smtClean="0">
                <a:solidFill>
                  <a:srgbClr val="002060"/>
                </a:solidFill>
              </a:rPr>
              <a:t>太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猶</a:t>
            </a:r>
            <a:r>
              <a:rPr lang="zh-TW" altLang="en-US" sz="2800" dirty="0" smtClean="0">
                <a:solidFill>
                  <a:srgbClr val="002060"/>
                </a:solidFill>
              </a:rPr>
              <a:t>太人</a:t>
            </a:r>
            <a:r>
              <a:rPr lang="zh-TW" altLang="en-US" sz="2800" dirty="0">
                <a:solidFill>
                  <a:srgbClr val="002060"/>
                </a:solidFill>
              </a:rPr>
              <a:t>的王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路</a:t>
            </a:r>
            <a:r>
              <a:rPr lang="zh-TW" altLang="en-US" sz="2800" dirty="0" smtClean="0">
                <a:solidFill>
                  <a:srgbClr val="002060"/>
                </a:solidFill>
              </a:rPr>
              <a:t>加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世人的救主</a:t>
            </a:r>
            <a:br>
              <a:rPr lang="zh-TW" altLang="en-US" sz="2800" dirty="0">
                <a:solidFill>
                  <a:srgbClr val="002060"/>
                </a:solidFill>
              </a:rPr>
            </a:br>
            <a:r>
              <a:rPr lang="zh-TW" altLang="en-US" sz="2800" dirty="0">
                <a:solidFill>
                  <a:srgbClr val="002060"/>
                </a:solidFill>
              </a:rPr>
              <a:t>約</a:t>
            </a:r>
            <a:r>
              <a:rPr lang="zh-TW" altLang="en-US" sz="2800" dirty="0" smtClean="0">
                <a:solidFill>
                  <a:srgbClr val="002060"/>
                </a:solidFill>
              </a:rPr>
              <a:t>翰</a:t>
            </a:r>
            <a:r>
              <a:rPr lang="zh-CN" altLang="en-US" sz="2800" dirty="0">
                <a:solidFill>
                  <a:srgbClr val="002060"/>
                </a:solidFill>
              </a:rPr>
              <a:t>福音</a:t>
            </a:r>
            <a:r>
              <a:rPr lang="en-US" altLang="zh-TW" sz="2800" dirty="0" smtClean="0">
                <a:solidFill>
                  <a:srgbClr val="002060"/>
                </a:solidFill>
              </a:rPr>
              <a:t>—</a:t>
            </a:r>
            <a:r>
              <a:rPr lang="zh-TW" altLang="en-US" sz="2800" dirty="0">
                <a:solidFill>
                  <a:srgbClr val="002060"/>
                </a:solidFill>
              </a:rPr>
              <a:t>神的兒子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7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Jesus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97242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612" y="609600"/>
            <a:ext cx="6589199" cy="671290"/>
          </a:xfrm>
        </p:spPr>
        <p:txBody>
          <a:bodyPr>
            <a:normAutofit/>
          </a:bodyPr>
          <a:lstStyle/>
          <a:p>
            <a:r>
              <a:rPr lang="zh-CN" altLang="en-US" dirty="0"/>
              <a:t>耶</a:t>
            </a:r>
            <a:r>
              <a:rPr lang="zh-CN" altLang="en-US" dirty="0" smtClean="0"/>
              <a:t>穌降生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98637"/>
            <a:ext cx="6934200" cy="50593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dirty="0" smtClean="0"/>
              <a:t>“</a:t>
            </a:r>
            <a:r>
              <a:rPr lang="zh-CN" altLang="en-US" dirty="0" smtClean="0">
                <a:solidFill>
                  <a:schemeClr val="accent2"/>
                </a:solidFill>
              </a:rPr>
              <a:t>基督</a:t>
            </a:r>
            <a:r>
              <a:rPr lang="zh-CN" altLang="en-US" dirty="0" smtClean="0"/>
              <a:t>”的意思是“受膏者”。是从希利尼文的音译出来的，希伯莱语发                               </a:t>
            </a:r>
            <a:endParaRPr lang="en-US" altLang="zh-CN" dirty="0" smtClean="0"/>
          </a:p>
          <a:p>
            <a:pPr>
              <a:buFontTx/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音为“</a:t>
            </a:r>
            <a:r>
              <a:rPr lang="zh-CN" altLang="en-US" u="sng" dirty="0" smtClean="0">
                <a:hlinkClick r:id="rId3"/>
              </a:rPr>
              <a:t>弥赛亚</a:t>
            </a:r>
            <a:r>
              <a:rPr lang="zh-CN" altLang="en-US" dirty="0" smtClean="0"/>
              <a:t>” 。</a:t>
            </a:r>
          </a:p>
          <a:p>
            <a:pPr>
              <a:buFontTx/>
              <a:buNone/>
            </a:pPr>
            <a:endParaRPr lang="zh-CN" altLang="zh-TW" dirty="0" smtClean="0"/>
          </a:p>
          <a:p>
            <a:pPr>
              <a:buNone/>
            </a:pPr>
            <a:r>
              <a:rPr lang="zh-CN" altLang="en-US" dirty="0"/>
              <a:t>“</a:t>
            </a:r>
            <a:r>
              <a:rPr lang="zh-CN" altLang="en-US" dirty="0">
                <a:solidFill>
                  <a:schemeClr val="accent2"/>
                </a:solidFill>
              </a:rPr>
              <a:t>耶稣</a:t>
            </a:r>
            <a:r>
              <a:rPr lang="zh-CN" altLang="en-US" dirty="0"/>
              <a:t>”的希伯來文意思是“耶和华是救主” ，耶穌則是希臘文 。因</a:t>
            </a:r>
            <a:r>
              <a:rPr lang="zh-CN" altLang="en-US" dirty="0" smtClean="0"/>
              <a:t>為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「</a:t>
            </a:r>
            <a:r>
              <a:rPr lang="zh-CN" altLang="en-US" dirty="0"/>
              <a:t>他要將自己的百姓從罪惡裏救出來」（太 </a:t>
            </a:r>
            <a:r>
              <a:rPr lang="en-US" altLang="zh-CN" dirty="0"/>
              <a:t>1:21</a:t>
            </a:r>
            <a:r>
              <a:rPr lang="zh-CN" altLang="en-US" dirty="0" smtClean="0"/>
              <a:t>）希臘文，     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</a:t>
            </a:r>
            <a:r>
              <a:rPr lang="zh-CN" altLang="en-US" dirty="0" smtClean="0"/>
              <a:t>希伯來文“</a:t>
            </a:r>
            <a:r>
              <a:rPr lang="zh-CN" altLang="en-US" dirty="0"/>
              <a:t>約書</a:t>
            </a:r>
            <a:r>
              <a:rPr lang="zh-CN" altLang="en-US" dirty="0" smtClean="0"/>
              <a:t>亞”（及其原來的名字“何西阿”</a:t>
            </a:r>
            <a:r>
              <a:rPr lang="en-US" altLang="zh-CN" dirty="0" smtClean="0"/>
              <a:t>)</a:t>
            </a:r>
            <a:r>
              <a:rPr lang="zh-CN" altLang="en-US" dirty="0" smtClean="0"/>
              <a:t>都有同樣的意思。</a:t>
            </a:r>
            <a:endParaRPr lang="zh-CN" altLang="zh-TW" dirty="0"/>
          </a:p>
          <a:p>
            <a:pPr>
              <a:buFontTx/>
              <a:buNone/>
            </a:pPr>
            <a:r>
              <a:rPr lang="zh-CN" altLang="en-US" dirty="0" smtClean="0"/>
              <a:t> </a:t>
            </a:r>
            <a:endParaRPr lang="zh-CN" altLang="zh-TW" dirty="0" smtClean="0"/>
          </a:p>
          <a:p>
            <a:pPr>
              <a:buFontTx/>
              <a:buNone/>
            </a:pPr>
            <a:r>
              <a:rPr lang="zh-CN" altLang="en-US" dirty="0" smtClean="0"/>
              <a:t>“</a:t>
            </a:r>
            <a:r>
              <a:rPr lang="zh-CN" altLang="en-US" dirty="0" smtClean="0">
                <a:solidFill>
                  <a:schemeClr val="accent2"/>
                </a:solidFill>
              </a:rPr>
              <a:t>以馬內利</a:t>
            </a:r>
            <a:r>
              <a:rPr lang="zh-CN" altLang="en-US" dirty="0" smtClean="0"/>
              <a:t>” ，意思就是“上帝與我們同在”。</a:t>
            </a:r>
            <a:r>
              <a:rPr lang="zh-CN" altLang="en-US" dirty="0"/>
              <a:t>（太 </a:t>
            </a:r>
            <a:r>
              <a:rPr lang="en-US" altLang="zh-CN" dirty="0"/>
              <a:t>1:23</a:t>
            </a:r>
            <a:r>
              <a:rPr lang="zh-CN" altLang="en-US" dirty="0"/>
              <a:t>）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7239000" cy="377762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r>
              <a:rPr lang="zh-TW" altLang="en-US" sz="2400" b="1" dirty="0">
                <a:latin typeface="SimSun" panose="02010600030101010101" pitchFamily="2" charset="-122"/>
                <a:ea typeface="SimSun" panose="02010600030101010101" pitchFamily="2" charset="-122"/>
              </a:rPr>
              <a:t>書 </a:t>
            </a:r>
            <a:r>
              <a:rPr lang="en-US" altLang="zh-TW" sz="24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9:6 </a:t>
            </a:r>
          </a:p>
          <a:p>
            <a:pPr marL="0" indent="0">
              <a:buNone/>
            </a:pPr>
            <a:endParaRPr lang="en-US" altLang="zh-TW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  <a:r>
              <a:rPr lang="zh-TW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有一嬰孩為我們而生；有一子賜給我們。政權必擔在祂的肩頭上；祂名稱為「奇妙、策士、全能的神、永在的父、和平的</a:t>
            </a:r>
            <a:r>
              <a:rPr lang="zh-TW" altLang="en-US" sz="24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君」</a:t>
            </a:r>
            <a:r>
              <a:rPr lang="zh-TW" altLang="en-US" dirty="0" smtClean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1518276" y="1719331"/>
            <a:ext cx="7233188" cy="987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人看見</a:t>
            </a: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endParaRPr lang="en-US" altLang="zh-TW" sz="2000" b="1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沒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有人看見過神，只有父懷裏的獨生子將祂</a:t>
            </a:r>
            <a:r>
              <a:rPr lang="zh-TW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表明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出來。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TW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altLang="zh-TW" sz="2000" dirty="0" smtClean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612" y="609600"/>
            <a:ext cx="6589199" cy="671290"/>
          </a:xfrm>
        </p:spPr>
        <p:txBody>
          <a:bodyPr>
            <a:normAutofit/>
          </a:bodyPr>
          <a:lstStyle/>
          <a:p>
            <a:r>
              <a:rPr lang="zh-CN" altLang="en-US" dirty="0"/>
              <a:t>耶</a:t>
            </a:r>
            <a:r>
              <a:rPr lang="zh-CN" altLang="en-US" dirty="0" smtClean="0"/>
              <a:t>穌降生的目的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53612" y="2819400"/>
            <a:ext cx="7233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人得救贖</a:t>
            </a:r>
            <a:r>
              <a:rPr lang="en-US" altLang="zh-TW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sz="2000" dirty="0" err="1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神愛世人，甚至將祂的獨生子賜給他們，叫一切信祂的，不致滅亡，反</a:t>
            </a:r>
            <a:r>
              <a:rPr lang="en-US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得永生</a:t>
            </a:r>
            <a:r>
              <a:rPr 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</a:t>
            </a:r>
            <a:r>
              <a:rPr lang="en-US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1:18)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endParaRPr lang="en-US" sz="2000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altLang="zh-TW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85994" y="4296728"/>
            <a:ext cx="72008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叫</a:t>
            </a:r>
            <a:r>
              <a:rPr lang="zh-TW" altLang="en-US" sz="2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人遵行主的道</a:t>
            </a:r>
            <a: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zh-TW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於是彼拉多問：「那麼，你就是王？」耶穌回答：「是你說的，我就是王。我為此而生，也為此而來到這世界，是要為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真理做見證</a:t>
            </a:r>
            <a:r>
              <a:rPr lang="zh-CN" altLang="en-US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。凡是屬於真理的人，都聽我的聲音。」</a:t>
            </a:r>
            <a:r>
              <a:rPr lang="zh-CN" altLang="zh-TW" sz="2000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</a:t>
            </a:r>
            <a:r>
              <a:rPr lang="en-US" altLang="zh-CN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18:37</a:t>
            </a:r>
            <a:r>
              <a:rPr lang="en-US" altLang="zh-TW" sz="2000" dirty="0" smtClean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)</a:t>
            </a:r>
            <a:endParaRPr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85994" y="1812758"/>
            <a:ext cx="266606" cy="186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12415" y="4375859"/>
            <a:ext cx="266606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12415" y="2895600"/>
            <a:ext cx="266606" cy="188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8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uiExpand="1" build="p"/>
      <p:bldP spid="3" grpId="0"/>
      <p:bldP spid="5" grpId="0"/>
      <p:bldP spid="6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389" y="762000"/>
            <a:ext cx="6781800" cy="1280890"/>
          </a:xfrm>
        </p:spPr>
        <p:txBody>
          <a:bodyPr/>
          <a:lstStyle/>
          <a:p>
            <a:r>
              <a:rPr lang="zh-CN" altLang="en-US" dirty="0" smtClean="0"/>
              <a:t>思考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41389" y="2042890"/>
            <a:ext cx="6096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spcBef>
                <a:spcPct val="0"/>
              </a:spcBef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0"/>
              </a:spcBef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ct val="0"/>
              </a:spcBef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spcBef>
                <a:spcPct val="0"/>
              </a:spcBef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spcBef>
                <a:spcPct val="0"/>
              </a:spcBef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81000" algn="l"/>
              </a:tabLst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你覺得耶穌降生與你有關嗎？你認為每一人都有罪，需要耶穌基督的救贖嗎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5527" y="3733800"/>
            <a:ext cx="655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0"/>
              </a:spcBef>
              <a:tabLst>
                <a:tab pos="381000" algn="l"/>
              </a:tabLst>
            </a:pPr>
            <a:r>
              <a:rPr lang="en-US" altLang="en-US" sz="2400" dirty="0" err="1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耶穌的名字又稱為</a:t>
            </a:r>
            <a:r>
              <a:rPr lang="en-US" altLang="en-US" sz="2400" dirty="0" err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「以馬內利</a:t>
            </a:r>
            <a:r>
              <a:rPr lang="en-US" altLang="en-US" sz="24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」，</a:t>
            </a:r>
            <a:r>
              <a:rPr lang="en-US" altLang="en-US" sz="2400" dirty="0" err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意思是上帝與我們同在，你希望有上帝的同在嗎？有上帝同在的生命有何不同？如果上帝願意時時與你同在，你的生活當作怎樣的調整</a:t>
            </a:r>
            <a:r>
              <a:rPr lang="en-US" altLang="en-US" sz="24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1649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3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1050</Words>
  <Application>Microsoft Office PowerPoint</Application>
  <PresentationFormat>On-screen Show (4:3)</PresentationFormat>
  <Paragraphs>166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微軟正黑體</vt:lpstr>
      <vt:lpstr>PMingLiU</vt:lpstr>
      <vt:lpstr>SimSun</vt:lpstr>
      <vt:lpstr>SimSun</vt:lpstr>
      <vt:lpstr>幼圆</vt:lpstr>
      <vt:lpstr>Arial</vt:lpstr>
      <vt:lpstr>Calibri</vt:lpstr>
      <vt:lpstr>Century Gothic</vt:lpstr>
      <vt:lpstr>Times New Roman</vt:lpstr>
      <vt:lpstr>Verdana</vt:lpstr>
      <vt:lpstr>Wingdings 3</vt:lpstr>
      <vt:lpstr>Wisp</vt:lpstr>
      <vt:lpstr>2_Wisp</vt:lpstr>
      <vt:lpstr>3_Wisp</vt:lpstr>
      <vt:lpstr>PowerPoint Presentation</vt:lpstr>
      <vt:lpstr>PowerPoint Presentation</vt:lpstr>
      <vt:lpstr>PowerPoint Presentation</vt:lpstr>
      <vt:lpstr>神的心意</vt:lpstr>
      <vt:lpstr>PowerPoint Presentation</vt:lpstr>
      <vt:lpstr>PowerPoint Presentation</vt:lpstr>
      <vt:lpstr>神救贖的完成 1  耶稣基督降生</vt:lpstr>
      <vt:lpstr>PowerPoint Presentation</vt:lpstr>
      <vt:lpstr>PowerPoint Presentation</vt:lpstr>
      <vt:lpstr> 舊約預言</vt:lpstr>
      <vt:lpstr>PowerPoint Presentation</vt:lpstr>
      <vt:lpstr>PowerPoint Presentation</vt:lpstr>
      <vt:lpstr>約瑟與瑪利亞</vt:lpstr>
      <vt:lpstr>耶穌降生</vt:lpstr>
      <vt:lpstr>PowerPoint Presentation</vt:lpstr>
      <vt:lpstr>PowerPoint Presentation</vt:lpstr>
      <vt:lpstr>耶穌降生的目的</vt:lpstr>
      <vt:lpstr>思考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2015-05-10T04:51:14Z</dcterms:created>
  <dcterms:modified xsi:type="dcterms:W3CDTF">2015-05-10T04:52:58Z</dcterms:modified>
</cp:coreProperties>
</file>