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33" r:id="rId2"/>
    <p:sldId id="347" r:id="rId3"/>
    <p:sldId id="350" r:id="rId4"/>
    <p:sldId id="376" r:id="rId5"/>
    <p:sldId id="377" r:id="rId6"/>
    <p:sldId id="390" r:id="rId7"/>
    <p:sldId id="349" r:id="rId8"/>
    <p:sldId id="391" r:id="rId9"/>
    <p:sldId id="369" r:id="rId10"/>
    <p:sldId id="385" r:id="rId11"/>
    <p:sldId id="378" r:id="rId12"/>
    <p:sldId id="370" r:id="rId13"/>
    <p:sldId id="386" r:id="rId14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45" autoAdjust="0"/>
    <p:restoredTop sz="69640" autoAdjust="0"/>
  </p:normalViewPr>
  <p:slideViewPr>
    <p:cSldViewPr>
      <p:cViewPr>
        <p:scale>
          <a:sx n="59" d="100"/>
          <a:sy n="59" d="100"/>
        </p:scale>
        <p:origin x="-16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回顾第</a:t>
            </a:r>
            <a:r>
              <a:rPr lang="en-US" altLang="zh-CN" sz="1800" dirty="0" smtClean="0">
                <a:ea typeface="宋体" pitchFamily="2" charset="-122"/>
              </a:rPr>
              <a:t>9</a:t>
            </a:r>
            <a:r>
              <a:rPr lang="zh-CN" altLang="en-US" sz="1800" dirty="0" smtClean="0">
                <a:ea typeface="宋体" pitchFamily="2" charset="-122"/>
              </a:rPr>
              <a:t>章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耶稣登上变相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变相上下的现实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谁为大？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第</a:t>
            </a:r>
            <a:r>
              <a:rPr lang="en-US" altLang="zh-CN" sz="1800" dirty="0" smtClean="0">
                <a:ea typeface="宋体" pitchFamily="2" charset="-122"/>
              </a:rPr>
              <a:t>9</a:t>
            </a:r>
            <a:r>
              <a:rPr lang="zh-CN" altLang="en-US" sz="1800" dirty="0" smtClean="0">
                <a:ea typeface="宋体" pitchFamily="2" charset="-122"/>
              </a:rPr>
              <a:t>章结束是由门徒争论谁为大引起的。结语是“你们里头应当有盐，彼此和睦”。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10:2 </a:t>
            </a:r>
            <a:r>
              <a:rPr lang="zh-CN" altLang="en-US" sz="1800" dirty="0" smtClean="0">
                <a:ea typeface="宋体" pitchFamily="2" charset="-122"/>
              </a:rPr>
              <a:t>有法利赛人来问他说，人休妻可以不可以，意思要试探他。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当时，休妻已被广泛接受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这是希律管辖的地方，也许希望希律想对施洗约翰一样对待耶稣。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10:3 </a:t>
            </a:r>
            <a:r>
              <a:rPr lang="zh-CN" altLang="en-US" sz="1800" dirty="0" smtClean="0">
                <a:ea typeface="宋体" pitchFamily="2" charset="-122"/>
              </a:rPr>
              <a:t>耶稣回答说，摩西吩咐你们的是什么。</a:t>
            </a:r>
            <a:r>
              <a:rPr lang="en-US" altLang="zh-CN" sz="1800" dirty="0" smtClean="0">
                <a:ea typeface="宋体" pitchFamily="2" charset="-122"/>
              </a:rPr>
              <a:t>10:4 </a:t>
            </a:r>
            <a:r>
              <a:rPr lang="zh-CN" altLang="en-US" sz="1800" dirty="0" smtClean="0">
                <a:ea typeface="宋体" pitchFamily="2" charset="-122"/>
              </a:rPr>
              <a:t>他们说，摩西许人写了休书便可以休妻。</a:t>
            </a:r>
            <a:r>
              <a:rPr lang="en-US" altLang="zh-CN" sz="1800" dirty="0" smtClean="0">
                <a:ea typeface="宋体" pitchFamily="2" charset="-122"/>
              </a:rPr>
              <a:t>10:5 </a:t>
            </a:r>
            <a:r>
              <a:rPr lang="zh-CN" altLang="en-US" sz="1800" dirty="0" smtClean="0">
                <a:ea typeface="宋体" pitchFamily="2" charset="-122"/>
              </a:rPr>
              <a:t>耶稣说，摩西因为你们的心硬，所以写这条例给你们。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申命记</a:t>
            </a:r>
            <a:r>
              <a:rPr lang="en-US" altLang="zh-CN" sz="1800" dirty="0" smtClean="0">
                <a:ea typeface="宋体" pitchFamily="2" charset="-122"/>
              </a:rPr>
              <a:t>24:1-4,</a:t>
            </a:r>
            <a:r>
              <a:rPr lang="zh-CN" altLang="en-US" sz="1800" dirty="0" smtClean="0">
                <a:ea typeface="宋体" pitchFamily="2" charset="-122"/>
              </a:rPr>
              <a:t>重点是前妻再嫁以后，前夫不可再娶回前妻。摩西因为你们的心硬，因为知道这种事情必然发生，所以写条例来加以规定。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耶稣的原因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起初创造的时候，造男（单数）造女（单数）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联合，紧密相联，一体（</a:t>
            </a:r>
            <a:r>
              <a:rPr lang="en-US" altLang="zh-CN" sz="1800" dirty="0" smtClean="0">
                <a:ea typeface="宋体" pitchFamily="2" charset="-122"/>
              </a:rPr>
              <a:t>One</a:t>
            </a:r>
            <a:r>
              <a:rPr lang="en-US" altLang="zh-CN" sz="1800" baseline="0" dirty="0" smtClean="0">
                <a:ea typeface="宋体" pitchFamily="2" charset="-122"/>
              </a:rPr>
              <a:t> Flesh</a:t>
            </a:r>
            <a:r>
              <a:rPr lang="zh-CN" altLang="en-US" sz="1800" baseline="0" dirty="0" smtClean="0">
                <a:ea typeface="宋体" pitchFamily="2" charset="-122"/>
              </a:rPr>
              <a:t>）</a:t>
            </a:r>
            <a:endParaRPr lang="en-US" altLang="zh-CN" sz="1800" baseline="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10:9 </a:t>
            </a:r>
            <a:r>
              <a:rPr lang="zh-CN" altLang="en-US" sz="1800" dirty="0" smtClean="0">
                <a:ea typeface="宋体" pitchFamily="2" charset="-122"/>
              </a:rPr>
              <a:t>所以神配合的，人不可分</a:t>
            </a:r>
            <a:r>
              <a:rPr lang="zh-CN" altLang="en-US" sz="1800" dirty="0" smtClean="0">
                <a:ea typeface="宋体" pitchFamily="2" charset="-122"/>
              </a:rPr>
              <a:t>开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在救恩上神的心意；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以弗所书</a:t>
            </a:r>
            <a:r>
              <a:rPr lang="en-US" altLang="zh-CN" sz="1800" dirty="0" smtClean="0">
                <a:ea typeface="宋体" pitchFamily="2" charset="-122"/>
              </a:rPr>
              <a:t>1:4 </a:t>
            </a:r>
            <a:r>
              <a:rPr lang="zh-CN" altLang="en-US" sz="1800" dirty="0" smtClean="0">
                <a:ea typeface="宋体" pitchFamily="2" charset="-122"/>
              </a:rPr>
              <a:t>就如神从创立世界以前，在基督里拣选了我们，使我们在他面前成为圣洁，无有瑕疵。 </a:t>
            </a:r>
            <a:r>
              <a:rPr lang="en-US" altLang="zh-CN" sz="1800" dirty="0" smtClean="0">
                <a:ea typeface="宋体" pitchFamily="2" charset="-122"/>
              </a:rPr>
              <a:t>to be holy and blameless in his sight</a:t>
            </a:r>
            <a:r>
              <a:rPr lang="zh-CN" altLang="en-US" sz="1800" dirty="0" smtClean="0">
                <a:ea typeface="宋体" pitchFamily="2" charset="-122"/>
              </a:rPr>
              <a:t>（</a:t>
            </a:r>
            <a:r>
              <a:rPr lang="en-US" altLang="zh-CN" sz="1800" dirty="0" smtClean="0">
                <a:ea typeface="宋体" pitchFamily="2" charset="-122"/>
              </a:rPr>
              <a:t>NIV)</a:t>
            </a:r>
            <a:r>
              <a:rPr lang="zh-CN" altLang="en-US" sz="1800" dirty="0" smtClean="0">
                <a:ea typeface="宋体" pitchFamily="2" charset="-122"/>
              </a:rPr>
              <a:t>。</a:t>
            </a:r>
            <a:r>
              <a:rPr lang="en-US" altLang="zh-CN" sz="1800" dirty="0" smtClean="0">
                <a:ea typeface="宋体" pitchFamily="2" charset="-122"/>
              </a:rPr>
              <a:t>that we should be holy and without blame before him </a:t>
            </a:r>
            <a:r>
              <a:rPr lang="zh-CN" altLang="en-US" sz="1800" dirty="0" smtClean="0">
                <a:ea typeface="宋体" pitchFamily="2" charset="-122"/>
              </a:rPr>
              <a:t>（</a:t>
            </a:r>
            <a:r>
              <a:rPr lang="en-US" altLang="zh-CN" sz="1800" dirty="0" smtClean="0">
                <a:ea typeface="宋体" pitchFamily="2" charset="-122"/>
              </a:rPr>
              <a:t>KJV)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1Pe 2:9 </a:t>
            </a:r>
            <a:r>
              <a:rPr lang="zh-CN" altLang="en-US" sz="1800" dirty="0" smtClean="0">
                <a:ea typeface="宋体" pitchFamily="2" charset="-122"/>
              </a:rPr>
              <a:t>惟有你们是被拣选的族类，是有君尊的祭司，是圣洁的国度，是属神的子民，要叫你们宣扬那召你们出黑暗入奇妙光明者的美德。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救恩的确据：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约翰福音</a:t>
            </a:r>
            <a:r>
              <a:rPr lang="en-US" altLang="zh-CN" sz="1800" dirty="0" smtClean="0">
                <a:ea typeface="宋体" pitchFamily="2" charset="-122"/>
              </a:rPr>
              <a:t>10:27 </a:t>
            </a:r>
            <a:r>
              <a:rPr lang="zh-CN" altLang="en-US" sz="1800" dirty="0" smtClean="0">
                <a:ea typeface="宋体" pitchFamily="2" charset="-122"/>
              </a:rPr>
              <a:t>我的羊听我的声音，我也认识他们，他们也跟着我。</a:t>
            </a:r>
            <a:r>
              <a:rPr lang="en-US" altLang="zh-CN" sz="1800" dirty="0" smtClean="0">
                <a:ea typeface="宋体" pitchFamily="2" charset="-122"/>
              </a:rPr>
              <a:t>10:28 </a:t>
            </a:r>
            <a:r>
              <a:rPr lang="zh-CN" altLang="en-US" sz="1800" dirty="0" smtClean="0">
                <a:ea typeface="宋体" pitchFamily="2" charset="-122"/>
              </a:rPr>
              <a:t>我又赐给他们永生。他们永不灭亡，谁也不能从我手里把他们夺去。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当时法利赛人相信人只能靠行为得救。路加福音，有两个人上殿里去祷告。一个是法利赛人，一个是税吏。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因为在神国的，正是这样的人</a:t>
            </a:r>
            <a:r>
              <a:rPr lang="zh-CN" altLang="en-US" sz="1800" dirty="0" smtClean="0">
                <a:ea typeface="宋体" pitchFamily="2" charset="-122"/>
              </a:rPr>
              <a:t>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对成人讲：凡</a:t>
            </a:r>
            <a:r>
              <a:rPr lang="zh-CN" altLang="en-US" sz="1800" dirty="0" smtClean="0">
                <a:ea typeface="宋体" pitchFamily="2" charset="-122"/>
              </a:rPr>
              <a:t>要承受神国的，若不像小孩子，断不能进去</a:t>
            </a:r>
            <a:r>
              <a:rPr lang="zh-CN" altLang="en-US" sz="1800" dirty="0" smtClean="0">
                <a:ea typeface="宋体" pitchFamily="2" charset="-122"/>
              </a:rPr>
              <a:t>。像小孩子的什么呢？依靠父母。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一个难题，年轻的财主问如何得永生，耶稣回答，去变卖你所有的，分给穷人，以至于这个年轻人忧忧愁愁地走了。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年轻人的条件非常好。诚实的人，确实有好行为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态度非常好。愿意思考永生这样的大问题，灵里的敏感，感觉到自己的缺乏确据。跑，跪。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问了一个最最重要的问题。我如何能够得永生。人生的悲剧，是当我们喊，主啊，主啊，而主说我不认识你。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遇见了最合适的老师。耶稣说我是道路，真理，生命，若不借着我没有人能到父那里去。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结果却是，忧愁地走了。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问题在哪里？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有人说是年轻人问错了问题。“良善的夫子，我当作什么事，才可以承受永生”</a:t>
            </a:r>
            <a:r>
              <a:rPr lang="en-US" altLang="zh-CN" sz="1800" dirty="0" smtClean="0">
                <a:ea typeface="宋体" pitchFamily="2" charset="-122"/>
              </a:rPr>
              <a:t> Good Master, what shall I do that I may inherit eternal life?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是耶稣的回答吗？你觉得应该怎样回答？耶稣为什么不这样回答？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有一件事我们应当清楚：去变卖你所有的，分给穷人，就必有财宝在天上。这不是承受永生所必须作的。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使徒行传：亚拿尼亚，撒非喇，</a:t>
            </a:r>
            <a:r>
              <a:rPr lang="en-US" altLang="zh-CN" sz="1800" dirty="0" smtClean="0">
                <a:ea typeface="宋体" pitchFamily="2" charset="-122"/>
              </a:rPr>
              <a:t>5:4 </a:t>
            </a:r>
            <a:r>
              <a:rPr lang="zh-CN" altLang="en-US" sz="1800" dirty="0" smtClean="0">
                <a:ea typeface="宋体" pitchFamily="2" charset="-122"/>
              </a:rPr>
              <a:t>田地还没有卖，不是你自己的麽？既卖了，价银不是你作主麽？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新约中有一个人名叫腓利门，他是一个有钱的人。 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为什么称我是良善的，良善的定义，都是与神有关的，耶和华本为善</a:t>
            </a:r>
            <a:r>
              <a:rPr lang="en-US" altLang="zh-CN" sz="1800" dirty="0" smtClean="0">
                <a:ea typeface="宋体" pitchFamily="2" charset="-122"/>
              </a:rPr>
              <a:t>God is good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罗马书</a:t>
            </a:r>
            <a:r>
              <a:rPr lang="en-US" altLang="zh-CN" sz="1800" dirty="0" smtClean="0">
                <a:ea typeface="宋体" pitchFamily="2" charset="-122"/>
              </a:rPr>
              <a:t>12:2 </a:t>
            </a:r>
            <a:r>
              <a:rPr lang="zh-CN" altLang="en-US" sz="1800" dirty="0" smtClean="0">
                <a:ea typeface="宋体" pitchFamily="2" charset="-122"/>
              </a:rPr>
              <a:t>不要效法这世界。只要心意更新而变化，叫你们察验何为神的善良，纯全可喜悦的旨意。 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希伯来</a:t>
            </a:r>
            <a:r>
              <a:rPr lang="en-US" altLang="zh-CN" sz="1800" dirty="0" smtClean="0">
                <a:ea typeface="宋体" pitchFamily="2" charset="-122"/>
              </a:rPr>
              <a:t>13:21 </a:t>
            </a:r>
            <a:r>
              <a:rPr lang="zh-CN" altLang="en-US" sz="1800" dirty="0" smtClean="0">
                <a:ea typeface="宋体" pitchFamily="2" charset="-122"/>
              </a:rPr>
              <a:t>在各样善事上，成全你们，叫你们遵行他的旨意，又藉着耶稣基督在你们心里行他所喜悦的事。愿荣耀归给他，直到永永远远。阿们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好树结好果子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十诫：分两部分，与人的关系</a:t>
            </a:r>
            <a:r>
              <a:rPr lang="en-US" altLang="zh-CN" sz="1800" dirty="0" smtClean="0">
                <a:ea typeface="宋体" pitchFamily="2" charset="-122"/>
              </a:rPr>
              <a:t>6</a:t>
            </a:r>
            <a:r>
              <a:rPr lang="zh-CN" altLang="en-US" sz="1800" dirty="0" smtClean="0">
                <a:ea typeface="宋体" pitchFamily="2" charset="-122"/>
              </a:rPr>
              <a:t>条，与神的关系</a:t>
            </a:r>
            <a:r>
              <a:rPr lang="en-US" altLang="zh-CN" sz="1800" dirty="0" smtClean="0">
                <a:ea typeface="宋体" pitchFamily="2" charset="-122"/>
              </a:rPr>
              <a:t>4</a:t>
            </a:r>
            <a:r>
              <a:rPr lang="zh-CN" altLang="en-US" sz="1800" dirty="0" smtClean="0">
                <a:ea typeface="宋体" pitchFamily="2" charset="-122"/>
              </a:rPr>
              <a:t>条，一位神，没有偶像，不可妄用神的名，不可妄用神的时间（工作与安息）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你还缺少一件。是什么呢？是跟从耶稣。</a:t>
            </a:r>
            <a:endParaRPr lang="en-US" altLang="zh-CN" sz="1800" dirty="0" smtClean="0">
              <a:ea typeface="宋体" pitchFamily="2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去变卖你所有的，分给穷人是表明耶稣是主。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耶稣在这里所提的要求其实是十诫的前</a:t>
            </a:r>
            <a:r>
              <a:rPr lang="en-US" altLang="zh-CN" sz="1800" dirty="0" smtClean="0">
                <a:ea typeface="宋体" pitchFamily="2" charset="-122"/>
              </a:rPr>
              <a:t>4</a:t>
            </a:r>
            <a:r>
              <a:rPr lang="zh-CN" altLang="en-US" sz="1800" dirty="0" smtClean="0">
                <a:ea typeface="宋体" pitchFamily="2" charset="-122"/>
              </a:rPr>
              <a:t>个，尽心尽意尽力爱主你的神。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耶稣是主的一个注解。为他放弃一切。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也是作门徒的一个注解</a:t>
            </a:r>
            <a:endParaRPr lang="en-US" altLang="zh-CN" sz="1800" dirty="0" smtClean="0">
              <a:ea typeface="宋体" pitchFamily="2" charset="-122"/>
            </a:endParaRPr>
          </a:p>
          <a:p>
            <a:pPr marL="1200150" lvl="2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“若有人要跟从我，就当舍己，背起他的十字架来跟从我”。你若是不认识耶稣是谁？没有办法作到。</a:t>
            </a:r>
            <a:endParaRPr lang="en-US" altLang="zh-CN" sz="1800" dirty="0" smtClean="0">
              <a:ea typeface="宋体" pitchFamily="2" charset="-122"/>
            </a:endParaRPr>
          </a:p>
          <a:p>
            <a:pPr marL="1200150" lvl="2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>
                <a:ea typeface="宋体" pitchFamily="2" charset="-122"/>
              </a:rPr>
              <a:t>Luk</a:t>
            </a:r>
            <a:r>
              <a:rPr lang="en-US" altLang="zh-CN" sz="1800" dirty="0" smtClean="0">
                <a:ea typeface="宋体" pitchFamily="2" charset="-122"/>
              </a:rPr>
              <a:t> 14:33 </a:t>
            </a:r>
            <a:r>
              <a:rPr lang="zh-CN" altLang="en-US" sz="1800" dirty="0" smtClean="0">
                <a:ea typeface="宋体" pitchFamily="2" charset="-122"/>
              </a:rPr>
              <a:t>这样，你们无论什么人，若不撇下一切所有的，就不能作我的门徒。安德烈彼得的跟从，雅各约翰的跟从，马太的跟从，都有一个词，撇下一切所有的。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80</a:t>
            </a:r>
            <a:r>
              <a:rPr lang="zh-CN" altLang="en-US" sz="1800" dirty="0" smtClean="0">
                <a:ea typeface="宋体" pitchFamily="2" charset="-122"/>
              </a:rPr>
              <a:t>年代有一个争论，</a:t>
            </a:r>
            <a:r>
              <a:rPr lang="en-US" altLang="zh-CN" sz="1800" dirty="0" smtClean="0">
                <a:ea typeface="宋体" pitchFamily="2" charset="-122"/>
              </a:rPr>
              <a:t>Lordship Salvation</a:t>
            </a:r>
            <a:r>
              <a:rPr lang="zh-CN" altLang="en-US" sz="1800" dirty="0" smtClean="0">
                <a:ea typeface="宋体" pitchFamily="2" charset="-122"/>
              </a:rPr>
              <a:t>。信与做门徒也是一体的两面。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285750" lvl="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为什么我们觉得“去变卖你所有的，分给穷人”这个要求很过分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设身处地，我开始读到这里的时候，我觉得我肯定会和这个年轻人一样，忧愁地走了。后来我自己孩子生病的经历，让我看到钱财的无用。</a:t>
            </a:r>
            <a:endParaRPr lang="en-US" altLang="zh-CN" sz="1800" dirty="0" smtClean="0">
              <a:ea typeface="宋体" pitchFamily="2" charset="-122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也许你会问，他以后一无所有了，怎么生活呢？主呼召人跟从他，他会不供应吗？</a:t>
            </a:r>
            <a:endParaRPr lang="en-US" altLang="zh-CN" sz="1800" dirty="0" smtClean="0">
              <a:ea typeface="宋体" pitchFamily="2" charset="-122"/>
            </a:endParaRPr>
          </a:p>
          <a:p>
            <a:pPr marL="285750" lvl="0" indent="-285750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也许你会问，他以后一无所有了，怎么生活呢？主呼召人跟从他，他会不供应吗？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路加福音</a:t>
            </a:r>
            <a:r>
              <a:rPr lang="en-US" altLang="zh-CN" sz="1800" dirty="0" smtClean="0"/>
              <a:t>19</a:t>
            </a:r>
            <a:r>
              <a:rPr lang="zh-CN" altLang="en-US" sz="1800" dirty="0" smtClean="0"/>
              <a:t>章记载撒该的故事，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是稅律长，财主，耶稣说，今天我必住在你家里，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撒该站着，主阿，我把所有的一半给穷人。我若讹诈了谁，就还他四倍。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今天救恩到了这家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smtClean="0"/>
              <a:t>富人进</a:t>
            </a:r>
            <a:r>
              <a:rPr lang="zh-CN" altLang="en-US" sz="1800" dirty="0" smtClean="0"/>
              <a:t>神的国是何等的难哪，依靠</a:t>
            </a:r>
            <a:r>
              <a:rPr lang="zh-CN" altLang="en-US" sz="1800" smtClean="0"/>
              <a:t>钱财的人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神的国与得救是一回事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谁能得救呢，对于人是不可能的，对于神所有的事情都是可能的。耶稣似乎在说，当我站在人面前，当神站在人面前要求人跟从他的时候，这一切就成为可能了，因为神的国就是基督的国。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拒绝跟从耶稣就没有办法进神的国。跟从之前得撇下。彼得看出了这一点。看哪，我们已经撇下所有的跟从你了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信就是跟从。希伯来书信的定义。所望之事，未见之事都是神的话。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服侍也是跟从，</a:t>
            </a:r>
            <a:r>
              <a:rPr lang="en-US" altLang="zh-CN" sz="1800" dirty="0" err="1" smtClean="0"/>
              <a:t>Jhn</a:t>
            </a:r>
            <a:r>
              <a:rPr lang="en-US" altLang="zh-CN" sz="1800" dirty="0" smtClean="0"/>
              <a:t> 12:26 </a:t>
            </a:r>
            <a:r>
              <a:rPr lang="zh-CN" altLang="en-US" sz="1800" dirty="0" smtClean="0"/>
              <a:t>若有人服事我，就当跟从我。我在哪里，服事我的人，也要在哪里。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受苦的基督：</a:t>
            </a:r>
            <a:endParaRPr lang="en-US" altLang="zh-CN" sz="1800" kern="1200" dirty="0" smtClean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为我们。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Isa 53:3 </a:t>
            </a: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他被藐视，被人厌弃，</a:t>
            </a:r>
            <a:r>
              <a:rPr lang="zh-CN" altLang="en-US" sz="1800" u="sng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多受痛苦，常经忧患</a:t>
            </a: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。他被藐视，好像被人掩面不看的一样。我们也不尊重他。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53:4 </a:t>
            </a: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他诚然</a:t>
            </a:r>
            <a:r>
              <a:rPr lang="zh-CN" altLang="en-US" sz="1800" u="sng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担当我们的忧患</a:t>
            </a: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，</a:t>
            </a:r>
            <a:r>
              <a:rPr lang="zh-CN" altLang="en-US" sz="1800" u="sng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背负我们的痛苦</a:t>
            </a: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。我们却以为他受责罚，被神击打苦待了。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53:5 </a:t>
            </a:r>
            <a:r>
              <a:rPr lang="zh-CN" alt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哪知他为我们的过犯受害，为我们的罪孽压伤。</a:t>
            </a:r>
            <a:r>
              <a:rPr lang="zh-CN" altLang="en-US" sz="1800" u="sng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因他受的刑罚我们得平安。因他受的鞭伤我们得医治。</a:t>
            </a:r>
            <a:endParaRPr lang="en-US" altLang="zh-CN" sz="1800" u="sng" kern="1200" dirty="0" smtClean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u="none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为神。凡倒虚己，取了奴仆的形像，成为人的样式。就自己卑微，存心顺服，以至于死，且死在十字架上。所以神将他升为至高，又赐给他那超乎万名之上的名。一个新人类。和他一同受苦，也必和他一同得荣耀。</a:t>
            </a:r>
            <a:r>
              <a:rPr lang="en-US" altLang="zh-CN" sz="1800" u="none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2Co 1:5 </a:t>
            </a:r>
            <a:r>
              <a:rPr lang="zh-CN" altLang="en-US" sz="1800" u="none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我们既多受基督的苦楚，就靠基督多得安慰。 </a:t>
            </a:r>
            <a:endParaRPr lang="en-US" altLang="zh-CN" sz="1800" u="none" kern="1200" dirty="0" smtClean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Luk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 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9:51 </a:t>
            </a:r>
            <a:r>
              <a:rPr lang="en-US" sz="18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耶稣被接上升的日子将到，他就定意向耶路撒冷去</a:t>
            </a:r>
            <a:endParaRPr lang="en-US" sz="1800" kern="1200" dirty="0" smtClean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一幅画面，耶稣在前头走，门徒稀奇，跟从的害怕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你们不知道所求的是什么，但是他们求在耶稣的荣耀里。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通向荣耀之路，喝耶稣所喝的杯，受耶稣所受的洗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Rom </a:t>
            </a:r>
            <a:r>
              <a:rPr lang="zh-CN" altLang="en-US" sz="1800" dirty="0" smtClean="0"/>
              <a:t>如</a:t>
            </a:r>
            <a:r>
              <a:rPr lang="zh-CN" altLang="en-US" sz="1800" dirty="0" smtClean="0"/>
              <a:t>果我们和他一同受苦，也必和他一同得荣耀。</a:t>
            </a:r>
            <a:r>
              <a:rPr lang="en-US" altLang="zh-CN" sz="1800" dirty="0" smtClean="0"/>
              <a:t>8:18 </a:t>
            </a:r>
            <a:r>
              <a:rPr lang="zh-CN" altLang="en-US" sz="1800" dirty="0" smtClean="0"/>
              <a:t>我想现在的苦楚，若比起将来要显于我们的荣耀，就不足介意了。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Phl</a:t>
            </a:r>
            <a:r>
              <a:rPr lang="en-US" altLang="zh-CN" sz="1800" dirty="0" smtClean="0"/>
              <a:t> 3:10 </a:t>
            </a:r>
            <a:r>
              <a:rPr lang="zh-CN" altLang="en-US" sz="1800" dirty="0" smtClean="0"/>
              <a:t>使我认识基督，晓得他复活的大能，并且晓得和他一同受苦，效法他的死。</a:t>
            </a:r>
            <a:r>
              <a:rPr lang="en-US" altLang="zh-CN" sz="1800" dirty="0" smtClean="0"/>
              <a:t>3:11 </a:t>
            </a:r>
            <a:r>
              <a:rPr lang="zh-CN" altLang="en-US" sz="1800" dirty="0" smtClean="0"/>
              <a:t>或者我也得以从死里复活。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1Pe </a:t>
            </a:r>
            <a:r>
              <a:rPr lang="en-US" altLang="zh-CN" sz="1800" dirty="0" smtClean="0"/>
              <a:t>4:13 …</a:t>
            </a:r>
            <a:r>
              <a:rPr lang="zh-CN" altLang="en-US" sz="1800" dirty="0" smtClean="0"/>
              <a:t>因</a:t>
            </a:r>
            <a:r>
              <a:rPr lang="zh-CN" altLang="en-US" sz="1800" dirty="0" smtClean="0"/>
              <a:t>为你们是与基督一同受苦，使你们在他荣耀显现的时候，也可以欢喜快乐。</a:t>
            </a:r>
            <a:r>
              <a:rPr lang="en-US" altLang="zh-CN" sz="1800" dirty="0" smtClean="0"/>
              <a:t>4:14 </a:t>
            </a:r>
            <a:r>
              <a:rPr lang="zh-CN" altLang="en-US" sz="1800" dirty="0" smtClean="0"/>
              <a:t>你们若为基督的名受辱骂，便是有福的。因为神荣耀的灵，常住在你们身上。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10:45 </a:t>
            </a:r>
            <a:r>
              <a:rPr lang="zh-CN" altLang="en-US" sz="1800" dirty="0" smtClean="0">
                <a:ea typeface="宋体" pitchFamily="2" charset="-122"/>
              </a:rPr>
              <a:t>因为人子来，并不是要受人的服事，乃是要服事人，并且要舍命，作多人的赎价。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人子来。人子，来。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受人服侍。被服侍。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服侍人。服侍，通过服侍神来服侍人</a:t>
            </a:r>
            <a:r>
              <a:rPr lang="zh-CN" altLang="en-US" sz="1800" dirty="0" smtClean="0">
                <a:ea typeface="宋体" pitchFamily="2" charset="-122"/>
              </a:rPr>
              <a:t>。约翰</a:t>
            </a:r>
            <a:r>
              <a:rPr lang="en-US" altLang="zh-CN" sz="1800" dirty="0" smtClean="0">
                <a:ea typeface="宋体" pitchFamily="2" charset="-122"/>
              </a:rPr>
              <a:t>4:34 </a:t>
            </a:r>
            <a:r>
              <a:rPr lang="zh-CN" altLang="en-US" sz="1800" dirty="0" smtClean="0">
                <a:ea typeface="宋体" pitchFamily="2" charset="-122"/>
              </a:rPr>
              <a:t>耶稣说，我的食物，就是遵行差我来者的旨意，作成他的工。</a:t>
            </a:r>
            <a:r>
              <a:rPr lang="en-US" altLang="zh-CN" sz="1800" dirty="0" smtClean="0">
                <a:ea typeface="宋体" pitchFamily="2" charset="-122"/>
              </a:rPr>
              <a:t>17:4 </a:t>
            </a:r>
            <a:r>
              <a:rPr lang="zh-CN" altLang="en-US" sz="1800" dirty="0" smtClean="0">
                <a:ea typeface="宋体" pitchFamily="2" charset="-122"/>
              </a:rPr>
              <a:t>我在地上已经荣耀你，你所托付我的事，我已成全了。  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多人的赎价。赎价为谁？赎价给谁</a:t>
            </a:r>
            <a:r>
              <a:rPr lang="zh-CN" altLang="en-US" sz="1800" dirty="0" smtClean="0">
                <a:ea typeface="宋体" pitchFamily="2" charset="-122"/>
              </a:rPr>
              <a:t>？</a:t>
            </a:r>
            <a:endParaRPr lang="en-US" altLang="zh-CN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他听见是拿撒勒的耶稣，却喊“大卫的子孙耶稣阿”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可怜我吧，这是神不拒绝的祷告。这个瞎子巴底买，人不许他作声，他却越发大声喊着说。耶稣就站住。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雅各约翰，要我给你们作什么，</a:t>
            </a:r>
            <a:r>
              <a:rPr lang="zh-CN" altLang="en-US" sz="1800" dirty="0" smtClean="0"/>
              <a:t>只是坐在我的左右，不是我可以赐的。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巴低买，要我为你作什么，我要能看见。你去吧。你的信救了你了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服事的主，向我们所要求的是跟从。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每逢思想奇妙十架，神聖大愛奇妙難測，願獻我命，我心，我身。</a:t>
            </a:r>
            <a:r>
              <a:rPr lang="en-US" altLang="zh-CN" sz="1800" dirty="0" smtClean="0"/>
              <a:t>Love so amazing, so divine, demands my soul, my life, my all. </a:t>
            </a:r>
            <a:r>
              <a:rPr lang="zh-CN" altLang="en-US" sz="1800" smtClean="0"/>
              <a:t>这样奇妙神圣的爱，要求我的灵魂，我的生命，我的全部。愛既如此奇妙深厚，當得我心、我命、所有。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马</a:t>
            </a:r>
            <a:r>
              <a:rPr lang="zh-CN" altLang="en-US" sz="4000" dirty="0" smtClean="0">
                <a:ea typeface="宋体" pitchFamily="2" charset="-122"/>
              </a:rPr>
              <a:t>可福音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2015/08/09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10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章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181600"/>
          </a:xfrm>
          <a:noFill/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10</a:t>
            </a:r>
            <a:r>
              <a:rPr lang="zh-CN" altLang="en-US" dirty="0" smtClean="0"/>
              <a:t>章</a:t>
            </a:r>
            <a:endParaRPr lang="en-US" dirty="0"/>
          </a:p>
          <a:p>
            <a:pPr lvl="1"/>
            <a:r>
              <a:rPr lang="zh-CN" altLang="en-US" dirty="0"/>
              <a:t>神配合的，人不可分开（</a:t>
            </a: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dirty="0" smtClean="0"/>
              <a:t>1-12</a:t>
            </a:r>
            <a:r>
              <a:rPr lang="zh-CN" altLang="en-US" dirty="0" smtClean="0"/>
              <a:t>）</a:t>
            </a:r>
            <a:endParaRPr lang="en-US" dirty="0"/>
          </a:p>
          <a:p>
            <a:pPr lvl="1"/>
            <a:r>
              <a:rPr lang="zh-CN" altLang="en-US" dirty="0" smtClean="0"/>
              <a:t>在神</a:t>
            </a:r>
            <a:r>
              <a:rPr lang="zh-CN" altLang="en-US" dirty="0"/>
              <a:t>国的，正是这样的人（</a:t>
            </a: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dirty="0" smtClean="0"/>
              <a:t>1</a:t>
            </a:r>
            <a:r>
              <a:rPr lang="en-US" altLang="zh-CN" dirty="0" smtClean="0"/>
              <a:t>3</a:t>
            </a:r>
            <a:r>
              <a:rPr lang="en-US" dirty="0" smtClean="0"/>
              <a:t>-</a:t>
            </a:r>
            <a:r>
              <a:rPr lang="en-US" altLang="zh-CN" dirty="0" smtClean="0"/>
              <a:t>16</a:t>
            </a:r>
            <a:r>
              <a:rPr lang="zh-CN" altLang="en-US" dirty="0" smtClean="0"/>
              <a:t>）</a:t>
            </a:r>
            <a:endParaRPr lang="en-US" dirty="0"/>
          </a:p>
          <a:p>
            <a:pPr lvl="1"/>
            <a:r>
              <a:rPr lang="zh-CN" altLang="en-US" dirty="0"/>
              <a:t>你还缺少一件（</a:t>
            </a: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en-US" dirty="0" smtClean="0"/>
              <a:t>7-3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/>
              <a:t>人子来</a:t>
            </a:r>
            <a:r>
              <a:rPr lang="zh-CN" altLang="en-US" dirty="0" smtClean="0"/>
              <a:t>，乃</a:t>
            </a:r>
            <a:r>
              <a:rPr lang="zh-CN" altLang="en-US" dirty="0"/>
              <a:t>是要服事人（</a:t>
            </a: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32-45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/>
              <a:t>大卫的子孙耶稣阿，可怜我</a:t>
            </a:r>
            <a:r>
              <a:rPr lang="zh-CN" altLang="en-US" dirty="0" smtClean="0"/>
              <a:t>吧（</a:t>
            </a:r>
            <a:r>
              <a:rPr lang="en-US" altLang="zh-CN" dirty="0" smtClean="0"/>
              <a:t>10</a:t>
            </a:r>
            <a:r>
              <a:rPr lang="en-US" altLang="zh-CN" dirty="0"/>
              <a:t>:</a:t>
            </a:r>
            <a:r>
              <a:rPr lang="en-US" altLang="zh-CN" dirty="0" smtClean="0"/>
              <a:t>46-52</a:t>
            </a:r>
            <a:r>
              <a:rPr lang="zh-CN" altLang="en-US" dirty="0" smtClean="0"/>
              <a:t>）</a:t>
            </a:r>
            <a:endParaRPr lang="en-US" dirty="0"/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45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休妻可以不可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以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?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10:1 </a:t>
            </a:r>
            <a:r>
              <a:rPr lang="zh-CN" altLang="en-US" sz="2400" dirty="0">
                <a:ea typeface="宋体" pitchFamily="2" charset="-122"/>
              </a:rPr>
              <a:t>耶稣从那里起身，来到犹太的境界，并约但河外。众人又聚集到他那里，他又照常教训他</a:t>
            </a:r>
            <a:r>
              <a:rPr lang="zh-CN" altLang="en-US" sz="2400" dirty="0" smtClean="0">
                <a:ea typeface="宋体" pitchFamily="2" charset="-122"/>
              </a:rPr>
              <a:t>们。</a:t>
            </a:r>
            <a:r>
              <a:rPr lang="en-US" altLang="zh-CN" sz="2400" dirty="0" smtClean="0">
                <a:ea typeface="宋体" pitchFamily="2" charset="-122"/>
              </a:rPr>
              <a:t>10:2 </a:t>
            </a:r>
            <a:r>
              <a:rPr lang="zh-CN" altLang="en-US" sz="2400" dirty="0">
                <a:ea typeface="宋体" pitchFamily="2" charset="-122"/>
              </a:rPr>
              <a:t>有法利赛人来问他说，人休妻可以不可以，意思要试探他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10:3 </a:t>
            </a:r>
            <a:r>
              <a:rPr lang="zh-CN" altLang="en-US" sz="2400" dirty="0">
                <a:ea typeface="宋体" pitchFamily="2" charset="-122"/>
              </a:rPr>
              <a:t>耶稣回答说，摩西吩咐你们的是什么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10:4 </a:t>
            </a:r>
            <a:r>
              <a:rPr lang="zh-CN" altLang="en-US" sz="2400" dirty="0">
                <a:ea typeface="宋体" pitchFamily="2" charset="-122"/>
              </a:rPr>
              <a:t>他们说，摩西许人写了休书便可以休妻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10:5 </a:t>
            </a:r>
            <a:r>
              <a:rPr lang="zh-CN" altLang="en-US" sz="2400" dirty="0">
                <a:ea typeface="宋体" pitchFamily="2" charset="-122"/>
              </a:rPr>
              <a:t>耶稣说，摩西因为你们的心硬，所以写这条例给你们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10:6 </a:t>
            </a:r>
            <a:r>
              <a:rPr lang="zh-CN" altLang="en-US" sz="2400" dirty="0">
                <a:ea typeface="宋体" pitchFamily="2" charset="-122"/>
              </a:rPr>
              <a:t>但从起初创造的时候，神造人是造男造女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10:7 </a:t>
            </a:r>
            <a:r>
              <a:rPr lang="zh-CN" altLang="en-US" sz="2400" dirty="0">
                <a:ea typeface="宋体" pitchFamily="2" charset="-122"/>
              </a:rPr>
              <a:t>因此人要离开父母，与妻子连合，二人成为一体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10:8 </a:t>
            </a:r>
            <a:r>
              <a:rPr lang="zh-CN" altLang="en-US" sz="2400" dirty="0">
                <a:ea typeface="宋体" pitchFamily="2" charset="-122"/>
              </a:rPr>
              <a:t>既然如此，夫妻不再是两个人，乃是一体的了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10:9 </a:t>
            </a:r>
            <a:r>
              <a:rPr lang="zh-CN" altLang="en-US" sz="2400" dirty="0">
                <a:ea typeface="宋体" pitchFamily="2" charset="-122"/>
              </a:rPr>
              <a:t>所以神配合的，人不可分开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10:10 </a:t>
            </a:r>
            <a:r>
              <a:rPr lang="zh-CN" altLang="en-US" sz="2400" dirty="0">
                <a:ea typeface="宋体" pitchFamily="2" charset="-122"/>
              </a:rPr>
              <a:t>到了屋里，门徒就问他这事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10:11 </a:t>
            </a:r>
            <a:r>
              <a:rPr lang="zh-CN" altLang="en-US" sz="2400" dirty="0">
                <a:ea typeface="宋体" pitchFamily="2" charset="-122"/>
              </a:rPr>
              <a:t>耶稣对他们说，凡休妻另娶的，就是犯奸淫，辜负他的妻子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10:12 </a:t>
            </a:r>
            <a:r>
              <a:rPr lang="zh-CN" altLang="en-US" sz="2400" dirty="0">
                <a:ea typeface="宋体" pitchFamily="2" charset="-122"/>
              </a:rPr>
              <a:t>妻子若离弃丈夫另嫁，也是犯奸淫了。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24516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耶稣为什么祝福小孩子？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10:13 </a:t>
            </a:r>
            <a:r>
              <a:rPr lang="zh-CN" altLang="en-US" sz="2800" dirty="0">
                <a:ea typeface="宋体" pitchFamily="2" charset="-122"/>
              </a:rPr>
              <a:t>有人带着小孩子来见耶稣，要耶稣摸他们，门徒便责备那些人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10:14 </a:t>
            </a:r>
            <a:r>
              <a:rPr lang="zh-CN" altLang="en-US" sz="2800" dirty="0">
                <a:ea typeface="宋体" pitchFamily="2" charset="-122"/>
              </a:rPr>
              <a:t>耶稣看见就恼怒，对门徒说，让小孩子到我这里来，不要禁止他们。因为在神国的，正是这样的人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10:15 </a:t>
            </a:r>
            <a:r>
              <a:rPr lang="zh-CN" altLang="en-US" sz="2800" dirty="0">
                <a:ea typeface="宋体" pitchFamily="2" charset="-122"/>
              </a:rPr>
              <a:t>我实在告诉你们，凡要承受神国的，若不像小孩子，断不能进去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10:16 </a:t>
            </a:r>
            <a:r>
              <a:rPr lang="zh-CN" altLang="en-US" sz="2800" dirty="0">
                <a:ea typeface="宋体" pitchFamily="2" charset="-122"/>
              </a:rPr>
              <a:t>于是抱着小孩子，给他们按手，为他们祝福。</a:t>
            </a: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7166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600" b="1" dirty="0">
                <a:solidFill>
                  <a:schemeClr val="tx1"/>
                </a:solidFill>
                <a:ea typeface="宋体" pitchFamily="2" charset="-122"/>
              </a:rPr>
              <a:t>我当作什么事，才可以承受永生</a:t>
            </a:r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10:17 </a:t>
            </a:r>
            <a:r>
              <a:rPr lang="zh-CN" altLang="en-US" sz="2800" dirty="0">
                <a:ea typeface="宋体" pitchFamily="2" charset="-122"/>
              </a:rPr>
              <a:t>耶稣出来行路的时候，有一个人跑来，跪在他面前问他说，良善的夫子，我当作什么事，才可以承受永生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10:18 </a:t>
            </a:r>
            <a:r>
              <a:rPr lang="zh-CN" altLang="en-US" sz="2800" dirty="0">
                <a:ea typeface="宋体" pitchFamily="2" charset="-122"/>
              </a:rPr>
              <a:t>耶稣对他说，你为什么称我是良善的。除了神一位之外，再没有良善的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10:19 </a:t>
            </a:r>
            <a:r>
              <a:rPr lang="zh-CN" altLang="en-US" sz="2800" dirty="0">
                <a:ea typeface="宋体" pitchFamily="2" charset="-122"/>
              </a:rPr>
              <a:t>诫命你是晓得的，不可杀人，不可奸淫，不可偷盗，不可作假见证，不可亏负人，当孝敬父母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10:20 </a:t>
            </a:r>
            <a:r>
              <a:rPr lang="zh-CN" altLang="en-US" sz="2800" dirty="0">
                <a:ea typeface="宋体" pitchFamily="2" charset="-122"/>
              </a:rPr>
              <a:t>他对耶稣说，夫子，这一切我从小都遵守了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10:21 </a:t>
            </a:r>
            <a:r>
              <a:rPr lang="zh-CN" altLang="en-US" sz="2800" dirty="0">
                <a:ea typeface="宋体" pitchFamily="2" charset="-122"/>
              </a:rPr>
              <a:t>耶稣看着他，就爱他，对他说，你还缺少一件。去变卖你所有的，分给穷人，就必有财宝在天上。你还要来跟从我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10:22 </a:t>
            </a:r>
            <a:r>
              <a:rPr lang="zh-CN" altLang="en-US" sz="2800" dirty="0">
                <a:ea typeface="宋体" pitchFamily="2" charset="-122"/>
              </a:rPr>
              <a:t>他听见这话，脸上就变了色，忧忧愁愁地走了。因为他的产业很多。</a:t>
            </a: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9435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600" b="1" dirty="0">
                <a:solidFill>
                  <a:schemeClr val="tx1"/>
                </a:solidFill>
                <a:ea typeface="宋体" pitchFamily="2" charset="-122"/>
              </a:rPr>
              <a:t>我当作什么事，才可以承受永生</a:t>
            </a:r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10:21 </a:t>
            </a:r>
            <a:r>
              <a:rPr lang="zh-CN" altLang="en-US" sz="2800" dirty="0">
                <a:ea typeface="宋体" pitchFamily="2" charset="-122"/>
              </a:rPr>
              <a:t>耶稣看着他，就爱他，对他说，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你还缺少一件</a:t>
            </a:r>
            <a:r>
              <a:rPr lang="zh-CN" altLang="en-US" sz="2800" dirty="0">
                <a:ea typeface="宋体" pitchFamily="2" charset="-122"/>
              </a:rPr>
              <a:t>。去变卖你所有的，分给穷人，就必有财宝在天上。你还要来跟从我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en-US" altLang="en-US" dirty="0">
                <a:ea typeface="宋体" pitchFamily="2" charset="-122"/>
              </a:rPr>
              <a:t>[</a:t>
            </a:r>
            <a:r>
              <a:rPr lang="en-US" altLang="en-US" dirty="0" err="1">
                <a:ea typeface="宋体" pitchFamily="2" charset="-122"/>
              </a:rPr>
              <a:t>kjv</a:t>
            </a:r>
            <a:r>
              <a:rPr lang="en-US" altLang="en-US" dirty="0">
                <a:ea typeface="宋体" pitchFamily="2" charset="-122"/>
              </a:rPr>
              <a:t>] Then Jesus beholding him loved him, and said unto him, </a:t>
            </a:r>
            <a:r>
              <a:rPr lang="en-US" altLang="en-US" dirty="0">
                <a:solidFill>
                  <a:srgbClr val="FF0000"/>
                </a:solidFill>
                <a:ea typeface="宋体" pitchFamily="2" charset="-122"/>
              </a:rPr>
              <a:t>One thing </a:t>
            </a:r>
            <a:r>
              <a:rPr lang="en-US" altLang="en-US" dirty="0">
                <a:ea typeface="宋体" pitchFamily="2" charset="-122"/>
              </a:rPr>
              <a:t>thou </a:t>
            </a:r>
            <a:r>
              <a:rPr lang="en-US" altLang="en-US" dirty="0" err="1">
                <a:ea typeface="宋体" pitchFamily="2" charset="-122"/>
              </a:rPr>
              <a:t>lackest</a:t>
            </a:r>
            <a:r>
              <a:rPr lang="en-US" altLang="en-US" dirty="0">
                <a:ea typeface="宋体" pitchFamily="2" charset="-122"/>
              </a:rPr>
              <a:t>: go thy way, sell whatsoever thou hast, </a:t>
            </a:r>
            <a:r>
              <a:rPr lang="en-US" altLang="en-US" dirty="0">
                <a:solidFill>
                  <a:srgbClr val="FF0000"/>
                </a:solidFill>
                <a:ea typeface="宋体" pitchFamily="2" charset="-122"/>
              </a:rPr>
              <a:t>and</a:t>
            </a:r>
            <a:r>
              <a:rPr lang="en-US" altLang="en-US" dirty="0">
                <a:ea typeface="宋体" pitchFamily="2" charset="-122"/>
              </a:rPr>
              <a:t> give to the poor, </a:t>
            </a:r>
            <a:r>
              <a:rPr lang="en-US" altLang="en-US" dirty="0">
                <a:solidFill>
                  <a:srgbClr val="FF0000"/>
                </a:solidFill>
                <a:ea typeface="宋体" pitchFamily="2" charset="-122"/>
              </a:rPr>
              <a:t>and</a:t>
            </a:r>
            <a:r>
              <a:rPr lang="en-US" altLang="en-US" dirty="0">
                <a:ea typeface="宋体" pitchFamily="2" charset="-122"/>
              </a:rPr>
              <a:t> thou shalt have treasure in heaven: </a:t>
            </a:r>
            <a:r>
              <a:rPr lang="en-US" altLang="en-US" dirty="0">
                <a:solidFill>
                  <a:srgbClr val="FF0000"/>
                </a:solidFill>
                <a:ea typeface="宋体" pitchFamily="2" charset="-122"/>
              </a:rPr>
              <a:t>and</a:t>
            </a:r>
            <a:r>
              <a:rPr lang="en-US" altLang="en-US" dirty="0">
                <a:ea typeface="宋体" pitchFamily="2" charset="-122"/>
              </a:rPr>
              <a:t> come, take up the cross, </a:t>
            </a:r>
            <a:r>
              <a:rPr lang="en-US" altLang="en-US" dirty="0">
                <a:solidFill>
                  <a:srgbClr val="FF0000"/>
                </a:solidFill>
                <a:ea typeface="宋体" pitchFamily="2" charset="-122"/>
              </a:rPr>
              <a:t>and</a:t>
            </a:r>
            <a:r>
              <a:rPr lang="en-US" altLang="en-US" dirty="0">
                <a:ea typeface="宋体" pitchFamily="2" charset="-122"/>
              </a:rPr>
              <a:t> follow me. 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90859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撇下所有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10:28 </a:t>
            </a:r>
            <a:r>
              <a:rPr lang="zh-CN" altLang="en-US" sz="2800" dirty="0">
                <a:ea typeface="宋体" pitchFamily="2" charset="-122"/>
              </a:rPr>
              <a:t>彼得就对他说，看哪，我们已经撇下所有的跟从你了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10:29 </a:t>
            </a:r>
            <a:r>
              <a:rPr lang="zh-CN" altLang="en-US" sz="2800" dirty="0">
                <a:ea typeface="宋体" pitchFamily="2" charset="-122"/>
              </a:rPr>
              <a:t>耶稣说，我实在告诉你们，人为我和福音，撇下房屋，或是弟兄，姐妹，父母，儿女，田地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10:30 </a:t>
            </a:r>
            <a:r>
              <a:rPr lang="zh-CN" altLang="en-US" sz="2800" dirty="0">
                <a:ea typeface="宋体" pitchFamily="2" charset="-122"/>
              </a:rPr>
              <a:t>没有不在今世得百倍的，就是房屋，弟兄，姐妹，母亲，儿女，田地，并且要受逼迫。在来世必得永生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10:31 </a:t>
            </a:r>
            <a:r>
              <a:rPr lang="zh-CN" altLang="en-US" sz="2800" dirty="0">
                <a:ea typeface="宋体" pitchFamily="2" charset="-122"/>
              </a:rPr>
              <a:t>然而有许多在前的将要在后，在后的将要在前。</a:t>
            </a: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9495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这样谁能得救呢？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10:23 </a:t>
            </a:r>
            <a:r>
              <a:rPr lang="zh-CN" altLang="en-US" sz="2400" dirty="0">
                <a:ea typeface="宋体" pitchFamily="2" charset="-122"/>
              </a:rPr>
              <a:t>耶稣周围一看，对门徒说，有钱财的人进神的国是何等的难哪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10:24 </a:t>
            </a:r>
            <a:r>
              <a:rPr lang="zh-CN" altLang="en-US" sz="2400" dirty="0">
                <a:ea typeface="宋体" pitchFamily="2" charset="-122"/>
              </a:rPr>
              <a:t>门徒希奇他的话。耶稣又对他们说，小子，倚靠钱财的人进神的国，是何等的难哪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10:25 </a:t>
            </a:r>
            <a:r>
              <a:rPr lang="zh-CN" altLang="en-US" sz="2400" dirty="0">
                <a:ea typeface="宋体" pitchFamily="2" charset="-122"/>
              </a:rPr>
              <a:t>骆驼穿过针的眼，比财主进神的国，还容易呢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10:26 </a:t>
            </a:r>
            <a:r>
              <a:rPr lang="zh-CN" altLang="en-US" sz="2400" dirty="0">
                <a:ea typeface="宋体" pitchFamily="2" charset="-122"/>
              </a:rPr>
              <a:t>门徒就分外希奇，对他说，这样谁能得救呢</a:t>
            </a:r>
            <a:r>
              <a:rPr lang="zh-CN" altLang="en-US" sz="2400" dirty="0" smtClean="0">
                <a:ea typeface="宋体" pitchFamily="2" charset="-122"/>
              </a:rPr>
              <a:t>？</a:t>
            </a:r>
            <a:r>
              <a:rPr lang="en-US" altLang="zh-CN" sz="2400" dirty="0" smtClean="0">
                <a:ea typeface="宋体" pitchFamily="2" charset="-122"/>
              </a:rPr>
              <a:t>10:27 </a:t>
            </a:r>
            <a:r>
              <a:rPr lang="zh-CN" altLang="en-US" sz="2400" dirty="0">
                <a:ea typeface="宋体" pitchFamily="2" charset="-122"/>
              </a:rPr>
              <a:t>耶稣看着他们说，在人是不能，在神却不然。因为神凡事都能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10:28 </a:t>
            </a:r>
            <a:r>
              <a:rPr lang="zh-CN" altLang="en-US" sz="2400" dirty="0">
                <a:ea typeface="宋体" pitchFamily="2" charset="-122"/>
              </a:rPr>
              <a:t>彼得就对他说，看哪，我们已经撇下所有的跟从你了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10:29 </a:t>
            </a:r>
            <a:r>
              <a:rPr lang="zh-CN" altLang="en-US" sz="2400" dirty="0">
                <a:ea typeface="宋体" pitchFamily="2" charset="-122"/>
              </a:rPr>
              <a:t>耶稣说，我实在告诉你们，人为我和福音，撇下房屋，或是弟兄，姐妹，父母，儿女，田地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10:30 </a:t>
            </a:r>
            <a:r>
              <a:rPr lang="zh-CN" altLang="en-US" sz="2400" dirty="0">
                <a:ea typeface="宋体" pitchFamily="2" charset="-122"/>
              </a:rPr>
              <a:t>没有不在今世得百倍的，就是房屋，弟兄，姐妹，母亲，儿女，田地，并且要受逼迫。在来世必得永生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10:31 </a:t>
            </a:r>
            <a:r>
              <a:rPr lang="zh-CN" altLang="en-US" sz="2400" dirty="0">
                <a:ea typeface="宋体" pitchFamily="2" charset="-122"/>
              </a:rPr>
              <a:t>然而有许多在前的将要在后，在后的将要在前。</a:t>
            </a: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11377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受苦的基督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10:32 </a:t>
            </a:r>
            <a:r>
              <a:rPr lang="zh-CN" altLang="en-US" sz="2800" dirty="0">
                <a:ea typeface="宋体" pitchFamily="2" charset="-122"/>
              </a:rPr>
              <a:t>他们行路上耶路撒冷去。耶稣在前头走，门徒就希奇，跟从的人也害怕。耶稣又叫过十二个门徒来，把自己将要遭遇的事，告诉他们说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 smtClean="0">
                <a:ea typeface="宋体" pitchFamily="2" charset="-122"/>
              </a:rPr>
              <a:t>10:33 </a:t>
            </a:r>
            <a:r>
              <a:rPr lang="zh-CN" altLang="en-US" sz="2800" dirty="0">
                <a:ea typeface="宋体" pitchFamily="2" charset="-122"/>
              </a:rPr>
              <a:t>看哪，我们上耶路撒冷去，人子将要被交给祭司长和文士，他们要定他死罪，交给外邦人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 smtClean="0">
                <a:ea typeface="宋体" pitchFamily="2" charset="-122"/>
              </a:rPr>
              <a:t>10:34 </a:t>
            </a:r>
            <a:r>
              <a:rPr lang="zh-CN" altLang="en-US" sz="2800" dirty="0">
                <a:ea typeface="宋体" pitchFamily="2" charset="-122"/>
              </a:rPr>
              <a:t>他们要戏弄他，吐唾沫在他脸上，鞭打他，杀害他。过了三天，他要复活。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714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你们不知道所求的是什么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10:35 </a:t>
            </a:r>
            <a:r>
              <a:rPr lang="zh-CN" altLang="en-US" sz="2400" dirty="0">
                <a:ea typeface="宋体" pitchFamily="2" charset="-122"/>
              </a:rPr>
              <a:t>西庇太的儿子雅各，约翰进前来，对耶稣说，夫子，我们无论求你什么，愿你给我们作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10:36 </a:t>
            </a:r>
            <a:r>
              <a:rPr lang="zh-CN" altLang="en-US" sz="2400" dirty="0">
                <a:ea typeface="宋体" pitchFamily="2" charset="-122"/>
              </a:rPr>
              <a:t>耶稣说，要我给你们作什么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10:37 </a:t>
            </a:r>
            <a:r>
              <a:rPr lang="zh-CN" altLang="en-US" sz="2400" dirty="0">
                <a:ea typeface="宋体" pitchFamily="2" charset="-122"/>
              </a:rPr>
              <a:t>他们说，赐我们在你的荣耀里，一个坐在你右边，一个坐在你左边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10:38 </a:t>
            </a:r>
            <a:r>
              <a:rPr lang="zh-CN" altLang="en-US" sz="2400" dirty="0">
                <a:ea typeface="宋体" pitchFamily="2" charset="-122"/>
              </a:rPr>
              <a:t>耶稣说，你们不知道所求的是什么。我所喝的杯。你们能喝吗？我所受的洗，你们能受吗</a:t>
            </a:r>
            <a:r>
              <a:rPr lang="zh-CN" altLang="en-US" sz="2400" dirty="0" smtClean="0">
                <a:ea typeface="宋体" pitchFamily="2" charset="-122"/>
              </a:rPr>
              <a:t>？</a:t>
            </a:r>
            <a:r>
              <a:rPr lang="en-US" altLang="zh-CN" sz="2400" dirty="0" smtClean="0">
                <a:ea typeface="宋体" pitchFamily="2" charset="-122"/>
              </a:rPr>
              <a:t>10:39 </a:t>
            </a:r>
            <a:r>
              <a:rPr lang="zh-CN" altLang="en-US" sz="2400" dirty="0">
                <a:ea typeface="宋体" pitchFamily="2" charset="-122"/>
              </a:rPr>
              <a:t>他们说，我们能。耶稣说，我所喝的杯，你们也要喝。我所受的洗，你们也要受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10:40 </a:t>
            </a:r>
            <a:r>
              <a:rPr lang="zh-CN" altLang="en-US" sz="2400" dirty="0">
                <a:ea typeface="宋体" pitchFamily="2" charset="-122"/>
              </a:rPr>
              <a:t>只是坐在我的左右，不是我可以赐的。乃是为谁预备的，就赐给谁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10:41 </a:t>
            </a:r>
            <a:r>
              <a:rPr lang="zh-CN" altLang="en-US" sz="2400" dirty="0">
                <a:ea typeface="宋体" pitchFamily="2" charset="-122"/>
              </a:rPr>
              <a:t>那十个门徒听见，就恼怒雅各，约翰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endParaRPr lang="zh-CN" altLang="en-US" sz="28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85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人子来，是要服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事人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10:42 </a:t>
            </a:r>
            <a:r>
              <a:rPr lang="zh-CN" altLang="en-US" sz="2800" dirty="0">
                <a:ea typeface="宋体" pitchFamily="2" charset="-122"/>
              </a:rPr>
              <a:t>耶稣叫他们来，对他们说，你们知道，外邦人有尊为君王的，治理他们。有大臣操权管束他们。</a:t>
            </a:r>
            <a:r>
              <a:rPr lang="en-US" altLang="zh-CN" sz="2800" dirty="0">
                <a:ea typeface="宋体" pitchFamily="2" charset="-122"/>
              </a:rPr>
              <a:t>10:43 </a:t>
            </a:r>
            <a:r>
              <a:rPr lang="zh-CN" altLang="en-US" sz="2800" dirty="0">
                <a:ea typeface="宋体" pitchFamily="2" charset="-122"/>
              </a:rPr>
              <a:t>只是在你们中间，不是这样。你们中间，谁愿为大，就必作你们的用</a:t>
            </a:r>
            <a:r>
              <a:rPr lang="zh-CN" altLang="en-US" sz="2800" dirty="0" smtClean="0">
                <a:ea typeface="宋体" pitchFamily="2" charset="-122"/>
              </a:rPr>
              <a:t>人。</a:t>
            </a:r>
            <a:r>
              <a:rPr lang="en-US" altLang="zh-CN" sz="2800" dirty="0" smtClean="0">
                <a:ea typeface="宋体" pitchFamily="2" charset="-122"/>
              </a:rPr>
              <a:t>10:44 </a:t>
            </a:r>
            <a:r>
              <a:rPr lang="zh-CN" altLang="en-US" sz="2800" dirty="0" smtClean="0">
                <a:ea typeface="宋体" pitchFamily="2" charset="-122"/>
              </a:rPr>
              <a:t>在你们中间，谁愿为首，就必作众人的仆人。</a:t>
            </a:r>
            <a:r>
              <a:rPr lang="en-US" altLang="zh-CN" sz="2800" dirty="0" smtClean="0">
                <a:ea typeface="宋体" pitchFamily="2" charset="-122"/>
              </a:rPr>
              <a:t>10:45 </a:t>
            </a:r>
            <a:r>
              <a:rPr lang="zh-CN" altLang="en-US" sz="2800" dirty="0">
                <a:ea typeface="宋体" pitchFamily="2" charset="-122"/>
              </a:rPr>
              <a:t>因为人子来，并不是要受人的服事，乃是要服事人，并且要舍命，作多人的赎</a:t>
            </a:r>
            <a:r>
              <a:rPr lang="zh-CN" altLang="en-US" sz="2800" dirty="0" smtClean="0">
                <a:ea typeface="宋体" pitchFamily="2" charset="-122"/>
              </a:rPr>
              <a:t>价。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0543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大卫的子孙耶稣阿，可怜我吧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10:46 </a:t>
            </a:r>
            <a:r>
              <a:rPr lang="zh-CN" altLang="en-US" sz="2400" dirty="0">
                <a:ea typeface="宋体" pitchFamily="2" charset="-122"/>
              </a:rPr>
              <a:t>到了耶利哥。耶稣同门徒并许多人出耶利哥的时候，有一个讨饭的瞎子，是底买的儿子巴底买，坐在路旁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10:47 </a:t>
            </a:r>
            <a:r>
              <a:rPr lang="zh-CN" altLang="en-US" sz="2400" dirty="0">
                <a:ea typeface="宋体" pitchFamily="2" charset="-122"/>
              </a:rPr>
              <a:t>他听见是拿撒勒的耶稣，就喊着说，大卫的子孙耶稣阿，可怜我吧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10:48 </a:t>
            </a:r>
            <a:r>
              <a:rPr lang="zh-CN" altLang="en-US" sz="2400" dirty="0">
                <a:ea typeface="宋体" pitchFamily="2" charset="-122"/>
              </a:rPr>
              <a:t>有许多人责备他，不许他作声，他却越发大声喊着说，大卫的子孙哪，可怜我吧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10:49 </a:t>
            </a:r>
            <a:r>
              <a:rPr lang="zh-CN" altLang="en-US" sz="2400" dirty="0">
                <a:ea typeface="宋体" pitchFamily="2" charset="-122"/>
              </a:rPr>
              <a:t>耶稣就站住，说，叫过他来。他们就叫那瞎子，对他说，放心，起来，他叫你啦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10:50 </a:t>
            </a:r>
            <a:r>
              <a:rPr lang="zh-CN" altLang="en-US" sz="2400" dirty="0">
                <a:ea typeface="宋体" pitchFamily="2" charset="-122"/>
              </a:rPr>
              <a:t>瞎子就丢下衣服，跳起来，走到耶稣那里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r>
              <a:rPr lang="en-US" altLang="zh-CN" sz="2400" dirty="0" smtClean="0">
                <a:ea typeface="宋体" pitchFamily="2" charset="-122"/>
              </a:rPr>
              <a:t>10:51 </a:t>
            </a:r>
            <a:r>
              <a:rPr lang="zh-CN" altLang="en-US" sz="2400" dirty="0">
                <a:ea typeface="宋体" pitchFamily="2" charset="-122"/>
              </a:rPr>
              <a:t>耶稣说，要我为你作什么。瞎子说，拉波尼，我要能看见。（拉波尼就是夫子</a:t>
            </a:r>
            <a:r>
              <a:rPr lang="zh-CN" altLang="en-US" sz="2400" dirty="0" smtClean="0">
                <a:ea typeface="宋体" pitchFamily="2" charset="-122"/>
              </a:rPr>
              <a:t>）</a:t>
            </a:r>
            <a:r>
              <a:rPr lang="en-US" altLang="zh-CN" sz="2400" dirty="0" smtClean="0">
                <a:ea typeface="宋体" pitchFamily="2" charset="-122"/>
              </a:rPr>
              <a:t>10:52 </a:t>
            </a:r>
            <a:r>
              <a:rPr lang="zh-CN" altLang="en-US" sz="2400" dirty="0">
                <a:ea typeface="宋体" pitchFamily="2" charset="-122"/>
              </a:rPr>
              <a:t>耶稣说，你去吧。你的信救了你了。瞎子立刻看见了，就在路上跟随耶稣。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909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默想经文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10:45 </a:t>
            </a:r>
            <a:r>
              <a:rPr lang="zh-CN" altLang="en-US" dirty="0">
                <a:ea typeface="宋体" pitchFamily="2" charset="-122"/>
              </a:rPr>
              <a:t>因为人子来，并不是要受人的服事，乃是要服事人，并且要舍命，作多人的赎价。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12552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27688</TotalTime>
  <Words>4918</Words>
  <Application>Microsoft Office PowerPoint</Application>
  <PresentationFormat>On-screen Show (4:3)</PresentationFormat>
  <Paragraphs>147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三谷基督徒会堂成人主日学</vt:lpstr>
      <vt:lpstr>马可福音10章</vt:lpstr>
      <vt:lpstr>休妻可以不可以?</vt:lpstr>
      <vt:lpstr>耶稣为什么祝福小孩子？ </vt:lpstr>
      <vt:lpstr>我当作什么事，才可以承受永生 </vt:lpstr>
      <vt:lpstr>我当作什么事，才可以承受永生 </vt:lpstr>
      <vt:lpstr>撇下所有 </vt:lpstr>
      <vt:lpstr>这样谁能得救呢？ </vt:lpstr>
      <vt:lpstr>受苦的基督</vt:lpstr>
      <vt:lpstr>你们不知道所求的是什么</vt:lpstr>
      <vt:lpstr>人子来，是要服事人</vt:lpstr>
      <vt:lpstr>大卫的子孙耶稣阿，可怜我吧</vt:lpstr>
      <vt:lpstr>默想经文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537</cp:revision>
  <cp:lastPrinted>2015-07-19T15:38:33Z</cp:lastPrinted>
  <dcterms:created xsi:type="dcterms:W3CDTF">2004-09-08T20:24:53Z</dcterms:created>
  <dcterms:modified xsi:type="dcterms:W3CDTF">2015-08-09T15:10:24Z</dcterms:modified>
</cp:coreProperties>
</file>