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333" r:id="rId2"/>
    <p:sldId id="347" r:id="rId3"/>
    <p:sldId id="350" r:id="rId4"/>
    <p:sldId id="376" r:id="rId5"/>
    <p:sldId id="398" r:id="rId6"/>
    <p:sldId id="377" r:id="rId7"/>
    <p:sldId id="390" r:id="rId8"/>
    <p:sldId id="349" r:id="rId9"/>
    <p:sldId id="369" r:id="rId10"/>
    <p:sldId id="392" r:id="rId11"/>
    <p:sldId id="385" r:id="rId12"/>
    <p:sldId id="378" r:id="rId13"/>
    <p:sldId id="370" r:id="rId14"/>
    <p:sldId id="393" r:id="rId15"/>
    <p:sldId id="394" r:id="rId16"/>
    <p:sldId id="395" r:id="rId17"/>
    <p:sldId id="396" r:id="rId18"/>
    <p:sldId id="397" r:id="rId19"/>
    <p:sldId id="386" r:id="rId20"/>
  </p:sldIdLst>
  <p:sldSz cx="9144000" cy="6858000" type="screen4x3"/>
  <p:notesSz cx="7077075" cy="9363075"/>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CC00"/>
    <a:srgbClr val="00FF00"/>
    <a:srgbClr val="0000FF"/>
    <a:srgbClr val="CC00CC"/>
    <a:srgbClr val="006600"/>
    <a:srgbClr val="0000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745" autoAdjust="0"/>
    <p:restoredTop sz="68990" autoAdjust="0"/>
  </p:normalViewPr>
  <p:slideViewPr>
    <p:cSldViewPr>
      <p:cViewPr>
        <p:scale>
          <a:sx n="59" d="100"/>
          <a:sy n="59" d="100"/>
        </p:scale>
        <p:origin x="-162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1920" y="-78"/>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defRPr sz="1200">
                <a:latin typeface="Times New Roman" charset="0"/>
              </a:defRPr>
            </a:lvl1pPr>
          </a:lstStyle>
          <a:p>
            <a:pPr>
              <a:defRPr/>
            </a:pPr>
            <a:endParaRPr lang="en-US"/>
          </a:p>
        </p:txBody>
      </p:sp>
      <p:sp>
        <p:nvSpPr>
          <p:cNvPr id="84995" name="Rectangle 3"/>
          <p:cNvSpPr>
            <a:spLocks noGrp="1" noChangeArrowheads="1"/>
          </p:cNvSpPr>
          <p:nvPr>
            <p:ph type="dt" sz="quarter" idx="1"/>
          </p:nvPr>
        </p:nvSpPr>
        <p:spPr bwMode="auto">
          <a:xfrm>
            <a:off x="4010342"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84996" name="Rectangle 4"/>
          <p:cNvSpPr>
            <a:spLocks noGrp="1" noChangeArrowheads="1"/>
          </p:cNvSpPr>
          <p:nvPr>
            <p:ph type="ftr" sz="quarter" idx="2"/>
          </p:nvPr>
        </p:nvSpPr>
        <p:spPr bwMode="auto">
          <a:xfrm>
            <a:off x="0" y="8894921"/>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defRPr sz="1200">
                <a:latin typeface="Times New Roman" charset="0"/>
              </a:defRPr>
            </a:lvl1pPr>
          </a:lstStyle>
          <a:p>
            <a:pPr>
              <a:defRPr/>
            </a:pPr>
            <a:endParaRPr lang="en-US"/>
          </a:p>
        </p:txBody>
      </p:sp>
      <p:sp>
        <p:nvSpPr>
          <p:cNvPr id="84997" name="Rectangle 5"/>
          <p:cNvSpPr>
            <a:spLocks noGrp="1" noChangeArrowheads="1"/>
          </p:cNvSpPr>
          <p:nvPr>
            <p:ph type="sldNum" sz="quarter" idx="3"/>
          </p:nvPr>
        </p:nvSpPr>
        <p:spPr bwMode="auto">
          <a:xfrm>
            <a:off x="4010342" y="8894921"/>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lgn="r">
              <a:defRPr sz="1200">
                <a:latin typeface="Times New Roman" charset="0"/>
              </a:defRPr>
            </a:lvl1pPr>
          </a:lstStyle>
          <a:p>
            <a:pPr>
              <a:defRPr/>
            </a:pPr>
            <a:fld id="{EDB715A7-D996-4B83-86F1-DF110106CD42}" type="slidenum">
              <a:rPr lang="en-US"/>
              <a:pPr>
                <a:defRPr/>
              </a:pPr>
              <a:t>‹#›</a:t>
            </a:fld>
            <a:endParaRPr lang="en-US"/>
          </a:p>
        </p:txBody>
      </p:sp>
    </p:spTree>
    <p:extLst>
      <p:ext uri="{BB962C8B-B14F-4D97-AF65-F5344CB8AC3E}">
        <p14:creationId xmlns:p14="http://schemas.microsoft.com/office/powerpoint/2010/main" val="1899632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defRPr sz="1200">
                <a:latin typeface="Times New Roman" charset="0"/>
              </a:defRPr>
            </a:lvl1pPr>
          </a:lstStyle>
          <a:p>
            <a:pPr>
              <a:defRPr/>
            </a:pPr>
            <a:endParaRPr lang="en-US"/>
          </a:p>
        </p:txBody>
      </p:sp>
      <p:sp>
        <p:nvSpPr>
          <p:cNvPr id="88067" name="Rectangle 3"/>
          <p:cNvSpPr>
            <a:spLocks noGrp="1" noChangeArrowheads="1"/>
          </p:cNvSpPr>
          <p:nvPr>
            <p:ph type="dt" idx="1"/>
          </p:nvPr>
        </p:nvSpPr>
        <p:spPr bwMode="auto">
          <a:xfrm>
            <a:off x="4008705"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8069" name="Rectangle 5"/>
          <p:cNvSpPr>
            <a:spLocks noGrp="1" noChangeArrowheads="1"/>
          </p:cNvSpPr>
          <p:nvPr>
            <p:ph type="body" sz="quarter" idx="3"/>
          </p:nvPr>
        </p:nvSpPr>
        <p:spPr bwMode="auto">
          <a:xfrm>
            <a:off x="707708" y="4447461"/>
            <a:ext cx="5661660" cy="4213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8070" name="Rectangle 6"/>
          <p:cNvSpPr>
            <a:spLocks noGrp="1" noChangeArrowheads="1"/>
          </p:cNvSpPr>
          <p:nvPr>
            <p:ph type="ftr" sz="quarter" idx="4"/>
          </p:nvPr>
        </p:nvSpPr>
        <p:spPr bwMode="auto">
          <a:xfrm>
            <a:off x="0" y="8893296"/>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defRPr sz="1200">
                <a:latin typeface="Times New Roman" charset="0"/>
              </a:defRPr>
            </a:lvl1pPr>
          </a:lstStyle>
          <a:p>
            <a:pPr>
              <a:defRPr/>
            </a:pPr>
            <a:endParaRPr lang="en-US"/>
          </a:p>
        </p:txBody>
      </p:sp>
      <p:sp>
        <p:nvSpPr>
          <p:cNvPr id="88071" name="Rectangle 7"/>
          <p:cNvSpPr>
            <a:spLocks noGrp="1" noChangeArrowheads="1"/>
          </p:cNvSpPr>
          <p:nvPr>
            <p:ph type="sldNum" sz="quarter" idx="5"/>
          </p:nvPr>
        </p:nvSpPr>
        <p:spPr bwMode="auto">
          <a:xfrm>
            <a:off x="4008705" y="8893296"/>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lgn="r">
              <a:defRPr sz="1200">
                <a:latin typeface="Times New Roman" charset="0"/>
              </a:defRPr>
            </a:lvl1pPr>
          </a:lstStyle>
          <a:p>
            <a:pPr>
              <a:defRPr/>
            </a:pPr>
            <a:fld id="{227C8BDD-FD3F-4C4A-ABB9-75690EA649CA}" type="slidenum">
              <a:rPr lang="en-US"/>
              <a:pPr>
                <a:defRPr/>
              </a:pPr>
              <a:t>‹#›</a:t>
            </a:fld>
            <a:endParaRPr lang="en-US"/>
          </a:p>
        </p:txBody>
      </p:sp>
    </p:spTree>
    <p:extLst>
      <p:ext uri="{BB962C8B-B14F-4D97-AF65-F5344CB8AC3E}">
        <p14:creationId xmlns:p14="http://schemas.microsoft.com/office/powerpoint/2010/main" val="12010495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88612" lvl="0" indent="-176131" eaLnBrk="1" hangingPunct="1">
              <a:buFont typeface="Arial" panose="020B0604020202020204" pitchFamily="34" charset="0"/>
              <a:buChar char="•"/>
            </a:pPr>
            <a:r>
              <a:rPr lang="zh-CN" altLang="en-US" sz="1800" dirty="0" smtClean="0">
                <a:ea typeface="宋体" pitchFamily="2" charset="-122"/>
              </a:rPr>
              <a:t>上周的主日学方式</a:t>
            </a:r>
            <a:endParaRPr lang="en-US" altLang="zh-CN" sz="1800" dirty="0" smtClean="0">
              <a:ea typeface="宋体" pitchFamily="2" charset="-122"/>
            </a:endParaRPr>
          </a:p>
          <a:p>
            <a:pPr marL="645812" lvl="1" indent="-176131" eaLnBrk="1" hangingPunct="1">
              <a:buFont typeface="Arial" panose="020B0604020202020204" pitchFamily="34" charset="0"/>
              <a:buChar char="•"/>
            </a:pPr>
            <a:r>
              <a:rPr lang="zh-CN" altLang="en-US" sz="1800" dirty="0" smtClean="0">
                <a:ea typeface="宋体" pitchFamily="2" charset="-122"/>
              </a:rPr>
              <a:t>大家反应都很好</a:t>
            </a:r>
            <a:endParaRPr lang="en-US" altLang="zh-CN" sz="1800" dirty="0" smtClean="0">
              <a:ea typeface="宋体" pitchFamily="2" charset="-122"/>
            </a:endParaRPr>
          </a:p>
          <a:p>
            <a:pPr marL="645812" lvl="1" indent="-176131" eaLnBrk="1" hangingPunct="1">
              <a:buFont typeface="Arial" panose="020B0604020202020204" pitchFamily="34" charset="0"/>
              <a:buChar char="•"/>
            </a:pPr>
            <a:r>
              <a:rPr lang="zh-CN" altLang="en-US" sz="1800" dirty="0" smtClean="0">
                <a:ea typeface="宋体" pitchFamily="2" charset="-122"/>
              </a:rPr>
              <a:t>但是不能总用</a:t>
            </a:r>
            <a:endParaRPr lang="en-US" altLang="zh-CN" sz="1800" dirty="0" smtClean="0">
              <a:ea typeface="宋体" pitchFamily="2" charset="-122"/>
            </a:endParaRPr>
          </a:p>
          <a:p>
            <a:pPr marL="645812" lvl="1" indent="-176131" eaLnBrk="1" hangingPunct="1">
              <a:buFont typeface="Arial" panose="020B0604020202020204" pitchFamily="34" charset="0"/>
              <a:buChar char="•"/>
            </a:pPr>
            <a:r>
              <a:rPr lang="zh-CN" altLang="en-US" sz="1800" dirty="0" smtClean="0">
                <a:ea typeface="宋体" pitchFamily="2" charset="-122"/>
              </a:rPr>
              <a:t>我得到启发</a:t>
            </a:r>
            <a:endParaRPr lang="en-US" altLang="zh-CN" sz="1800" dirty="0" smtClean="0">
              <a:ea typeface="宋体" pitchFamily="2" charset="-122"/>
            </a:endParaRPr>
          </a:p>
          <a:p>
            <a:pPr marL="1103012" lvl="2" indent="-176131" eaLnBrk="1" hangingPunct="1">
              <a:buFont typeface="Arial" panose="020B0604020202020204" pitchFamily="34" charset="0"/>
              <a:buChar char="•"/>
            </a:pPr>
            <a:r>
              <a:rPr lang="en-US" altLang="zh-CN" sz="1800" dirty="0" smtClean="0">
                <a:ea typeface="宋体" pitchFamily="2" charset="-122"/>
              </a:rPr>
              <a:t>10:21 </a:t>
            </a:r>
            <a:r>
              <a:rPr lang="zh-CN" altLang="en-US" sz="1800" dirty="0" smtClean="0">
                <a:ea typeface="宋体" pitchFamily="2" charset="-122"/>
              </a:rPr>
              <a:t>耶稣看着他，就爱他，对他说，你还缺少一件。去变卖你所有的，分给穷人，就必有财宝在天上。你还要来跟从我。</a:t>
            </a:r>
            <a:endParaRPr lang="en-US" altLang="zh-CN" sz="1800" dirty="0" smtClean="0">
              <a:ea typeface="宋体" pitchFamily="2" charset="-122"/>
            </a:endParaRPr>
          </a:p>
          <a:p>
            <a:pPr marL="1103012" lvl="2" indent="-176131" eaLnBrk="1" hangingPunct="1">
              <a:buFont typeface="Arial" panose="020B0604020202020204" pitchFamily="34" charset="0"/>
              <a:buChar char="•"/>
            </a:pPr>
            <a:r>
              <a:rPr lang="zh-CN" altLang="en-US" sz="1800" dirty="0" smtClean="0">
                <a:ea typeface="宋体" pitchFamily="2" charset="-122"/>
              </a:rPr>
              <a:t>就爱他，给他格外的恩典，就象给彼得约翰安德烈雅各同样的恩典，呼召你来跟从我</a:t>
            </a:r>
            <a:endParaRPr lang="en-US" altLang="zh-CN" sz="1800" dirty="0" smtClean="0">
              <a:ea typeface="宋体" pitchFamily="2" charset="-122"/>
            </a:endParaRPr>
          </a:p>
          <a:p>
            <a:pPr marL="1103012" lvl="2" indent="-176131" eaLnBrk="1" hangingPunct="1">
              <a:buFont typeface="Arial" panose="020B0604020202020204" pitchFamily="34" charset="0"/>
              <a:buChar char="•"/>
            </a:pPr>
            <a:r>
              <a:rPr lang="zh-CN" altLang="en-US" sz="1800" dirty="0" smtClean="0">
                <a:ea typeface="宋体" pitchFamily="2" charset="-122"/>
              </a:rPr>
              <a:t>圣经记载的不是故事乃是神的道。如果是故事我们就只关心它的结果。另一个说法，律法的精义和字句。</a:t>
            </a:r>
            <a:endParaRPr lang="en-US" altLang="zh-CN" sz="1800" dirty="0" smtClean="0">
              <a:ea typeface="宋体" pitchFamily="2" charset="-122"/>
            </a:endParaRPr>
          </a:p>
          <a:p>
            <a:pPr marL="1103012" lvl="2" indent="-176131" eaLnBrk="1" hangingPunct="1">
              <a:buFont typeface="Arial" panose="020B0604020202020204" pitchFamily="34" charset="0"/>
              <a:buChar char="•"/>
            </a:pPr>
            <a:r>
              <a:rPr lang="zh-CN" altLang="en-US" sz="1800" dirty="0" smtClean="0">
                <a:ea typeface="宋体" pitchFamily="2" charset="-122"/>
              </a:rPr>
              <a:t>字句：同情这个年轻人，惋惜。精义：撇下一切跟随耶稣。 </a:t>
            </a:r>
            <a:endParaRPr lang="en-US" altLang="zh-CN" sz="1800" dirty="0" smtClean="0">
              <a:ea typeface="宋体" pitchFamily="2" charset="-122"/>
            </a:endParaRPr>
          </a:p>
          <a:p>
            <a:pPr marL="188612" lvl="0" indent="-176131" eaLnBrk="1" hangingPunct="1">
              <a:buFont typeface="Arial" panose="020B0604020202020204" pitchFamily="34" charset="0"/>
              <a:buChar char="•"/>
            </a:pPr>
            <a:r>
              <a:rPr lang="zh-CN" altLang="en-US" sz="1800" dirty="0" smtClean="0">
                <a:ea typeface="宋体" pitchFamily="2" charset="-122"/>
              </a:rPr>
              <a:t>回顾第</a:t>
            </a:r>
            <a:r>
              <a:rPr lang="en-US" altLang="zh-CN" sz="1800" dirty="0" smtClean="0">
                <a:ea typeface="宋体" pitchFamily="2" charset="-122"/>
              </a:rPr>
              <a:t>10</a:t>
            </a:r>
            <a:r>
              <a:rPr lang="zh-CN" altLang="en-US" sz="1800" dirty="0" smtClean="0">
                <a:ea typeface="宋体" pitchFamily="2" charset="-122"/>
              </a:rPr>
              <a:t>章</a:t>
            </a:r>
            <a:endParaRPr lang="en-US" altLang="zh-CN" sz="1800" dirty="0" smtClean="0">
              <a:ea typeface="宋体" pitchFamily="2" charset="-122"/>
            </a:endParaRPr>
          </a:p>
          <a:p>
            <a:pPr marL="645812" lvl="1" indent="-176131" eaLnBrk="1" hangingPunct="1">
              <a:buFont typeface="Arial" panose="020B0604020202020204" pitchFamily="34" charset="0"/>
              <a:buChar char="•"/>
            </a:pPr>
            <a:r>
              <a:rPr lang="en-US" altLang="zh-CN" sz="1800" dirty="0" smtClean="0">
                <a:ea typeface="宋体" pitchFamily="2" charset="-122"/>
              </a:rPr>
              <a:t>1-12</a:t>
            </a:r>
            <a:r>
              <a:rPr lang="zh-CN" altLang="en-US" sz="1800" dirty="0" smtClean="0">
                <a:ea typeface="宋体" pitchFamily="2" charset="-122"/>
              </a:rPr>
              <a:t>，休妻可不可以。精义：神配合的，人不可分开</a:t>
            </a:r>
            <a:endParaRPr lang="en-US" altLang="zh-CN" sz="1800" dirty="0" smtClean="0">
              <a:ea typeface="宋体" pitchFamily="2" charset="-122"/>
            </a:endParaRPr>
          </a:p>
          <a:p>
            <a:pPr marL="645812" lvl="1" indent="-176131" eaLnBrk="1" hangingPunct="1">
              <a:buFont typeface="Arial" panose="020B0604020202020204" pitchFamily="34" charset="0"/>
              <a:buChar char="•"/>
            </a:pPr>
            <a:r>
              <a:rPr lang="en-US" altLang="zh-CN" sz="1800" dirty="0" smtClean="0">
                <a:ea typeface="宋体" pitchFamily="2" charset="-122"/>
              </a:rPr>
              <a:t>13-16</a:t>
            </a:r>
            <a:r>
              <a:rPr lang="zh-CN" altLang="en-US" sz="1800" dirty="0" smtClean="0">
                <a:ea typeface="宋体" pitchFamily="2" charset="-122"/>
              </a:rPr>
              <a:t>，让小孩到我这里来，不要禁止他们。因为在神国的，正是这样的人。小孩子夭折可不可以得救。精义：凡要承受神国的，若不像小孩子，断不能进去。</a:t>
            </a:r>
            <a:endParaRPr lang="en-US" altLang="zh-CN" sz="1800" dirty="0" smtClean="0">
              <a:ea typeface="宋体" pitchFamily="2" charset="-122"/>
            </a:endParaRPr>
          </a:p>
          <a:p>
            <a:pPr marL="645812" lvl="1" indent="-176131" eaLnBrk="1" hangingPunct="1">
              <a:buFont typeface="Arial" panose="020B0604020202020204" pitchFamily="34" charset="0"/>
              <a:buChar char="•"/>
            </a:pPr>
            <a:r>
              <a:rPr lang="en-US" altLang="zh-CN" sz="1800" dirty="0" smtClean="0">
                <a:ea typeface="宋体" pitchFamily="2" charset="-122"/>
              </a:rPr>
              <a:t>32-45</a:t>
            </a:r>
            <a:r>
              <a:rPr lang="zh-CN" altLang="en-US" sz="1800" dirty="0" smtClean="0">
                <a:ea typeface="宋体" pitchFamily="2" charset="-122"/>
              </a:rPr>
              <a:t>，与第九章不同（</a:t>
            </a:r>
            <a:r>
              <a:rPr lang="en-US" altLang="zh-CN" sz="1800" dirty="0" smtClean="0">
                <a:ea typeface="宋体" pitchFamily="2" charset="-122"/>
              </a:rPr>
              <a:t>9:35 </a:t>
            </a:r>
            <a:r>
              <a:rPr lang="zh-CN" altLang="en-US" sz="1800" dirty="0" smtClean="0">
                <a:ea typeface="宋体" pitchFamily="2" charset="-122"/>
              </a:rPr>
              <a:t>有人愿意作首先的，他必作众人末后的，作众人的用人），</a:t>
            </a:r>
            <a:r>
              <a:rPr lang="en-US" altLang="zh-CN" sz="1800" dirty="0" smtClean="0">
                <a:ea typeface="宋体" pitchFamily="2" charset="-122"/>
              </a:rPr>
              <a:t>10:43 </a:t>
            </a:r>
            <a:r>
              <a:rPr lang="zh-CN" altLang="en-US" sz="1800" dirty="0" smtClean="0">
                <a:ea typeface="宋体" pitchFamily="2" charset="-122"/>
              </a:rPr>
              <a:t>只是在你们中间，不是这样。你们中间，谁愿为大，就必作你们的用人。</a:t>
            </a:r>
            <a:r>
              <a:rPr lang="en-US" altLang="zh-CN" sz="1800" dirty="0" smtClean="0">
                <a:ea typeface="宋体" pitchFamily="2" charset="-122"/>
              </a:rPr>
              <a:t>10:44 </a:t>
            </a:r>
            <a:r>
              <a:rPr lang="zh-CN" altLang="en-US" sz="1800" dirty="0" smtClean="0">
                <a:ea typeface="宋体" pitchFamily="2" charset="-122"/>
              </a:rPr>
              <a:t>在你们中间，谁愿为首，就必作众人的仆人。 精义是得荣耀之路：受耶稣所受的洗，喝耶稣所喝的杯。</a:t>
            </a:r>
            <a:r>
              <a:rPr lang="en-US" altLang="zh-CN" sz="1800" dirty="0" smtClean="0">
                <a:ea typeface="宋体" pitchFamily="2" charset="-122"/>
              </a:rPr>
              <a:t>10:45 </a:t>
            </a:r>
            <a:r>
              <a:rPr lang="zh-CN" altLang="en-US" sz="1800" dirty="0" smtClean="0">
                <a:ea typeface="宋体" pitchFamily="2" charset="-122"/>
              </a:rPr>
              <a:t>因为人子来，并不是要受人的服事，乃是要服事人，并且要舍命，作多人的赎价。 </a:t>
            </a:r>
            <a:endParaRPr lang="en-US" altLang="zh-CN" sz="1800" dirty="0" smtClean="0">
              <a:ea typeface="宋体" pitchFamily="2" charset="-122"/>
            </a:endParaRPr>
          </a:p>
          <a:p>
            <a:pPr marL="645812" lvl="1" indent="-176131" eaLnBrk="1" hangingPunct="1">
              <a:buFont typeface="Arial" panose="020B0604020202020204" pitchFamily="34" charset="0"/>
              <a:buChar char="•"/>
            </a:pPr>
            <a:r>
              <a:rPr lang="en-US" altLang="zh-CN" sz="1800" dirty="0" smtClean="0">
                <a:ea typeface="宋体" pitchFamily="2" charset="-122"/>
              </a:rPr>
              <a:t>46-52</a:t>
            </a:r>
            <a:r>
              <a:rPr lang="zh-CN" altLang="en-US" sz="1800" dirty="0" smtClean="0">
                <a:ea typeface="宋体" pitchFamily="2" charset="-122"/>
              </a:rPr>
              <a:t>不是另一个神迹。巴低买喊，大卫的子孙，可怜我吧，神的恩典就来了。</a:t>
            </a:r>
            <a:endParaRPr lang="en-US" altLang="zh-CN" sz="1800" dirty="0" smtClean="0">
              <a:ea typeface="宋体" pitchFamily="2" charset="-122"/>
            </a:endParaRPr>
          </a:p>
          <a:p>
            <a:pPr marL="188612" lvl="0" indent="-176131" eaLnBrk="1" hangingPunct="1">
              <a:buFont typeface="Arial" panose="020B0604020202020204" pitchFamily="34" charset="0"/>
              <a:buChar char="•"/>
            </a:pPr>
            <a:r>
              <a:rPr lang="zh-CN" altLang="en-US" sz="1800" dirty="0" smtClean="0">
                <a:ea typeface="宋体" pitchFamily="2" charset="-122"/>
              </a:rPr>
              <a:t>今天我们要用同样的方法学习</a:t>
            </a:r>
            <a:r>
              <a:rPr lang="en-US" altLang="zh-CN" sz="1800" dirty="0" smtClean="0">
                <a:ea typeface="宋体" pitchFamily="2" charset="-122"/>
              </a:rPr>
              <a:t>11-12</a:t>
            </a:r>
            <a:r>
              <a:rPr lang="zh-CN" altLang="en-US" sz="1800" dirty="0" smtClean="0">
                <a:ea typeface="宋体" pitchFamily="2" charset="-122"/>
              </a:rPr>
              <a:t>章。 </a:t>
            </a:r>
            <a:endParaRPr lang="en-US" altLang="zh-CN" sz="1800" dirty="0" smtClean="0">
              <a:ea typeface="宋体" pitchFamily="2" charset="-122"/>
            </a:endParaRPr>
          </a:p>
          <a:p>
            <a:pPr marL="645812" lvl="1" indent="-176131" eaLnBrk="1" hangingPunct="1">
              <a:buFont typeface="Arial" panose="020B0604020202020204" pitchFamily="34" charset="0"/>
              <a:buChar char="•"/>
            </a:pPr>
            <a:endParaRPr lang="en-US" altLang="zh-CN" dirty="0" smtClean="0">
              <a:ea typeface="宋体" pitchFamily="2" charset="-122"/>
            </a:endParaRPr>
          </a:p>
          <a:p>
            <a:pPr marL="645812" lvl="1" indent="-176131" eaLnBrk="1" hangingPunct="1">
              <a:buFont typeface="Arial" panose="020B0604020202020204" pitchFamily="34" charset="0"/>
              <a:buChar char="•"/>
            </a:pPr>
            <a:endParaRPr lang="en-US" altLang="zh-CN" dirty="0" smtClean="0">
              <a:ea typeface="宋体" pitchFamily="2" charset="-122"/>
            </a:endParaRPr>
          </a:p>
          <a:p>
            <a:pPr marL="188612" lvl="0" indent="-176131" eaLnBrk="1" hangingPunct="1">
              <a:buFont typeface="Arial" panose="020B0604020202020204" pitchFamily="34" charset="0"/>
              <a:buChar char="•"/>
            </a:pPr>
            <a:endParaRPr lang="en-US" altLang="zh-CN" dirty="0">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en-US" altLang="zh-CN" sz="1800" dirty="0" smtClean="0">
                <a:ea typeface="宋体" pitchFamily="2" charset="-122"/>
              </a:rPr>
              <a:t>10</a:t>
            </a:r>
            <a:r>
              <a:rPr lang="zh-CN" altLang="en-US" sz="1800" dirty="0" smtClean="0">
                <a:ea typeface="宋体" pitchFamily="2" charset="-122"/>
              </a:rPr>
              <a:t>章记载的事是去耶路撒冷的路上。</a:t>
            </a:r>
            <a:r>
              <a:rPr lang="en-US" altLang="zh-CN" sz="1800" dirty="0" smtClean="0">
                <a:ea typeface="宋体" pitchFamily="2" charset="-122"/>
              </a:rPr>
              <a:t>11</a:t>
            </a:r>
            <a:r>
              <a:rPr lang="zh-CN" altLang="en-US" sz="1800" dirty="0" smtClean="0">
                <a:ea typeface="宋体" pitchFamily="2" charset="-122"/>
              </a:rPr>
              <a:t>章，</a:t>
            </a:r>
            <a:r>
              <a:rPr lang="en-US" altLang="zh-CN" sz="1800" dirty="0" smtClean="0">
                <a:ea typeface="宋体" pitchFamily="2" charset="-122"/>
              </a:rPr>
              <a:t>Passion Week</a:t>
            </a:r>
            <a:r>
              <a:rPr lang="zh-CN" altLang="en-US" sz="1800" dirty="0" smtClean="0">
                <a:ea typeface="宋体" pitchFamily="2" charset="-122"/>
              </a:rPr>
              <a:t>耶稣受难周</a:t>
            </a:r>
            <a:r>
              <a:rPr lang="en-US" altLang="zh-CN" sz="1800" dirty="0" smtClean="0">
                <a:ea typeface="宋体" pitchFamily="2" charset="-122"/>
              </a:rPr>
              <a:t>〔</a:t>
            </a:r>
            <a:r>
              <a:rPr lang="zh-CN" altLang="en-US" sz="1800" dirty="0" smtClean="0">
                <a:ea typeface="宋体" pitchFamily="2" charset="-122"/>
              </a:rPr>
              <a:t>复活节前的一周</a:t>
            </a:r>
            <a:r>
              <a:rPr lang="en-US" altLang="zh-CN" sz="1800" dirty="0" smtClean="0">
                <a:ea typeface="宋体" pitchFamily="2" charset="-122"/>
              </a:rPr>
              <a:t>〕</a:t>
            </a:r>
            <a:r>
              <a:rPr lang="zh-CN" altLang="en-US" sz="1800" dirty="0" smtClean="0">
                <a:ea typeface="宋体" pitchFamily="2" charset="-122"/>
              </a:rPr>
              <a:t>。</a:t>
            </a:r>
            <a:r>
              <a:rPr lang="en-US" altLang="zh-CN" sz="1800" dirty="0" smtClean="0">
                <a:ea typeface="宋体" pitchFamily="2" charset="-122"/>
              </a:rPr>
              <a:t>11:1 </a:t>
            </a:r>
            <a:r>
              <a:rPr lang="zh-CN" altLang="en-US" sz="1800" dirty="0" smtClean="0">
                <a:ea typeface="宋体" pitchFamily="2" charset="-122"/>
              </a:rPr>
              <a:t>耶稣和门徒将近耶路撒冷，</a:t>
            </a:r>
            <a:endParaRPr lang="zh-CN" altLang="en-US" sz="1800" dirty="0" smtClean="0">
              <a:ea typeface="宋体"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3</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一个奇怪的故事，耶稣进耶路撒冷与他素来行事低调的风格不同。</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en-US" altLang="zh-CN" sz="1800" dirty="0" smtClean="0">
                <a:ea typeface="宋体" pitchFamily="2" charset="-122"/>
              </a:rPr>
              <a:t>Isa 42:2 </a:t>
            </a:r>
            <a:r>
              <a:rPr lang="zh-CN" altLang="en-US" sz="1800" dirty="0" smtClean="0">
                <a:ea typeface="宋体" pitchFamily="2" charset="-122"/>
              </a:rPr>
              <a:t>他不喧嚷，不扬声，也不使街上听见他的声音。</a:t>
            </a:r>
            <a:endParaRPr lang="en-US" altLang="zh-CN" sz="1800" dirty="0" smtClean="0">
              <a:ea typeface="宋体" pitchFamily="2" charset="-122"/>
            </a:endParaRPr>
          </a:p>
          <a:p>
            <a:pPr marL="176131" indent="-176131" eaLnBrk="1" hangingPunct="1">
              <a:buFont typeface="Arial" panose="020B0604020202020204" pitchFamily="34" charset="0"/>
              <a:buChar char="•"/>
            </a:pPr>
            <a:r>
              <a:rPr lang="zh-CN" altLang="en-US" sz="1800" dirty="0" smtClean="0">
                <a:ea typeface="宋体" pitchFamily="2" charset="-122"/>
              </a:rPr>
              <a:t>马</a:t>
            </a:r>
            <a:r>
              <a:rPr lang="zh-CN" altLang="en-US" sz="1800" dirty="0" smtClean="0">
                <a:ea typeface="宋体" pitchFamily="2" charset="-122"/>
              </a:rPr>
              <a:t>可福音用一种神秘的方式记载了这事</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en-US" altLang="zh-CN" sz="1800" dirty="0" err="1" smtClean="0">
                <a:ea typeface="宋体" pitchFamily="2" charset="-122"/>
              </a:rPr>
              <a:t>Luk</a:t>
            </a:r>
            <a:r>
              <a:rPr lang="en-US" altLang="zh-CN" sz="1800" dirty="0" smtClean="0">
                <a:ea typeface="宋体" pitchFamily="2" charset="-122"/>
              </a:rPr>
              <a:t> 19:37 </a:t>
            </a:r>
            <a:r>
              <a:rPr lang="zh-CN" altLang="en-US" sz="1800" dirty="0" smtClean="0">
                <a:ea typeface="宋体" pitchFamily="2" charset="-122"/>
              </a:rPr>
              <a:t>将近耶路撒冷，正下橄榄山的时候，众门徒因所见过的一切异能，都欢乐起来，大声赞美神</a:t>
            </a:r>
            <a:r>
              <a:rPr lang="zh-CN" altLang="en-US" sz="1800" dirty="0" smtClean="0">
                <a:ea typeface="宋体" pitchFamily="2" charset="-122"/>
              </a:rPr>
              <a:t>，</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en-US" altLang="zh-CN" sz="1800" dirty="0" err="1" smtClean="0">
                <a:ea typeface="宋体" pitchFamily="2" charset="-122"/>
              </a:rPr>
              <a:t>Jhn</a:t>
            </a:r>
            <a:r>
              <a:rPr lang="en-US" altLang="zh-CN" sz="1800" dirty="0" smtClean="0">
                <a:ea typeface="宋体" pitchFamily="2" charset="-122"/>
              </a:rPr>
              <a:t> 12:17 </a:t>
            </a:r>
            <a:r>
              <a:rPr lang="zh-CN" altLang="en-US" sz="1800" dirty="0" smtClean="0">
                <a:ea typeface="宋体" pitchFamily="2" charset="-122"/>
              </a:rPr>
              <a:t>当耶稣呼唤拉撒路叫他从死复活出坟墓的时候，同耶稣在那里的众人，就作见证。</a:t>
            </a:r>
            <a:r>
              <a:rPr lang="en-US" altLang="zh-CN" sz="1800" dirty="0" smtClean="0">
                <a:ea typeface="宋体" pitchFamily="2" charset="-122"/>
              </a:rPr>
              <a:t>12:18 </a:t>
            </a:r>
            <a:r>
              <a:rPr lang="zh-CN" altLang="en-US" sz="1800" dirty="0" smtClean="0">
                <a:ea typeface="宋体" pitchFamily="2" charset="-122"/>
              </a:rPr>
              <a:t>众人因听见耶稣行了这神迹，就去迎接他</a:t>
            </a:r>
            <a:r>
              <a:rPr lang="zh-CN" altLang="en-US" sz="1800" dirty="0" smtClean="0">
                <a:ea typeface="宋体" pitchFamily="2" charset="-122"/>
              </a:rPr>
              <a:t>。</a:t>
            </a:r>
            <a:endParaRPr lang="en-US" altLang="zh-CN" sz="1800" dirty="0" smtClean="0">
              <a:ea typeface="宋体" pitchFamily="2" charset="-122"/>
            </a:endParaRPr>
          </a:p>
          <a:p>
            <a:pPr marL="176131" lvl="0" indent="-176131" eaLnBrk="1" hangingPunct="1">
              <a:buFont typeface="Arial" panose="020B0604020202020204" pitchFamily="34" charset="0"/>
              <a:buChar char="•"/>
            </a:pPr>
            <a:r>
              <a:rPr lang="zh-CN" altLang="en-US" sz="1800" dirty="0" smtClean="0">
                <a:ea typeface="宋体" pitchFamily="2" charset="-122"/>
              </a:rPr>
              <a:t>意义：</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zh-CN" altLang="en-US" sz="1800" dirty="0" smtClean="0">
                <a:ea typeface="宋体" pitchFamily="2" charset="-122"/>
              </a:rPr>
              <a:t>应验预言，马太福音所提到的。撒迦利亚书</a:t>
            </a:r>
            <a:r>
              <a:rPr lang="en-US" altLang="zh-CN" sz="1800" dirty="0" smtClean="0">
                <a:ea typeface="宋体" pitchFamily="2" charset="-122"/>
              </a:rPr>
              <a:t>9:9 </a:t>
            </a:r>
            <a:r>
              <a:rPr lang="zh-CN" altLang="en-US" sz="1800" dirty="0" smtClean="0">
                <a:ea typeface="宋体" pitchFamily="2" charset="-122"/>
              </a:rPr>
              <a:t>锡安的民哪，应当大大喜乐。耶路撒冷的民哪，应当欢呼。看哪，你的王来到你这里。他是公义的，并且施行拯救，谦谦和和地骑着驴，就是骑着驴的驹子。</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zh-CN" altLang="en-US" sz="1800" dirty="0" smtClean="0">
                <a:ea typeface="宋体" pitchFamily="2" charset="-122"/>
              </a:rPr>
              <a:t>当得的荣耀，就象耶稣出生的时候一样。以西结</a:t>
            </a:r>
            <a:r>
              <a:rPr lang="en-US" altLang="zh-CN" sz="1800" dirty="0" smtClean="0">
                <a:ea typeface="宋体" pitchFamily="2" charset="-122"/>
              </a:rPr>
              <a:t>43:1 </a:t>
            </a:r>
            <a:r>
              <a:rPr lang="zh-CN" altLang="en-US" sz="1800" dirty="0" smtClean="0">
                <a:ea typeface="宋体" pitchFamily="2" charset="-122"/>
              </a:rPr>
              <a:t>以后，他带我到一座门，就是朝东的门。</a:t>
            </a:r>
            <a:r>
              <a:rPr lang="en-US" altLang="zh-CN" sz="1800" dirty="0" smtClean="0">
                <a:ea typeface="宋体" pitchFamily="2" charset="-122"/>
              </a:rPr>
              <a:t>43:2 </a:t>
            </a:r>
            <a:r>
              <a:rPr lang="zh-CN" altLang="en-US" sz="1800" dirty="0" smtClean="0">
                <a:ea typeface="宋体" pitchFamily="2" charset="-122"/>
              </a:rPr>
              <a:t>以色列神的荣光从东而来。他的声音如同多水的声音。地就因他的荣耀发光。  </a:t>
            </a:r>
            <a:r>
              <a:rPr lang="en-US" altLang="zh-CN" sz="1800" dirty="0" smtClean="0">
                <a:ea typeface="宋体" pitchFamily="2" charset="-122"/>
              </a:rPr>
              <a:t>44:1 </a:t>
            </a:r>
            <a:r>
              <a:rPr lang="zh-CN" altLang="en-US" sz="1800" dirty="0" smtClean="0">
                <a:ea typeface="宋体" pitchFamily="2" charset="-122"/>
              </a:rPr>
              <a:t>他又带我回到圣地朝东的外门。那门关闭了。</a:t>
            </a:r>
            <a:r>
              <a:rPr lang="en-US" altLang="zh-CN" sz="1800" dirty="0" smtClean="0">
                <a:ea typeface="宋体" pitchFamily="2" charset="-122"/>
              </a:rPr>
              <a:t>44:2 </a:t>
            </a:r>
            <a:r>
              <a:rPr lang="zh-CN" altLang="en-US" sz="1800" dirty="0" smtClean="0">
                <a:ea typeface="宋体" pitchFamily="2" charset="-122"/>
              </a:rPr>
              <a:t>耶和华对我说，这门必须关闭，不可敞开，谁也不可由其中进入。因为耶和华以色列的　神已经由其中进入，所以必须关闭。  </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zh-CN" altLang="en-US" sz="1800" dirty="0" smtClean="0">
                <a:ea typeface="宋体" pitchFamily="2" charset="-122"/>
              </a:rPr>
              <a:t>显明耶稣是基督，审判前的最后机会。马太</a:t>
            </a:r>
            <a:r>
              <a:rPr lang="en-US" altLang="zh-CN" sz="1800" dirty="0" smtClean="0">
                <a:ea typeface="宋体" pitchFamily="2" charset="-122"/>
              </a:rPr>
              <a:t>23:37 </a:t>
            </a:r>
            <a:r>
              <a:rPr lang="zh-CN" altLang="en-US" sz="1800" dirty="0" smtClean="0">
                <a:ea typeface="宋体" pitchFamily="2" charset="-122"/>
              </a:rPr>
              <a:t>耶路撒冷阿，耶路撒冷阿，你常杀害先知，又用石头打死那奉差遣到你这里来的人。我多次愿意聚集你的儿女，好像母鸡把小鸡聚集在翅膀底下，只是你们不愿意。</a:t>
            </a:r>
            <a:r>
              <a:rPr lang="en-US" altLang="zh-CN" sz="1800" dirty="0" smtClean="0">
                <a:ea typeface="宋体" pitchFamily="2" charset="-122"/>
              </a:rPr>
              <a:t>23:38 </a:t>
            </a:r>
            <a:r>
              <a:rPr lang="zh-CN" altLang="en-US" sz="1800" dirty="0" smtClean="0">
                <a:ea typeface="宋体" pitchFamily="2" charset="-122"/>
              </a:rPr>
              <a:t>看哪，你们的家成为荒场，留给你们。</a:t>
            </a:r>
            <a:r>
              <a:rPr lang="en-US" altLang="zh-CN" sz="1800" dirty="0" smtClean="0">
                <a:ea typeface="宋体" pitchFamily="2" charset="-122"/>
              </a:rPr>
              <a:t>23:39</a:t>
            </a:r>
            <a:r>
              <a:rPr lang="zh-CN" altLang="en-US" sz="1800" dirty="0" smtClean="0">
                <a:ea typeface="宋体" pitchFamily="2" charset="-122"/>
              </a:rPr>
              <a:t>我告诉你们，从今以后，你们不得再见我，直等到你们说，奉主名来的，是应当称颂的。   </a:t>
            </a:r>
            <a:endParaRPr lang="zh-CN" altLang="en-US" sz="1800" dirty="0" smtClean="0">
              <a:ea typeface="宋体" pitchFamily="2" charset="-122"/>
            </a:endParaRPr>
          </a:p>
          <a:p>
            <a:pPr marL="633331" lvl="1" indent="-176131" eaLnBrk="1" hangingPunct="1">
              <a:buFont typeface="Arial" panose="020B0604020202020204" pitchFamily="34" charset="0"/>
              <a:buChar char="•"/>
            </a:pPr>
            <a:endParaRPr lang="zh-CN" altLang="en-US" sz="1800" dirty="0">
              <a:ea typeface="宋体"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4</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耶路撒冷关闭的东门</a:t>
            </a:r>
            <a:endParaRPr lang="en-US" altLang="zh-CN" sz="1800" dirty="0" smtClean="0">
              <a:ea typeface="宋体"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5</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一个奇怪的场景</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zh-CN" altLang="en-US" sz="1800" dirty="0" smtClean="0">
                <a:ea typeface="宋体" pitchFamily="2" charset="-122"/>
              </a:rPr>
              <a:t>路加福音</a:t>
            </a:r>
            <a:r>
              <a:rPr lang="en-US" altLang="zh-CN" sz="1800" dirty="0" smtClean="0">
                <a:ea typeface="宋体" pitchFamily="2" charset="-122"/>
              </a:rPr>
              <a:t>19:38 </a:t>
            </a:r>
            <a:r>
              <a:rPr lang="zh-CN" altLang="en-US" sz="1800" dirty="0" smtClean="0">
                <a:ea typeface="宋体" pitchFamily="2" charset="-122"/>
              </a:rPr>
              <a:t>说，奉主名来的王，是应当称颂的。在天上有和平，在至高之处有荣光。</a:t>
            </a:r>
            <a:r>
              <a:rPr lang="en-US" altLang="zh-CN" sz="1800" dirty="0" smtClean="0">
                <a:ea typeface="宋体" pitchFamily="2" charset="-122"/>
              </a:rPr>
              <a:t>19:39 </a:t>
            </a:r>
            <a:r>
              <a:rPr lang="zh-CN" altLang="en-US" sz="1800" dirty="0" smtClean="0">
                <a:ea typeface="宋体" pitchFamily="2" charset="-122"/>
              </a:rPr>
              <a:t>众人中有几个法利赛人对耶稣说，夫子，责备你的门徒吧。</a:t>
            </a:r>
            <a:r>
              <a:rPr lang="en-US" altLang="zh-CN" sz="1800" dirty="0" smtClean="0">
                <a:ea typeface="宋体" pitchFamily="2" charset="-122"/>
              </a:rPr>
              <a:t>19:40 </a:t>
            </a:r>
            <a:r>
              <a:rPr lang="zh-CN" altLang="en-US" sz="1800" dirty="0" smtClean="0">
                <a:ea typeface="宋体" pitchFamily="2" charset="-122"/>
              </a:rPr>
              <a:t>耶稣说，我告诉你们，若是他们闭口不说，这些石头必要呼叫起来。</a:t>
            </a:r>
            <a:endParaRPr lang="en-US" altLang="zh-CN" sz="1800" dirty="0" smtClean="0">
              <a:ea typeface="宋体" pitchFamily="2" charset="-122"/>
            </a:endParaRPr>
          </a:p>
          <a:p>
            <a:pPr marL="176131" indent="-176131" eaLnBrk="1" hangingPunct="1">
              <a:buFont typeface="Arial" panose="020B0604020202020204" pitchFamily="34" charset="0"/>
              <a:buChar char="•"/>
            </a:pPr>
            <a:r>
              <a:rPr lang="zh-CN" altLang="en-US" sz="1800" dirty="0" smtClean="0">
                <a:ea typeface="宋体" pitchFamily="2" charset="-122"/>
              </a:rPr>
              <a:t>入了圣殿，周围看了各样物件</a:t>
            </a:r>
            <a:r>
              <a:rPr lang="en-US" altLang="zh-CN" sz="1800" dirty="0" smtClean="0">
                <a:ea typeface="宋体" pitchFamily="2" charset="-122"/>
              </a:rPr>
              <a:t>looked round on all things</a:t>
            </a:r>
            <a:endParaRPr lang="en-US" altLang="zh-CN" sz="1800" dirty="0" smtClean="0">
              <a:ea typeface="宋体"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6</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棕榈主日是第一天。</a:t>
            </a:r>
            <a:endParaRPr lang="en-US" altLang="zh-CN" sz="1800" dirty="0" smtClean="0">
              <a:ea typeface="宋体" pitchFamily="2" charset="-122"/>
            </a:endParaRPr>
          </a:p>
          <a:p>
            <a:pPr marL="176131" indent="-176131" eaLnBrk="1" hangingPunct="1">
              <a:buFont typeface="Arial" panose="020B0604020202020204" pitchFamily="34" charset="0"/>
              <a:buChar char="•"/>
            </a:pPr>
            <a:r>
              <a:rPr lang="zh-CN" altLang="en-US" sz="1800" dirty="0" smtClean="0">
                <a:ea typeface="宋体" pitchFamily="2" charset="-122"/>
              </a:rPr>
              <a:t>又一个奇怪故事</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zh-CN" altLang="en-US" sz="1800" dirty="0" smtClean="0">
                <a:ea typeface="宋体" pitchFamily="2" charset="-122"/>
              </a:rPr>
              <a:t>仅有的一次，耶稣诅咒，仅有的一次，耶稣毁灭。</a:t>
            </a:r>
            <a:r>
              <a:rPr lang="en-US" altLang="zh-CN" sz="1800" dirty="0" smtClean="0">
                <a:ea typeface="宋体" pitchFamily="2" charset="-122"/>
              </a:rPr>
              <a:t>Isa 42:3 </a:t>
            </a:r>
            <a:r>
              <a:rPr lang="zh-CN" altLang="en-US" sz="1800" dirty="0" smtClean="0">
                <a:ea typeface="宋体" pitchFamily="2" charset="-122"/>
              </a:rPr>
              <a:t>压伤的芦苇，他不折断。将残的灯火，他不吹灭。</a:t>
            </a:r>
            <a:endParaRPr lang="en-US" altLang="zh-CN" sz="1800" dirty="0" smtClean="0">
              <a:ea typeface="宋体" pitchFamily="2" charset="-122"/>
            </a:endParaRPr>
          </a:p>
          <a:p>
            <a:pPr marL="1090531" lvl="2" indent="-176131" eaLnBrk="1" hangingPunct="1">
              <a:buFont typeface="Arial" panose="020B0604020202020204" pitchFamily="34" charset="0"/>
              <a:buChar char="•"/>
            </a:pPr>
            <a:r>
              <a:rPr lang="en-US" altLang="zh-CN" sz="1800" dirty="0" err="1" smtClean="0">
                <a:ea typeface="宋体" pitchFamily="2" charset="-122"/>
              </a:rPr>
              <a:t>Jhn</a:t>
            </a:r>
            <a:r>
              <a:rPr lang="en-US" altLang="zh-CN" sz="1800" dirty="0" smtClean="0">
                <a:ea typeface="宋体" pitchFamily="2" charset="-122"/>
              </a:rPr>
              <a:t> 3:17 </a:t>
            </a:r>
            <a:r>
              <a:rPr lang="zh-CN" altLang="en-US" sz="1800" dirty="0" smtClean="0">
                <a:ea typeface="宋体" pitchFamily="2" charset="-122"/>
              </a:rPr>
              <a:t>因为神差他的儿子降世，不是要定世人的罪，（或作审判世人下同）乃是要叫世人因他得救。</a:t>
            </a:r>
            <a:endParaRPr lang="en-US" altLang="zh-CN" sz="1800" dirty="0" smtClean="0">
              <a:ea typeface="宋体" pitchFamily="2" charset="-122"/>
            </a:endParaRPr>
          </a:p>
          <a:p>
            <a:pPr marL="1090531" lvl="2" indent="-176131" eaLnBrk="1" hangingPunct="1">
              <a:buFont typeface="Arial" panose="020B0604020202020204" pitchFamily="34" charset="0"/>
              <a:buChar char="•"/>
            </a:pPr>
            <a:r>
              <a:rPr lang="en-US" sz="1200" kern="1200" dirty="0" err="1" smtClean="0">
                <a:solidFill>
                  <a:schemeClr val="tx1"/>
                </a:solidFill>
                <a:effectLst/>
                <a:latin typeface="Times New Roman" charset="0"/>
                <a:ea typeface="+mn-ea"/>
                <a:cs typeface="+mn-cs"/>
              </a:rPr>
              <a:t>撒玛利亚的一个村庄</a:t>
            </a:r>
            <a:r>
              <a:rPr lang="zh-CN" altLang="en-US" sz="1200" kern="1200" dirty="0" smtClean="0">
                <a:solidFill>
                  <a:schemeClr val="tx1"/>
                </a:solidFill>
                <a:effectLst/>
                <a:latin typeface="Times New Roman" charset="0"/>
                <a:ea typeface="+mn-ea"/>
                <a:cs typeface="+mn-cs"/>
              </a:rPr>
              <a:t>不接待他们，雅各约翰，耶稣</a:t>
            </a:r>
            <a:r>
              <a:rPr lang="en-US" altLang="zh-CN" sz="1800" dirty="0" err="1" smtClean="0">
                <a:ea typeface="宋体" pitchFamily="2" charset="-122"/>
              </a:rPr>
              <a:t>Luk</a:t>
            </a:r>
            <a:r>
              <a:rPr lang="en-US" altLang="zh-CN" sz="1800" dirty="0" smtClean="0">
                <a:ea typeface="宋体" pitchFamily="2" charset="-122"/>
              </a:rPr>
              <a:t> 9:56 </a:t>
            </a:r>
            <a:r>
              <a:rPr lang="zh-CN" altLang="en-US" sz="1800" dirty="0" smtClean="0">
                <a:ea typeface="宋体" pitchFamily="2" charset="-122"/>
              </a:rPr>
              <a:t>人子来不是要灭人的性命（灵魂），是要救人的性命。</a:t>
            </a:r>
            <a:endParaRPr lang="en-US" altLang="zh-CN" sz="1800" dirty="0" smtClean="0">
              <a:ea typeface="宋体" pitchFamily="2" charset="-122"/>
            </a:endParaRPr>
          </a:p>
          <a:p>
            <a:pPr marL="1090531" lvl="2" indent="-176131" eaLnBrk="1" hangingPunct="1">
              <a:buFont typeface="Arial" panose="020B0604020202020204" pitchFamily="34" charset="0"/>
              <a:buChar char="•"/>
            </a:pPr>
            <a:r>
              <a:rPr lang="zh-CN" altLang="en-US" sz="1800" dirty="0" smtClean="0">
                <a:ea typeface="宋体" pitchFamily="2" charset="-122"/>
              </a:rPr>
              <a:t>本章的前面刚刚提到，你的王来到你这里。谦谦和和地骑着驴，就是骑着驴的驹子。</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zh-CN" altLang="en-US" sz="1800" dirty="0" smtClean="0">
                <a:ea typeface="宋体" pitchFamily="2" charset="-122"/>
              </a:rPr>
              <a:t>无花果书被耶稣诅咒的原因，是耶稣饿了，想从树上找东西吃，“因为不是收无花果的时候</a:t>
            </a:r>
            <a:r>
              <a:rPr lang="en-US" altLang="zh-CN" sz="1800" dirty="0" smtClean="0">
                <a:ea typeface="宋体" pitchFamily="2" charset="-122"/>
              </a:rPr>
              <a:t>”,</a:t>
            </a:r>
            <a:r>
              <a:rPr lang="en-US" altLang="zh-CN" sz="1800" baseline="0" dirty="0" smtClean="0">
                <a:ea typeface="宋体" pitchFamily="2" charset="-122"/>
              </a:rPr>
              <a:t> </a:t>
            </a:r>
            <a:r>
              <a:rPr lang="zh-CN" altLang="en-US" sz="1800" baseline="0" dirty="0" smtClean="0">
                <a:ea typeface="宋体" pitchFamily="2" charset="-122"/>
              </a:rPr>
              <a:t>使耶稣的诅咒越发显得没有道理。</a:t>
            </a:r>
            <a:endParaRPr lang="en-US" altLang="zh-CN" sz="1800" dirty="0" smtClean="0">
              <a:ea typeface="宋体" pitchFamily="2" charset="-122"/>
            </a:endParaRPr>
          </a:p>
          <a:p>
            <a:pPr marL="176131" lvl="0" indent="-176131" eaLnBrk="1" hangingPunct="1">
              <a:buFont typeface="Arial" panose="020B0604020202020204" pitchFamily="34" charset="0"/>
              <a:buChar char="•"/>
            </a:pPr>
            <a:r>
              <a:rPr lang="zh-CN" altLang="en-US" sz="1800" dirty="0" smtClean="0">
                <a:ea typeface="宋体" pitchFamily="2" charset="-122"/>
              </a:rPr>
              <a:t>原因</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zh-CN" altLang="en-US" sz="1800" dirty="0" smtClean="0">
                <a:ea typeface="宋体" pitchFamily="2" charset="-122"/>
              </a:rPr>
              <a:t>无花果树</a:t>
            </a:r>
            <a:endParaRPr lang="en-US" altLang="zh-CN" sz="1800" dirty="0" smtClean="0">
              <a:ea typeface="宋体" pitchFamily="2" charset="-122"/>
            </a:endParaRPr>
          </a:p>
          <a:p>
            <a:pPr marL="1090531" lvl="2" indent="-176131" eaLnBrk="1" hangingPunct="1">
              <a:buFont typeface="Arial" panose="020B0604020202020204" pitchFamily="34" charset="0"/>
              <a:buChar char="•"/>
            </a:pPr>
            <a:r>
              <a:rPr lang="zh-CN" altLang="en-US" sz="1800" dirty="0" smtClean="0">
                <a:ea typeface="宋体" pitchFamily="2" charset="-122"/>
              </a:rPr>
              <a:t>时间靠近逾越节（</a:t>
            </a:r>
            <a:r>
              <a:rPr lang="en-US" altLang="zh-CN" sz="1800" dirty="0" smtClean="0">
                <a:ea typeface="宋体" pitchFamily="2" charset="-122"/>
              </a:rPr>
              <a:t>3</a:t>
            </a:r>
            <a:r>
              <a:rPr lang="zh-CN" altLang="en-US" sz="1800" dirty="0" smtClean="0">
                <a:ea typeface="宋体" pitchFamily="2" charset="-122"/>
              </a:rPr>
              <a:t>月底</a:t>
            </a:r>
            <a:r>
              <a:rPr lang="en-US" altLang="zh-CN" sz="1800" dirty="0" smtClean="0">
                <a:ea typeface="宋体" pitchFamily="2" charset="-122"/>
              </a:rPr>
              <a:t>4</a:t>
            </a:r>
            <a:r>
              <a:rPr lang="zh-CN" altLang="en-US" sz="1800" dirty="0" smtClean="0">
                <a:ea typeface="宋体" pitchFamily="2" charset="-122"/>
              </a:rPr>
              <a:t>月初）</a:t>
            </a:r>
            <a:endParaRPr lang="en-US" altLang="zh-CN" sz="1800" dirty="0" smtClean="0">
              <a:ea typeface="宋体" pitchFamily="2" charset="-122"/>
            </a:endParaRPr>
          </a:p>
          <a:p>
            <a:pPr marL="1090531" lvl="2" indent="-176131" eaLnBrk="1" hangingPunct="1">
              <a:buFont typeface="Arial" panose="020B0604020202020204" pitchFamily="34" charset="0"/>
              <a:buChar char="•"/>
            </a:pPr>
            <a:r>
              <a:rPr lang="zh-CN" altLang="en-US" sz="1800" dirty="0" smtClean="0">
                <a:ea typeface="宋体" pitchFamily="2" charset="-122"/>
              </a:rPr>
              <a:t>何西阿书</a:t>
            </a:r>
            <a:r>
              <a:rPr lang="en-US" altLang="zh-CN" sz="1800" dirty="0" smtClean="0">
                <a:ea typeface="宋体" pitchFamily="2" charset="-122"/>
              </a:rPr>
              <a:t>9:10 [</a:t>
            </a:r>
            <a:r>
              <a:rPr lang="en-US" altLang="zh-CN" sz="1800" dirty="0" err="1" smtClean="0">
                <a:ea typeface="宋体" pitchFamily="2" charset="-122"/>
              </a:rPr>
              <a:t>cbgb</a:t>
            </a:r>
            <a:r>
              <a:rPr lang="en-US" altLang="zh-CN" sz="1800" dirty="0" smtClean="0">
                <a:ea typeface="宋体" pitchFamily="2" charset="-122"/>
              </a:rPr>
              <a:t>] </a:t>
            </a:r>
            <a:r>
              <a:rPr lang="zh-CN" altLang="en-US" sz="1800" dirty="0" smtClean="0">
                <a:ea typeface="宋体" pitchFamily="2" charset="-122"/>
              </a:rPr>
              <a:t>主说，我遇见以色列如葡萄在旷野，我看见你们的列祖如无花果树上春季初熟的果子。 </a:t>
            </a:r>
            <a:endParaRPr lang="en-US" altLang="zh-CN" sz="1800" dirty="0" smtClean="0">
              <a:ea typeface="宋体" pitchFamily="2" charset="-122"/>
            </a:endParaRPr>
          </a:p>
          <a:p>
            <a:pPr marL="1090531" lvl="2" indent="-176131" eaLnBrk="1" hangingPunct="1">
              <a:buFont typeface="Arial" panose="020B0604020202020204" pitchFamily="34" charset="0"/>
              <a:buChar char="•"/>
            </a:pPr>
            <a:r>
              <a:rPr lang="en-US" altLang="zh-CN" sz="1800" dirty="0" err="1" smtClean="0">
                <a:ea typeface="宋体" pitchFamily="2" charset="-122"/>
              </a:rPr>
              <a:t>Mak</a:t>
            </a:r>
            <a:r>
              <a:rPr lang="en-US" altLang="zh-CN" sz="1800" dirty="0" smtClean="0">
                <a:ea typeface="宋体" pitchFamily="2" charset="-122"/>
              </a:rPr>
              <a:t> 13:28 </a:t>
            </a:r>
            <a:r>
              <a:rPr lang="zh-CN" altLang="en-US" sz="1800" dirty="0" smtClean="0">
                <a:ea typeface="宋体" pitchFamily="2" charset="-122"/>
              </a:rPr>
              <a:t>你们可以从无花果树学个比方。当树枝发嫩长叶的时候，你们就知道夏天近了。</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zh-CN" altLang="en-US" sz="1800" dirty="0" smtClean="0">
                <a:ea typeface="宋体" pitchFamily="2" charset="-122"/>
              </a:rPr>
              <a:t>这个故事发生的时间，耶稣钉十字架的最后一周，星期一的早晨</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en-US" altLang="zh-CN" sz="1800" dirty="0" err="1" smtClean="0">
                <a:ea typeface="宋体" pitchFamily="2" charset="-122"/>
              </a:rPr>
              <a:t>Luk</a:t>
            </a:r>
            <a:r>
              <a:rPr lang="en-US" altLang="zh-CN" sz="1800" dirty="0" smtClean="0">
                <a:ea typeface="宋体" pitchFamily="2" charset="-122"/>
              </a:rPr>
              <a:t> 13:6 </a:t>
            </a:r>
            <a:r>
              <a:rPr lang="zh-CN" altLang="en-US" sz="1800" dirty="0" smtClean="0">
                <a:ea typeface="宋体" pitchFamily="2" charset="-122"/>
              </a:rPr>
              <a:t>于是用比喻说，一个人有一棵无花果树，栽在葡萄园里。他来到树前找果子，却找不着。</a:t>
            </a:r>
            <a:r>
              <a:rPr lang="en-US" altLang="zh-CN" sz="1800" dirty="0" smtClean="0">
                <a:ea typeface="宋体" pitchFamily="2" charset="-122"/>
              </a:rPr>
              <a:t>13:7 </a:t>
            </a:r>
            <a:r>
              <a:rPr lang="zh-CN" altLang="en-US" sz="1800" dirty="0" smtClean="0">
                <a:ea typeface="宋体" pitchFamily="2" charset="-122"/>
              </a:rPr>
              <a:t>就对管园的说，看哪，我这三年，来到这无花果树前找果子，竟找不着，把它砍了吧。何必白占地土呢？</a:t>
            </a:r>
            <a:r>
              <a:rPr lang="en-US" altLang="zh-CN" sz="1800" dirty="0" smtClean="0">
                <a:ea typeface="宋体" pitchFamily="2" charset="-122"/>
              </a:rPr>
              <a:t>13:8 </a:t>
            </a:r>
            <a:r>
              <a:rPr lang="zh-CN" altLang="en-US" sz="1800" dirty="0" smtClean="0">
                <a:ea typeface="宋体" pitchFamily="2" charset="-122"/>
              </a:rPr>
              <a:t>管园的说，主阿，今年且留着，等我周围掘开土，加上粪。</a:t>
            </a:r>
            <a:r>
              <a:rPr lang="en-US" altLang="zh-CN" sz="1800" dirty="0" smtClean="0">
                <a:ea typeface="宋体" pitchFamily="2" charset="-122"/>
              </a:rPr>
              <a:t>13:9 </a:t>
            </a:r>
            <a:r>
              <a:rPr lang="zh-CN" altLang="en-US" sz="1800" dirty="0" smtClean="0">
                <a:ea typeface="宋体" pitchFamily="2" charset="-122"/>
              </a:rPr>
              <a:t>以后若结果子便罢。不然再把它砍了</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zh-CN" altLang="en-US" sz="1800" dirty="0" smtClean="0">
                <a:ea typeface="宋体" pitchFamily="2" charset="-122"/>
              </a:rPr>
              <a:t>马太福音</a:t>
            </a:r>
            <a:r>
              <a:rPr lang="en-US" altLang="zh-CN" sz="1800" dirty="0" smtClean="0">
                <a:ea typeface="宋体" pitchFamily="2" charset="-122"/>
              </a:rPr>
              <a:t>21:43 </a:t>
            </a:r>
            <a:r>
              <a:rPr lang="zh-CN" altLang="en-US" sz="1800" dirty="0" smtClean="0">
                <a:ea typeface="宋体" pitchFamily="2" charset="-122"/>
              </a:rPr>
              <a:t>所以我告诉你们，神的国，必从你们夺去。赐给那能结果子的百姓。</a:t>
            </a:r>
            <a:endParaRPr lang="en-US" altLang="zh-CN" sz="1800" dirty="0" smtClean="0">
              <a:ea typeface="宋体" pitchFamily="2" charset="-122"/>
            </a:endParaRPr>
          </a:p>
          <a:p>
            <a:pPr marL="176131" lvl="0" indent="-176131" eaLnBrk="1" hangingPunct="1">
              <a:buFont typeface="Arial" panose="020B0604020202020204" pitchFamily="34" charset="0"/>
              <a:buChar char="•"/>
            </a:pPr>
            <a:r>
              <a:rPr lang="zh-CN" altLang="en-US" sz="1800" dirty="0" smtClean="0">
                <a:ea typeface="宋体" pitchFamily="2" charset="-122"/>
              </a:rPr>
              <a:t>精义：但主耶稣找果子的时候，我们有没有果子。撒种的比喻。 </a:t>
            </a:r>
          </a:p>
          <a:p>
            <a:pPr marL="633331" lvl="1" indent="-176131" eaLnBrk="1" hangingPunct="1">
              <a:buFont typeface="Arial" panose="020B0604020202020204" pitchFamily="34" charset="0"/>
              <a:buChar char="•"/>
            </a:pPr>
            <a:endParaRPr lang="zh-CN" altLang="en-US" sz="1800" dirty="0" smtClean="0">
              <a:ea typeface="宋体" pitchFamily="2" charset="-122"/>
            </a:endParaRPr>
          </a:p>
          <a:p>
            <a:pPr marL="457200" lvl="1" indent="0" eaLnBrk="1" hangingPunct="1">
              <a:buFont typeface="Arial" panose="020B0604020202020204" pitchFamily="34" charset="0"/>
              <a:buNone/>
            </a:pPr>
            <a:endParaRPr lang="zh-CN" altLang="en-US" sz="1800" dirty="0" smtClean="0">
              <a:ea typeface="宋体" pitchFamily="2" charset="-122"/>
            </a:endParaRPr>
          </a:p>
          <a:p>
            <a:pPr marL="176131" indent="-176131" eaLnBrk="1" hangingPunct="1">
              <a:buFont typeface="Arial" panose="020B0604020202020204" pitchFamily="34" charset="0"/>
              <a:buChar char="•"/>
            </a:pPr>
            <a:endParaRPr lang="zh-CN" altLang="en-US" sz="1800" dirty="0">
              <a:ea typeface="宋体"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7</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285750" indent="-285750" eaLnBrk="1" hangingPunct="1">
              <a:buFont typeface="Arial" panose="020B0604020202020204" pitchFamily="34" charset="0"/>
              <a:buChar char="•"/>
            </a:pPr>
            <a:r>
              <a:rPr lang="en-US" altLang="zh-CN" sz="1800" dirty="0" smtClean="0">
                <a:ea typeface="宋体" pitchFamily="2" charset="-122"/>
              </a:rPr>
              <a:t>11:11 </a:t>
            </a:r>
            <a:r>
              <a:rPr lang="zh-CN" altLang="en-US" sz="1800" dirty="0" smtClean="0">
                <a:ea typeface="宋体" pitchFamily="2" charset="-122"/>
              </a:rPr>
              <a:t>耶稣进了耶路撒冷，入了圣殿，周围看了各样物件。</a:t>
            </a:r>
            <a:r>
              <a:rPr lang="en-US" altLang="zh-CN" sz="1800" dirty="0" smtClean="0">
                <a:ea typeface="宋体" pitchFamily="2" charset="-122"/>
              </a:rPr>
              <a:t>looked round on all things</a:t>
            </a:r>
          </a:p>
          <a:p>
            <a:pPr marL="285750" indent="-285750" eaLnBrk="1" hangingPunct="1">
              <a:buFont typeface="Arial" panose="020B0604020202020204" pitchFamily="34" charset="0"/>
              <a:buChar char="•"/>
            </a:pPr>
            <a:r>
              <a:rPr lang="zh-CN" altLang="en-US" sz="1800" dirty="0" smtClean="0">
                <a:ea typeface="宋体" pitchFamily="2" charset="-122"/>
              </a:rPr>
              <a:t>万国祷告的殿</a:t>
            </a:r>
            <a:endParaRPr lang="en-US" altLang="zh-CN" sz="1800" dirty="0" smtClean="0">
              <a:ea typeface="宋体" pitchFamily="2" charset="-122"/>
            </a:endParaRPr>
          </a:p>
          <a:p>
            <a:pPr marL="742950" lvl="1" indent="-285750" eaLnBrk="1" hangingPunct="1">
              <a:buFont typeface="Arial" panose="020B0604020202020204" pitchFamily="34" charset="0"/>
              <a:buChar char="•"/>
            </a:pPr>
            <a:r>
              <a:rPr lang="en-US" altLang="zh-CN" sz="1800" dirty="0" smtClean="0">
                <a:ea typeface="宋体" pitchFamily="2" charset="-122"/>
              </a:rPr>
              <a:t>1Ki 8:41 </a:t>
            </a:r>
            <a:r>
              <a:rPr lang="zh-CN" altLang="en-US" sz="1800" dirty="0" smtClean="0">
                <a:ea typeface="宋体" pitchFamily="2" charset="-122"/>
              </a:rPr>
              <a:t>论到不属你民以色列的外邦人，为你名从远方而来，</a:t>
            </a:r>
            <a:r>
              <a:rPr lang="en-US" altLang="zh-CN" sz="1800" dirty="0" smtClean="0">
                <a:ea typeface="宋体" pitchFamily="2" charset="-122"/>
              </a:rPr>
              <a:t>8:42 </a:t>
            </a:r>
            <a:r>
              <a:rPr lang="zh-CN" altLang="en-US" sz="1800" dirty="0" smtClean="0">
                <a:ea typeface="宋体" pitchFamily="2" charset="-122"/>
              </a:rPr>
              <a:t>（他们听人论说你的大名和大能的手，并伸出来的膀臂）向这殿祷告，</a:t>
            </a:r>
            <a:r>
              <a:rPr lang="en-US" altLang="zh-CN" sz="1800" dirty="0" smtClean="0">
                <a:ea typeface="宋体" pitchFamily="2" charset="-122"/>
              </a:rPr>
              <a:t>8:43 </a:t>
            </a:r>
            <a:r>
              <a:rPr lang="zh-CN" altLang="en-US" sz="1800" dirty="0" smtClean="0">
                <a:ea typeface="宋体" pitchFamily="2" charset="-122"/>
              </a:rPr>
              <a:t>求你在天上你的居所垂听，照着外邦人所祈求的而行，使天下万民都认识你的名，敬畏你象你的民以色列一样。又使他们知道我建造的这殿是称为你名下的。</a:t>
            </a:r>
            <a:endParaRPr lang="en-US" altLang="zh-CN" sz="1800" dirty="0" smtClean="0">
              <a:ea typeface="宋体" pitchFamily="2" charset="-122"/>
            </a:endParaRPr>
          </a:p>
          <a:p>
            <a:pPr marL="285750" lvl="0" indent="-285750" eaLnBrk="1" hangingPunct="1">
              <a:buFont typeface="Arial" panose="020B0604020202020204" pitchFamily="34" charset="0"/>
              <a:buChar char="•"/>
            </a:pPr>
            <a:r>
              <a:rPr lang="zh-CN" altLang="en-US" sz="1800" dirty="0" smtClean="0">
                <a:ea typeface="宋体" pitchFamily="2" charset="-122"/>
              </a:rPr>
              <a:t>耶稣看到了什么呢。你们倒使它成为贼窝了。</a:t>
            </a:r>
            <a:endParaRPr lang="en-US" altLang="zh-CN" sz="1800" dirty="0" smtClean="0">
              <a:ea typeface="宋体" pitchFamily="2" charset="-122"/>
            </a:endParaRPr>
          </a:p>
          <a:p>
            <a:pPr marL="742950" lvl="1" indent="-285750" eaLnBrk="1" hangingPunct="1">
              <a:buFont typeface="Arial" panose="020B0604020202020204" pitchFamily="34" charset="0"/>
              <a:buChar char="•"/>
            </a:pPr>
            <a:r>
              <a:rPr lang="zh-CN" altLang="en-US" sz="1600" dirty="0" smtClean="0">
                <a:solidFill>
                  <a:srgbClr val="FF0000"/>
                </a:solidFill>
                <a:ea typeface="宋体" pitchFamily="2" charset="-122"/>
              </a:rPr>
              <a:t>做买卖的人，兑换银钱之人，卖鸽子之人</a:t>
            </a:r>
            <a:r>
              <a:rPr lang="zh-CN" altLang="en-US" sz="1600" dirty="0" smtClean="0">
                <a:ea typeface="宋体" pitchFamily="2" charset="-122"/>
              </a:rPr>
              <a:t>所作的其实都是与献祭有关的</a:t>
            </a:r>
            <a:endParaRPr lang="en-US" altLang="zh-CN" sz="1600" dirty="0" smtClean="0">
              <a:ea typeface="宋体" pitchFamily="2" charset="-122"/>
            </a:endParaRPr>
          </a:p>
          <a:p>
            <a:pPr marL="742950" lvl="1" indent="-285750" eaLnBrk="1" hangingPunct="1">
              <a:buFont typeface="Arial" panose="020B0604020202020204" pitchFamily="34" charset="0"/>
              <a:buChar char="•"/>
            </a:pPr>
            <a:r>
              <a:rPr lang="zh-CN" altLang="en-US" sz="1400" dirty="0" smtClean="0">
                <a:ea typeface="宋体" pitchFamily="2" charset="-122"/>
              </a:rPr>
              <a:t>但这不是神所要的，空有宗教繁荣的外表，只有叶子。</a:t>
            </a:r>
            <a:endParaRPr lang="en-US" altLang="zh-CN" sz="1400" dirty="0" smtClean="0">
              <a:ea typeface="宋体" pitchFamily="2" charset="-122"/>
            </a:endParaRPr>
          </a:p>
          <a:p>
            <a:pPr marL="285750" indent="-285750" eaLnBrk="1" hangingPunct="1">
              <a:buFont typeface="Arial" panose="020B0604020202020204" pitchFamily="34" charset="0"/>
              <a:buChar char="•"/>
            </a:pPr>
            <a:endParaRPr lang="en-US" altLang="zh-CN" sz="1800" dirty="0" smtClean="0">
              <a:ea typeface="宋体" pitchFamily="2" charset="-122"/>
            </a:endParaRPr>
          </a:p>
          <a:p>
            <a:pPr marL="285750" indent="-285750" eaLnBrk="1" hangingPunct="1">
              <a:buFont typeface="Arial" panose="020B0604020202020204" pitchFamily="34" charset="0"/>
              <a:buChar char="•"/>
            </a:pPr>
            <a:endParaRPr lang="en-US" altLang="zh-CN" sz="1800" dirty="0" smtClean="0">
              <a:ea typeface="宋体" pitchFamily="2" charset="-122"/>
            </a:endParaRPr>
          </a:p>
          <a:p>
            <a:pPr marL="176131" indent="-176131" eaLnBrk="1" hangingPunct="1">
              <a:buFont typeface="Arial" panose="020B0604020202020204" pitchFamily="34" charset="0"/>
              <a:buChar char="•"/>
            </a:pPr>
            <a:endParaRPr lang="zh-CN" altLang="en-US" sz="1800" dirty="0">
              <a:ea typeface="宋体"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8</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时间，星期二的早晨</a:t>
            </a:r>
            <a:endParaRPr lang="en-US" altLang="zh-CN" sz="1800" dirty="0" smtClean="0"/>
          </a:p>
          <a:p>
            <a:pPr marL="176131" indent="-176131" eaLnBrk="1" hangingPunct="1">
              <a:buFont typeface="Arial" panose="020B0604020202020204" pitchFamily="34" charset="0"/>
              <a:buChar char="•"/>
            </a:pPr>
            <a:r>
              <a:rPr lang="zh-CN" altLang="en-US" sz="1800" dirty="0" smtClean="0"/>
              <a:t>看见无花果树连根都枯干了，这是但是以色列人在属灵上的实际</a:t>
            </a:r>
            <a:endParaRPr lang="en-US" altLang="zh-CN" sz="1800" dirty="0" smtClean="0"/>
          </a:p>
          <a:p>
            <a:pPr marL="176131" indent="-176131" eaLnBrk="1" hangingPunct="1">
              <a:buFont typeface="Arial" panose="020B0604020202020204" pitchFamily="34" charset="0"/>
              <a:buChar char="•"/>
            </a:pPr>
            <a:r>
              <a:rPr lang="zh-CN" altLang="en-US" sz="1800" dirty="0" smtClean="0"/>
              <a:t>耶稣不是教门徒如何毁坏一棵树，乃是教导他们如何不像那棵无花果树一样被毁坏，就是你们当有从神来的信心。信心的表现就是祷告。</a:t>
            </a:r>
            <a:endParaRPr lang="zh-CN" altLang="en-US" sz="1800"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9</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权柄</a:t>
            </a:r>
            <a:endParaRPr lang="en-US" altLang="zh-CN" sz="1800" dirty="0" smtClean="0"/>
          </a:p>
          <a:p>
            <a:pPr marL="176131" indent="-176131" eaLnBrk="1" hangingPunct="1">
              <a:buFont typeface="Arial" panose="020B0604020202020204" pitchFamily="34" charset="0"/>
              <a:buChar char="•"/>
            </a:pPr>
            <a:r>
              <a:rPr lang="zh-CN" altLang="en-US" sz="1800" dirty="0" smtClean="0"/>
              <a:t>施洗约翰是基督的使者，预备主的道，修直他的路</a:t>
            </a:r>
            <a:endParaRPr lang="en-US" altLang="zh-CN" sz="1800" dirty="0" smtClean="0"/>
          </a:p>
          <a:p>
            <a:pPr marL="176131" indent="-176131" eaLnBrk="1" hangingPunct="1">
              <a:buFont typeface="Arial" panose="020B0604020202020204" pitchFamily="34" charset="0"/>
              <a:buChar char="•"/>
            </a:pPr>
            <a:r>
              <a:rPr lang="zh-CN" altLang="en-US" sz="1800" dirty="0" smtClean="0"/>
              <a:t>为什么耶稣不告诉他们，他仗着什么权柄作这些事？</a:t>
            </a:r>
            <a:endParaRPr lang="en-US" altLang="zh-CN" sz="1800" dirty="0" smtClean="0"/>
          </a:p>
          <a:p>
            <a:pPr marL="633331" lvl="1" indent="-176131" eaLnBrk="1" hangingPunct="1">
              <a:buFont typeface="Arial" panose="020B0604020202020204" pitchFamily="34" charset="0"/>
              <a:buChar char="•"/>
            </a:pPr>
            <a:r>
              <a:rPr lang="zh-CN" altLang="en-US" sz="1800" dirty="0" smtClean="0"/>
              <a:t>若是不能接受施洗约翰的权柄，也就不能接受耶稣的权柄</a:t>
            </a:r>
            <a:endParaRPr lang="zh-CN" altLang="en-US" sz="1800"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10</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这两章的主题都与审判有关</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zh-CN" altLang="en-US" sz="1800" dirty="0" smtClean="0">
                <a:ea typeface="宋体" pitchFamily="2" charset="-122"/>
              </a:rPr>
              <a:t>约翰福音</a:t>
            </a:r>
            <a:r>
              <a:rPr lang="en-US" altLang="zh-CN" sz="1800" dirty="0" smtClean="0">
                <a:ea typeface="宋体" pitchFamily="2" charset="-122"/>
              </a:rPr>
              <a:t>3:17</a:t>
            </a:r>
            <a:r>
              <a:rPr lang="zh-CN" altLang="en-US" sz="1800" dirty="0" smtClean="0">
                <a:ea typeface="宋体" pitchFamily="2" charset="-122"/>
              </a:rPr>
              <a:t>因为神差他的儿子降世，不是要定世人的罪，（或作审判世人下同）乃是要叫世人因他得救。 </a:t>
            </a:r>
            <a:r>
              <a:rPr lang="en-US" altLang="zh-CN" sz="1800" dirty="0" smtClean="0">
                <a:ea typeface="宋体" pitchFamily="2" charset="-122"/>
              </a:rPr>
              <a:t>3:18 </a:t>
            </a:r>
            <a:r>
              <a:rPr lang="zh-CN" altLang="en-US" sz="1800" dirty="0" smtClean="0">
                <a:ea typeface="宋体" pitchFamily="2" charset="-122"/>
              </a:rPr>
              <a:t>信他的人，不被定罪。不信的人，罪已经定了，因为他不信神独生子的名。</a:t>
            </a:r>
            <a:r>
              <a:rPr lang="en-US" altLang="zh-CN" sz="1800" dirty="0" smtClean="0">
                <a:ea typeface="宋体" pitchFamily="2" charset="-122"/>
              </a:rPr>
              <a:t>3:19 </a:t>
            </a:r>
            <a:r>
              <a:rPr lang="zh-CN" altLang="en-US" sz="1800" dirty="0" smtClean="0">
                <a:ea typeface="宋体" pitchFamily="2" charset="-122"/>
              </a:rPr>
              <a:t>光来到世间，世人因自己的行为是恶的，不爱光倒爱黑暗，定他们的罪就是在此。  </a:t>
            </a:r>
            <a:endParaRPr lang="zh-CN" altLang="en-US" sz="1800" dirty="0" smtClean="0">
              <a:ea typeface="宋体"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11</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收葡萄园的果子的权柄，因为祂是主人，以色列人是园户，神“栽了一个葡萄园，周围圈上篱笆，挖了一个压酒池，盖了一座楼，租给园户”</a:t>
            </a:r>
            <a:endParaRPr lang="zh-CN" altLang="en-US" sz="1800" dirty="0" smtClean="0"/>
          </a:p>
          <a:p>
            <a:pPr marL="176131" indent="-176131" eaLnBrk="1" hangingPunct="1">
              <a:buFont typeface="Arial" panose="020B0604020202020204" pitchFamily="34" charset="0"/>
              <a:buChar char="•"/>
            </a:pPr>
            <a:endParaRPr lang="en-US" altLang="zh-CN" sz="1800"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12</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马太福音</a:t>
            </a:r>
            <a:r>
              <a:rPr lang="en-US" altLang="zh-CN" sz="1800" dirty="0" smtClean="0">
                <a:ea typeface="宋体" pitchFamily="2" charset="-122"/>
              </a:rPr>
              <a:t>21:43 </a:t>
            </a:r>
            <a:r>
              <a:rPr lang="zh-CN" altLang="en-US" sz="1800" dirty="0" smtClean="0">
                <a:ea typeface="宋体" pitchFamily="2" charset="-122"/>
              </a:rPr>
              <a:t>所以我告诉你们，神的国，必从你们夺去。赐给那能结果子的百姓。 </a:t>
            </a:r>
            <a:endParaRPr lang="en-US" altLang="zh-CN" sz="1800" dirty="0" smtClean="0">
              <a:ea typeface="宋体" pitchFamily="2" charset="-122"/>
            </a:endParaRPr>
          </a:p>
          <a:p>
            <a:pPr marL="176131" indent="-176131" eaLnBrk="1" hangingPunct="1">
              <a:buFont typeface="Arial" panose="020B0604020202020204" pitchFamily="34" charset="0"/>
              <a:buChar char="•"/>
            </a:pPr>
            <a:r>
              <a:rPr lang="zh-CN" altLang="en-US" sz="1800" dirty="0" smtClean="0">
                <a:ea typeface="宋体" pitchFamily="2" charset="-122"/>
              </a:rPr>
              <a:t>以色列人拒绝耶稣的结果是，以色列作为选民将要被教会所代替。</a:t>
            </a:r>
            <a:endParaRPr lang="en-US" altLang="zh-CN" sz="1800" dirty="0" smtClean="0">
              <a:ea typeface="宋体" pitchFamily="2" charset="-122"/>
            </a:endParaRPr>
          </a:p>
          <a:p>
            <a:pPr marL="633331" lvl="1" indent="-176131" eaLnBrk="1" hangingPunct="1">
              <a:buFont typeface="Arial" panose="020B0604020202020204" pitchFamily="34" charset="0"/>
              <a:buChar char="•"/>
            </a:pPr>
            <a:r>
              <a:rPr lang="en-US" altLang="zh-CN" sz="1800" dirty="0" err="1" smtClean="0">
                <a:ea typeface="宋体" pitchFamily="2" charset="-122"/>
              </a:rPr>
              <a:t>Eph</a:t>
            </a:r>
            <a:r>
              <a:rPr lang="en-US" altLang="zh-CN" sz="1800" dirty="0" smtClean="0">
                <a:ea typeface="宋体" pitchFamily="2" charset="-122"/>
              </a:rPr>
              <a:t> 2:20 </a:t>
            </a:r>
            <a:r>
              <a:rPr lang="zh-CN" altLang="en-US" sz="1800" dirty="0" smtClean="0">
                <a:ea typeface="宋体" pitchFamily="2" charset="-122"/>
              </a:rPr>
              <a:t>并且被建造在使徒和先知的根基上，有基督耶稣自己为房角石。</a:t>
            </a:r>
            <a:r>
              <a:rPr lang="en-US" altLang="zh-CN" sz="1800" dirty="0" smtClean="0">
                <a:ea typeface="宋体" pitchFamily="2" charset="-122"/>
              </a:rPr>
              <a:t>2:21 </a:t>
            </a:r>
            <a:r>
              <a:rPr lang="zh-CN" altLang="en-US" sz="1800" dirty="0" smtClean="0">
                <a:ea typeface="宋体" pitchFamily="2" charset="-122"/>
              </a:rPr>
              <a:t>各（或作全）房靠他联络得合式，渐渐成为主的圣殿。</a:t>
            </a:r>
            <a:r>
              <a:rPr lang="en-US" altLang="zh-CN" sz="1800" dirty="0" smtClean="0">
                <a:ea typeface="宋体" pitchFamily="2" charset="-122"/>
              </a:rPr>
              <a:t>2:22 </a:t>
            </a:r>
            <a:r>
              <a:rPr lang="zh-CN" altLang="en-US" sz="1800" dirty="0" smtClean="0">
                <a:ea typeface="宋体" pitchFamily="2" charset="-122"/>
              </a:rPr>
              <a:t>你们也靠他同被建造成为神借着圣灵居住的所在</a:t>
            </a:r>
          </a:p>
          <a:p>
            <a:pPr marL="633331" lvl="1" indent="-176131" eaLnBrk="1" hangingPunct="1">
              <a:buFont typeface="Arial" panose="020B0604020202020204" pitchFamily="34" charset="0"/>
              <a:buChar char="•"/>
            </a:pPr>
            <a:endParaRPr lang="en-US" altLang="zh-CN" sz="1800" dirty="0" smtClean="0">
              <a:ea typeface="宋体"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13</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表面：纳税给该撒可以不可以</a:t>
            </a:r>
            <a:endParaRPr lang="en-US" altLang="zh-CN" sz="1800" dirty="0" smtClean="0"/>
          </a:p>
          <a:p>
            <a:pPr marL="176131" indent="-176131" eaLnBrk="1" hangingPunct="1">
              <a:buFont typeface="Arial" panose="020B0604020202020204" pitchFamily="34" charset="0"/>
              <a:buChar char="•"/>
            </a:pPr>
            <a:r>
              <a:rPr lang="zh-CN" altLang="en-US" sz="1800" dirty="0" smtClean="0"/>
              <a:t>原则：该撒的物当归给该撒，神的物当归给神</a:t>
            </a:r>
            <a:endParaRPr lang="en-US" altLang="zh-CN" sz="1800" dirty="0" smtClean="0"/>
          </a:p>
          <a:p>
            <a:pPr marL="633331" lvl="1" indent="-176131" eaLnBrk="1" hangingPunct="1">
              <a:buFont typeface="Arial" panose="020B0604020202020204" pitchFamily="34" charset="0"/>
              <a:buChar char="•"/>
            </a:pPr>
            <a:r>
              <a:rPr lang="zh-CN" altLang="en-US" sz="1800" dirty="0" smtClean="0"/>
              <a:t>什么是该撒的物，什么是神的物？</a:t>
            </a:r>
            <a:endParaRPr lang="en-US" altLang="zh-CN" sz="1800" dirty="0" smtClean="0"/>
          </a:p>
          <a:p>
            <a:pPr marL="633331" lvl="1" indent="-176131" eaLnBrk="1" hangingPunct="1">
              <a:buFont typeface="Arial" panose="020B0604020202020204" pitchFamily="34" charset="0"/>
              <a:buChar char="•"/>
            </a:pPr>
            <a:r>
              <a:rPr lang="en-US" altLang="zh-CN" sz="1800" dirty="0" smtClean="0"/>
              <a:t>1Jn 2:16 </a:t>
            </a:r>
            <a:r>
              <a:rPr lang="zh-CN" altLang="en-US" sz="1800" dirty="0" smtClean="0"/>
              <a:t>因为凡世界上的事，就像肉体的情欲，眼目的情欲，并今生的骄傲，都不是从父来的，乃是从世界来的。</a:t>
            </a:r>
            <a:r>
              <a:rPr lang="en-US" altLang="zh-CN" sz="1800" dirty="0" smtClean="0"/>
              <a:t>2:17 </a:t>
            </a:r>
            <a:r>
              <a:rPr lang="zh-CN" altLang="en-US" sz="1800" dirty="0" smtClean="0"/>
              <a:t>这世界，和其上的情欲，都要过去。惟独遵行神旨意的，是永远常存。</a:t>
            </a:r>
          </a:p>
          <a:p>
            <a:pPr marL="633331" lvl="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14</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撒督该人的问题，依靠人的智慧，依靠人的逻辑推理，错误的假设，夫妻复活后依然是夫妻。</a:t>
            </a:r>
            <a:endParaRPr lang="zh-CN" altLang="en-US" sz="1800"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15</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你们所以错了，岂不是因为不明白圣经，不晓得神的大能</a:t>
            </a:r>
          </a:p>
          <a:p>
            <a:pPr marL="633331" lvl="1" indent="-176131" eaLnBrk="1" hangingPunct="1">
              <a:buFont typeface="Arial" panose="020B0604020202020204" pitchFamily="34" charset="0"/>
              <a:buChar char="•"/>
            </a:pPr>
            <a:r>
              <a:rPr lang="zh-CN" altLang="en-US" sz="1800" dirty="0" smtClean="0"/>
              <a:t>不明白圣经：神不是死人的神，乃是活人的神</a:t>
            </a:r>
            <a:endParaRPr lang="en-US" altLang="zh-CN" sz="1800" dirty="0" smtClean="0"/>
          </a:p>
          <a:p>
            <a:pPr marL="633331" lvl="1" indent="-176131" eaLnBrk="1" hangingPunct="1">
              <a:buFont typeface="Arial" panose="020B0604020202020204" pitchFamily="34" charset="0"/>
              <a:buChar char="•"/>
            </a:pPr>
            <a:r>
              <a:rPr lang="zh-CN" altLang="en-US" sz="1800" dirty="0" smtClean="0"/>
              <a:t>不晓得神的大能：以为复活就是肉体再活过来</a:t>
            </a:r>
            <a:endParaRPr lang="en-US" altLang="zh-CN" sz="1800" dirty="0" smtClean="0"/>
          </a:p>
          <a:p>
            <a:pPr marL="176131" lvl="0" indent="-176131" eaLnBrk="1" hangingPunct="1">
              <a:buFont typeface="Arial" panose="020B0604020202020204" pitchFamily="34" charset="0"/>
              <a:buChar char="•"/>
            </a:pPr>
            <a:r>
              <a:rPr lang="zh-CN" altLang="en-US" sz="1800" dirty="0" smtClean="0"/>
              <a:t>我们不也常常犯这样的错吗？什么是永生，不是永远活着</a:t>
            </a:r>
            <a:endParaRPr lang="en-US" altLang="zh-CN" sz="1800" dirty="0" smtClean="0"/>
          </a:p>
          <a:p>
            <a:pPr marL="633331" lvl="1" indent="-176131" eaLnBrk="1" hangingPunct="1">
              <a:buFont typeface="Arial" panose="020B0604020202020204" pitchFamily="34" charset="0"/>
              <a:buChar char="•"/>
            </a:pPr>
            <a:r>
              <a:rPr lang="en-US" altLang="zh-CN" sz="1800" dirty="0" err="1" smtClean="0"/>
              <a:t>Jhn</a:t>
            </a:r>
            <a:r>
              <a:rPr lang="en-US" altLang="zh-CN" sz="1800" dirty="0" smtClean="0"/>
              <a:t> 12:50 </a:t>
            </a:r>
            <a:r>
              <a:rPr lang="zh-CN" altLang="en-US" sz="1800" dirty="0" smtClean="0"/>
              <a:t>我也知道他的命令就是永生</a:t>
            </a:r>
            <a:endParaRPr lang="en-US" altLang="zh-CN" sz="1800" dirty="0" smtClean="0"/>
          </a:p>
          <a:p>
            <a:pPr marL="633331" lvl="1" indent="-176131" eaLnBrk="1" hangingPunct="1">
              <a:buFont typeface="Arial" panose="020B0604020202020204" pitchFamily="34" charset="0"/>
              <a:buChar char="•"/>
            </a:pPr>
            <a:r>
              <a:rPr lang="zh-CN" altLang="en-US" sz="1800" dirty="0" smtClean="0"/>
              <a:t>叫他将永生赐给你所赐给他的人。</a:t>
            </a:r>
            <a:r>
              <a:rPr lang="en-US" altLang="zh-CN" sz="1800" dirty="0" err="1" smtClean="0"/>
              <a:t>Jhn</a:t>
            </a:r>
            <a:r>
              <a:rPr lang="en-US" altLang="zh-CN" sz="1800" dirty="0" smtClean="0"/>
              <a:t> 17:3 </a:t>
            </a:r>
            <a:r>
              <a:rPr lang="zh-CN" altLang="en-US" sz="1800" dirty="0" smtClean="0"/>
              <a:t>认识你独一的真神，并且认识你所差来的耶稣基督，这就是永生。</a:t>
            </a:r>
            <a:endParaRPr lang="en-US" altLang="zh-CN" sz="1800" dirty="0" smtClean="0"/>
          </a:p>
          <a:p>
            <a:pPr marL="633331" lvl="1" indent="-176131" eaLnBrk="1" hangingPunct="1">
              <a:buFont typeface="Arial" panose="020B0604020202020204" pitchFamily="34" charset="0"/>
              <a:buChar char="•"/>
            </a:pPr>
            <a:r>
              <a:rPr lang="en-US" altLang="zh-CN" sz="1200" dirty="0" smtClean="0"/>
              <a:t>Rom 6:23 </a:t>
            </a:r>
            <a:r>
              <a:rPr lang="zh-CN" altLang="en-US" sz="1200" dirty="0" smtClean="0"/>
              <a:t>因为罪的工价乃是死。惟有神的恩赐，在我们的主基督耶稣里乃是永生。</a:t>
            </a:r>
            <a:endParaRPr lang="en-US" altLang="zh-CN" sz="1200" dirty="0" smtClean="0"/>
          </a:p>
          <a:p>
            <a:pPr marL="633331" lvl="1" indent="-176131" eaLnBrk="1" hangingPunct="1">
              <a:buFont typeface="Arial" panose="020B0604020202020204" pitchFamily="34" charset="0"/>
              <a:buChar char="•"/>
            </a:pPr>
            <a:r>
              <a:rPr lang="zh-CN" altLang="en-US" sz="1200" dirty="0" smtClean="0"/>
              <a:t>若将从起初所听见的存在心里，你们就必住在子里面，也必住在父里面。</a:t>
            </a:r>
            <a:r>
              <a:rPr lang="en-US" altLang="zh-CN" sz="1200" dirty="0" smtClean="0"/>
              <a:t>1Jn 2:25 </a:t>
            </a:r>
            <a:r>
              <a:rPr lang="zh-CN" altLang="en-US" sz="1200" dirty="0" smtClean="0"/>
              <a:t>主所应许我们的就是永生。</a:t>
            </a:r>
          </a:p>
          <a:p>
            <a:pPr marL="633331" lvl="1" indent="-176131" eaLnBrk="1" hangingPunct="1">
              <a:buFont typeface="Arial" panose="020B0604020202020204" pitchFamily="34" charset="0"/>
              <a:buChar char="•"/>
            </a:pPr>
            <a:endParaRPr lang="zh-CN" altLang="en-US" sz="1800" dirty="0" smtClean="0"/>
          </a:p>
          <a:p>
            <a:pPr marL="633331" lvl="1" indent="-176131" eaLnBrk="1" hangingPunct="1">
              <a:buFont typeface="Arial" panose="020B0604020202020204" pitchFamily="34" charset="0"/>
              <a:buChar char="•"/>
            </a:pPr>
            <a:endParaRPr lang="en-US" altLang="zh-CN" sz="1800" dirty="0" smtClean="0"/>
          </a:p>
          <a:p>
            <a:pPr marL="176131" lvl="0" indent="-176131" eaLnBrk="1" hangingPunct="1">
              <a:buFont typeface="Arial" panose="020B0604020202020204" pitchFamily="34" charset="0"/>
              <a:buChar char="•"/>
            </a:pPr>
            <a:endParaRPr lang="en-US" altLang="zh-CN" sz="1800" dirty="0" smtClean="0"/>
          </a:p>
          <a:p>
            <a:pPr marL="633331" lvl="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16</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爱神（申命记</a:t>
            </a:r>
            <a:r>
              <a:rPr lang="en-US" altLang="zh-CN" sz="1800" dirty="0" smtClean="0"/>
              <a:t>6:4 -5</a:t>
            </a:r>
            <a:r>
              <a:rPr lang="zh-CN" altLang="en-US" sz="1800" dirty="0" smtClean="0"/>
              <a:t>）</a:t>
            </a:r>
            <a:endParaRPr lang="en-US" altLang="zh-CN" sz="1800" dirty="0" smtClean="0"/>
          </a:p>
          <a:p>
            <a:pPr marL="633331" lvl="1" indent="-176131" eaLnBrk="1" hangingPunct="1">
              <a:buFont typeface="Arial" panose="020B0604020202020204" pitchFamily="34" charset="0"/>
              <a:buChar char="•"/>
            </a:pPr>
            <a:r>
              <a:rPr lang="zh-CN" altLang="en-US" sz="1800" dirty="0" smtClean="0"/>
              <a:t>独一的主</a:t>
            </a:r>
            <a:endParaRPr lang="en-US" altLang="zh-CN" sz="1800" dirty="0" smtClean="0"/>
          </a:p>
          <a:p>
            <a:pPr marL="176131" indent="-176131" eaLnBrk="1" hangingPunct="1">
              <a:buFont typeface="Arial" panose="020B0604020202020204" pitchFamily="34" charset="0"/>
              <a:buChar char="•"/>
            </a:pPr>
            <a:r>
              <a:rPr lang="zh-CN" altLang="en-US" sz="1800" dirty="0" smtClean="0"/>
              <a:t>爱人</a:t>
            </a:r>
            <a:endParaRPr lang="en-US" altLang="zh-CN" sz="1800" dirty="0" smtClean="0"/>
          </a:p>
          <a:p>
            <a:pPr marL="633331" lvl="1" indent="-176131" eaLnBrk="1" hangingPunct="1">
              <a:buFont typeface="Arial" panose="020B0604020202020204" pitchFamily="34" charset="0"/>
              <a:buChar char="•"/>
            </a:pPr>
            <a:r>
              <a:rPr lang="zh-CN" altLang="en-US" sz="1800" dirty="0" smtClean="0"/>
              <a:t>人，中文有时翻译为邻居，原文是你身边的人，近的人，单数。</a:t>
            </a:r>
            <a:endParaRPr lang="en-US" altLang="zh-CN" sz="1800" dirty="0" smtClean="0"/>
          </a:p>
          <a:p>
            <a:pPr marL="176131" lvl="0" indent="-176131" eaLnBrk="1" hangingPunct="1">
              <a:buFont typeface="Arial" panose="020B0604020202020204" pitchFamily="34" charset="0"/>
              <a:buChar char="•"/>
            </a:pPr>
            <a:r>
              <a:rPr lang="zh-CN" altLang="en-US" sz="1800" dirty="0" smtClean="0"/>
              <a:t>原则：爱主爱人是根本</a:t>
            </a:r>
            <a:endParaRPr lang="zh-CN" altLang="en-US" sz="1800"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17</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文士怎么说，基督是大卫的子孙呢？大卫既自己称他为主，他怎么又是大卫的子孙呢</a:t>
            </a:r>
            <a:endParaRPr lang="en-US" altLang="zh-CN" sz="1800" dirty="0" smtClean="0"/>
          </a:p>
          <a:p>
            <a:pPr marL="176131" indent="-176131" eaLnBrk="1" hangingPunct="1">
              <a:buFont typeface="Arial" panose="020B0604020202020204" pitchFamily="34" charset="0"/>
              <a:buChar char="•"/>
            </a:pPr>
            <a:r>
              <a:rPr lang="zh-CN" altLang="en-US" sz="1800" dirty="0" smtClean="0"/>
              <a:t>如何对待圣经中的所谓的冲突反映了我们在明白神的话语中有没有圣灵的工作。</a:t>
            </a:r>
            <a:endParaRPr lang="en-US" altLang="zh-CN" sz="1800" dirty="0" smtClean="0"/>
          </a:p>
          <a:p>
            <a:pPr marL="176131" indent="-176131" eaLnBrk="1" hangingPunct="1">
              <a:buFont typeface="Arial" panose="020B0604020202020204" pitchFamily="34" charset="0"/>
              <a:buChar char="•"/>
            </a:pPr>
            <a:r>
              <a:rPr lang="zh-CN" altLang="en-US" sz="1800" dirty="0" smtClean="0"/>
              <a:t>文士是解释律法的</a:t>
            </a:r>
            <a:endParaRPr lang="zh-CN" altLang="en-US" sz="1800"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18</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这是难解的圣经</a:t>
            </a:r>
            <a:endParaRPr lang="zh-CN" altLang="en-US" sz="1800"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19</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smtClean="0"/>
              <a:t>但耶稣来我这里找的时候，祂能找到什么呢？</a:t>
            </a:r>
            <a:endParaRPr lang="zh-CN" altLang="en-US" sz="180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53191FC-C64F-4C8A-AD80-5B6918884E46}" type="slidenum">
              <a:rPr lang="en-US"/>
              <a:pPr>
                <a:defRPr/>
              </a:pPr>
              <a:t>‹#›</a:t>
            </a:fld>
            <a:endParaRPr lang="en-US"/>
          </a:p>
        </p:txBody>
      </p:sp>
    </p:spTree>
    <p:extLst>
      <p:ext uri="{BB962C8B-B14F-4D97-AF65-F5344CB8AC3E}">
        <p14:creationId xmlns:p14="http://schemas.microsoft.com/office/powerpoint/2010/main" val="239230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D7B6EC6-91F3-42F9-8882-27590BA5AC26}" type="slidenum">
              <a:rPr lang="en-US"/>
              <a:pPr>
                <a:defRPr/>
              </a:pPr>
              <a:t>‹#›</a:t>
            </a:fld>
            <a:endParaRPr lang="en-US"/>
          </a:p>
        </p:txBody>
      </p:sp>
    </p:spTree>
    <p:extLst>
      <p:ext uri="{BB962C8B-B14F-4D97-AF65-F5344CB8AC3E}">
        <p14:creationId xmlns:p14="http://schemas.microsoft.com/office/powerpoint/2010/main" val="3479579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A6CD7E-4A92-48E2-9244-BCCC0660266B}" type="slidenum">
              <a:rPr lang="en-US"/>
              <a:pPr>
                <a:defRPr/>
              </a:pPr>
              <a:t>‹#›</a:t>
            </a:fld>
            <a:endParaRPr lang="en-US"/>
          </a:p>
        </p:txBody>
      </p:sp>
    </p:spTree>
    <p:extLst>
      <p:ext uri="{BB962C8B-B14F-4D97-AF65-F5344CB8AC3E}">
        <p14:creationId xmlns:p14="http://schemas.microsoft.com/office/powerpoint/2010/main" val="3337580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40BC8F6-24E4-4465-A09D-5671FF422119}" type="slidenum">
              <a:rPr lang="en-US"/>
              <a:pPr>
                <a:defRPr/>
              </a:pPr>
              <a:t>‹#›</a:t>
            </a:fld>
            <a:endParaRPr lang="en-US"/>
          </a:p>
        </p:txBody>
      </p:sp>
    </p:spTree>
    <p:extLst>
      <p:ext uri="{BB962C8B-B14F-4D97-AF65-F5344CB8AC3E}">
        <p14:creationId xmlns:p14="http://schemas.microsoft.com/office/powerpoint/2010/main" val="3491589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4142AC7-48CA-4C9C-B3E4-1D54D4131520}" type="slidenum">
              <a:rPr lang="en-US"/>
              <a:pPr>
                <a:defRPr/>
              </a:pPr>
              <a:t>‹#›</a:t>
            </a:fld>
            <a:endParaRPr lang="en-US"/>
          </a:p>
        </p:txBody>
      </p:sp>
    </p:spTree>
    <p:extLst>
      <p:ext uri="{BB962C8B-B14F-4D97-AF65-F5344CB8AC3E}">
        <p14:creationId xmlns:p14="http://schemas.microsoft.com/office/powerpoint/2010/main" val="336508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C8E8EA6-AC08-4ABB-A61E-4718D8FBCE79}" type="slidenum">
              <a:rPr lang="en-US"/>
              <a:pPr>
                <a:defRPr/>
              </a:pPr>
              <a:t>‹#›</a:t>
            </a:fld>
            <a:endParaRPr lang="en-US"/>
          </a:p>
        </p:txBody>
      </p:sp>
    </p:spTree>
    <p:extLst>
      <p:ext uri="{BB962C8B-B14F-4D97-AF65-F5344CB8AC3E}">
        <p14:creationId xmlns:p14="http://schemas.microsoft.com/office/powerpoint/2010/main" val="2125428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1D6FAA5-93DE-48AF-9BC6-0C9F1FD5F956}" type="slidenum">
              <a:rPr lang="en-US"/>
              <a:pPr>
                <a:defRPr/>
              </a:pPr>
              <a:t>‹#›</a:t>
            </a:fld>
            <a:endParaRPr lang="en-US"/>
          </a:p>
        </p:txBody>
      </p:sp>
    </p:spTree>
    <p:extLst>
      <p:ext uri="{BB962C8B-B14F-4D97-AF65-F5344CB8AC3E}">
        <p14:creationId xmlns:p14="http://schemas.microsoft.com/office/powerpoint/2010/main" val="961591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0B9CA5-B195-4516-8A19-150683D32AE3}" type="slidenum">
              <a:rPr lang="en-US"/>
              <a:pPr>
                <a:defRPr/>
              </a:pPr>
              <a:t>‹#›</a:t>
            </a:fld>
            <a:endParaRPr lang="en-US"/>
          </a:p>
        </p:txBody>
      </p:sp>
    </p:spTree>
    <p:extLst>
      <p:ext uri="{BB962C8B-B14F-4D97-AF65-F5344CB8AC3E}">
        <p14:creationId xmlns:p14="http://schemas.microsoft.com/office/powerpoint/2010/main" val="2933560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F480366-C9BD-49A7-8945-57056E1C6F5E}" type="slidenum">
              <a:rPr lang="en-US"/>
              <a:pPr>
                <a:defRPr/>
              </a:pPr>
              <a:t>‹#›</a:t>
            </a:fld>
            <a:endParaRPr lang="en-US"/>
          </a:p>
        </p:txBody>
      </p:sp>
    </p:spTree>
    <p:extLst>
      <p:ext uri="{BB962C8B-B14F-4D97-AF65-F5344CB8AC3E}">
        <p14:creationId xmlns:p14="http://schemas.microsoft.com/office/powerpoint/2010/main" val="356472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C9F59A7-AAEA-479D-8826-25C608E55E44}" type="slidenum">
              <a:rPr lang="en-US"/>
              <a:pPr>
                <a:defRPr/>
              </a:pPr>
              <a:t>‹#›</a:t>
            </a:fld>
            <a:endParaRPr lang="en-US"/>
          </a:p>
        </p:txBody>
      </p:sp>
    </p:spTree>
    <p:extLst>
      <p:ext uri="{BB962C8B-B14F-4D97-AF65-F5344CB8AC3E}">
        <p14:creationId xmlns:p14="http://schemas.microsoft.com/office/powerpoint/2010/main" val="1850344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CBBCE9-BE5D-4DE1-B388-E19B09B428A2}" type="slidenum">
              <a:rPr lang="en-US"/>
              <a:pPr>
                <a:defRPr/>
              </a:pPr>
              <a:t>‹#›</a:t>
            </a:fld>
            <a:endParaRPr lang="en-US"/>
          </a:p>
        </p:txBody>
      </p:sp>
    </p:spTree>
    <p:extLst>
      <p:ext uri="{BB962C8B-B14F-4D97-AF65-F5344CB8AC3E}">
        <p14:creationId xmlns:p14="http://schemas.microsoft.com/office/powerpoint/2010/main" val="3640039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CE8BBE02-3DB3-451B-8BCB-46193C386867}"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sz="3200" b="1" dirty="0">
                <a:solidFill>
                  <a:schemeClr val="tx1"/>
                </a:solidFill>
                <a:latin typeface="+mn-ea"/>
                <a:ea typeface="+mn-ea"/>
              </a:rPr>
              <a:t>三谷基督徒会堂成人主日学</a:t>
            </a:r>
            <a:endParaRPr lang="en-US" altLang="en-US" sz="3200" b="1" dirty="0" smtClean="0">
              <a:solidFill>
                <a:schemeClr val="tx1"/>
              </a:solidFill>
              <a:latin typeface="+mn-ea"/>
              <a:ea typeface="+mn-ea"/>
            </a:endParaRPr>
          </a:p>
        </p:txBody>
      </p:sp>
      <p:sp>
        <p:nvSpPr>
          <p:cNvPr id="2052" name="Rectangle 1027"/>
          <p:cNvSpPr>
            <a:spLocks noGrp="1" noChangeArrowheads="1"/>
          </p:cNvSpPr>
          <p:nvPr>
            <p:ph idx="1"/>
          </p:nvPr>
        </p:nvSpPr>
        <p:spPr>
          <a:xfrm>
            <a:off x="685800" y="1676400"/>
            <a:ext cx="7772400" cy="4572000"/>
          </a:xfrm>
          <a:noFill/>
        </p:spPr>
        <p:txBody>
          <a:bodyPr/>
          <a:lstStyle/>
          <a:p>
            <a:pPr marL="0" indent="0" algn="ctr" eaLnBrk="1" hangingPunct="1">
              <a:buNone/>
            </a:pPr>
            <a:endParaRPr lang="en-US" altLang="zh-CN" dirty="0" smtClean="0">
              <a:ea typeface="宋体" pitchFamily="2" charset="-122"/>
            </a:endParaRPr>
          </a:p>
          <a:p>
            <a:pPr marL="0" indent="0" algn="ctr" eaLnBrk="1" hangingPunct="1">
              <a:buNone/>
            </a:pPr>
            <a:r>
              <a:rPr lang="zh-CN" altLang="en-US" sz="4000" dirty="0">
                <a:ea typeface="宋体" pitchFamily="2" charset="-122"/>
              </a:rPr>
              <a:t>马</a:t>
            </a:r>
            <a:r>
              <a:rPr lang="zh-CN" altLang="en-US" sz="4000" dirty="0" smtClean="0">
                <a:ea typeface="宋体" pitchFamily="2" charset="-122"/>
              </a:rPr>
              <a:t>可福音</a:t>
            </a:r>
            <a:endParaRPr lang="en-US" altLang="zh-CN" sz="4000" dirty="0" smtClean="0">
              <a:ea typeface="宋体" pitchFamily="2" charset="-122"/>
            </a:endParaRPr>
          </a:p>
          <a:p>
            <a:pPr marL="0" indent="0" algn="ctr" eaLnBrk="1" hangingPunct="1">
              <a:buNone/>
            </a:pPr>
            <a:r>
              <a:rPr lang="en-US" altLang="zh-CN" sz="4000" dirty="0" smtClean="0">
                <a:ea typeface="宋体" pitchFamily="2" charset="-122"/>
              </a:rPr>
              <a:t>2015/08/16</a:t>
            </a:r>
            <a:endParaRPr lang="en-US" altLang="en-US" sz="4000" dirty="0" smtClean="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a:t>
            </a:fld>
            <a:endParaRPr lang="en-US" altLang="en-US" sz="1400" smtClean="0"/>
          </a:p>
        </p:txBody>
      </p:sp>
    </p:spTree>
    <p:extLst>
      <p:ext uri="{BB962C8B-B14F-4D97-AF65-F5344CB8AC3E}">
        <p14:creationId xmlns:p14="http://schemas.microsoft.com/office/powerpoint/2010/main" val="16517262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685800" y="609600"/>
            <a:ext cx="7772400" cy="990600"/>
          </a:xfrm>
          <a:noFill/>
        </p:spPr>
        <p:txBody>
          <a:bodyPr/>
          <a:lstStyle/>
          <a:p>
            <a:pPr eaLnBrk="1" hangingPunct="1"/>
            <a:r>
              <a:rPr lang="zh-CN" altLang="en-US" b="1" dirty="0">
                <a:solidFill>
                  <a:schemeClr val="tx1"/>
                </a:solidFill>
                <a:ea typeface="宋体" pitchFamily="2" charset="-122"/>
              </a:rPr>
              <a:t>马可福</a:t>
            </a:r>
            <a:r>
              <a:rPr lang="zh-CN" altLang="en-US" b="1" dirty="0" smtClean="0">
                <a:solidFill>
                  <a:schemeClr val="tx1"/>
                </a:solidFill>
                <a:ea typeface="宋体" pitchFamily="2" charset="-122"/>
              </a:rPr>
              <a:t>音</a:t>
            </a:r>
            <a:r>
              <a:rPr lang="en-US" altLang="zh-CN" b="1" dirty="0" smtClean="0">
                <a:solidFill>
                  <a:schemeClr val="tx1"/>
                </a:solidFill>
                <a:ea typeface="宋体" pitchFamily="2" charset="-122"/>
              </a:rPr>
              <a:t>11</a:t>
            </a:r>
            <a:r>
              <a:rPr lang="zh-CN" altLang="en-US" b="1" dirty="0" smtClean="0">
                <a:solidFill>
                  <a:schemeClr val="tx1"/>
                </a:solidFill>
                <a:ea typeface="宋体" pitchFamily="2" charset="-122"/>
              </a:rPr>
              <a:t>章</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5181600"/>
          </a:xfrm>
          <a:noFill/>
        </p:spPr>
        <p:txBody>
          <a:bodyPr/>
          <a:lstStyle/>
          <a:p>
            <a:r>
              <a:rPr lang="zh-CN" altLang="en-US" dirty="0" smtClean="0"/>
              <a:t>第</a:t>
            </a:r>
            <a:r>
              <a:rPr lang="en-US" altLang="zh-CN" dirty="0" smtClean="0"/>
              <a:t>11</a:t>
            </a:r>
            <a:r>
              <a:rPr lang="zh-CN" altLang="en-US" dirty="0" smtClean="0"/>
              <a:t>章</a:t>
            </a:r>
            <a:endParaRPr lang="en-US" dirty="0"/>
          </a:p>
          <a:p>
            <a:pPr lvl="1"/>
            <a:r>
              <a:rPr lang="zh-CN" altLang="en-US" dirty="0"/>
              <a:t>奉主名来的，是应当称颂的（</a:t>
            </a:r>
            <a:r>
              <a:rPr lang="en-US" altLang="zh-CN" dirty="0" smtClean="0"/>
              <a:t>11</a:t>
            </a:r>
            <a:r>
              <a:rPr lang="zh-CN" altLang="en-US" dirty="0" smtClean="0"/>
              <a:t>：</a:t>
            </a:r>
            <a:r>
              <a:rPr lang="en-US" dirty="0" smtClean="0"/>
              <a:t>1-11</a:t>
            </a:r>
            <a:r>
              <a:rPr lang="zh-CN" altLang="en-US" dirty="0" smtClean="0"/>
              <a:t>）</a:t>
            </a:r>
            <a:endParaRPr lang="en-US" dirty="0"/>
          </a:p>
          <a:p>
            <a:pPr lvl="1"/>
            <a:r>
              <a:rPr lang="zh-CN" altLang="en-US" dirty="0"/>
              <a:t>到了树下，竟找不着什么（</a:t>
            </a:r>
            <a:r>
              <a:rPr lang="en-US" altLang="zh-CN" dirty="0" smtClean="0"/>
              <a:t>11</a:t>
            </a:r>
            <a:r>
              <a:rPr lang="zh-CN" altLang="en-US" dirty="0" smtClean="0"/>
              <a:t>：</a:t>
            </a:r>
            <a:r>
              <a:rPr lang="en-US" dirty="0" smtClean="0"/>
              <a:t>12-</a:t>
            </a:r>
            <a:r>
              <a:rPr lang="en-US" altLang="zh-CN" dirty="0" smtClean="0"/>
              <a:t>14</a:t>
            </a:r>
            <a:r>
              <a:rPr lang="zh-CN" altLang="en-US" dirty="0" smtClean="0"/>
              <a:t>）</a:t>
            </a:r>
            <a:endParaRPr lang="en-US" dirty="0"/>
          </a:p>
          <a:p>
            <a:pPr lvl="1"/>
            <a:r>
              <a:rPr lang="zh-CN" altLang="en-US" dirty="0"/>
              <a:t>我的殿必称为万国祷告的殿（</a:t>
            </a:r>
            <a:r>
              <a:rPr lang="en-US" altLang="zh-CN" dirty="0" smtClean="0"/>
              <a:t>11</a:t>
            </a:r>
            <a:r>
              <a:rPr lang="zh-CN" altLang="en-US" dirty="0" smtClean="0"/>
              <a:t>：</a:t>
            </a:r>
            <a:r>
              <a:rPr lang="en-US" altLang="zh-CN" dirty="0" smtClean="0"/>
              <a:t>15</a:t>
            </a:r>
            <a:r>
              <a:rPr lang="en-US" dirty="0" smtClean="0"/>
              <a:t>-19</a:t>
            </a:r>
            <a:r>
              <a:rPr lang="zh-CN" altLang="en-US" dirty="0" smtClean="0"/>
              <a:t>）</a:t>
            </a:r>
            <a:endParaRPr lang="en-US" altLang="zh-CN" dirty="0" smtClean="0"/>
          </a:p>
          <a:p>
            <a:pPr lvl="1"/>
            <a:r>
              <a:rPr lang="zh-CN" altLang="en-US" dirty="0"/>
              <a:t>只要信是得着的，就必得着（</a:t>
            </a:r>
            <a:r>
              <a:rPr lang="en-US" altLang="zh-CN" dirty="0" smtClean="0"/>
              <a:t>11</a:t>
            </a:r>
            <a:r>
              <a:rPr lang="zh-CN" altLang="en-US" dirty="0" smtClean="0"/>
              <a:t>：</a:t>
            </a:r>
            <a:r>
              <a:rPr lang="en-US" altLang="zh-CN" dirty="0" smtClean="0"/>
              <a:t>20-26</a:t>
            </a:r>
            <a:r>
              <a:rPr lang="zh-CN" altLang="en-US" dirty="0" smtClean="0"/>
              <a:t>）</a:t>
            </a:r>
            <a:endParaRPr lang="en-US" altLang="zh-CN" dirty="0" smtClean="0"/>
          </a:p>
          <a:p>
            <a:pPr lvl="1"/>
            <a:r>
              <a:rPr lang="zh-CN" altLang="en-US" dirty="0"/>
              <a:t>你仗着什么权柄作这些事（</a:t>
            </a:r>
            <a:r>
              <a:rPr lang="en-US" altLang="zh-CN" dirty="0" smtClean="0"/>
              <a:t>11:27-33</a:t>
            </a:r>
            <a:r>
              <a:rPr lang="zh-CN" altLang="en-US" dirty="0" smtClean="0"/>
              <a:t>）</a:t>
            </a:r>
            <a:endParaRPr lang="en-US" dirty="0"/>
          </a:p>
          <a:p>
            <a:pPr eaLnBrk="1" hangingPunct="1"/>
            <a:endParaRPr lang="en-US" altLang="zh-CN" dirty="0" smtClean="0">
              <a:ea typeface="宋体" pitchFamily="2" charset="-122"/>
            </a:endParaRPr>
          </a:p>
          <a:p>
            <a:pPr eaLnBrk="1" hangingPunct="1"/>
            <a:endParaRPr lang="en-US" altLang="en-US" dirty="0" smtClean="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a:t>
            </a:fld>
            <a:endParaRPr lang="en-US" altLang="en-US" sz="1400" smtClean="0"/>
          </a:p>
        </p:txBody>
      </p:sp>
    </p:spTree>
    <p:extLst>
      <p:ext uri="{BB962C8B-B14F-4D97-AF65-F5344CB8AC3E}">
        <p14:creationId xmlns:p14="http://schemas.microsoft.com/office/powerpoint/2010/main" val="28245394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主要用它</a:t>
            </a:r>
          </a:p>
        </p:txBody>
      </p:sp>
      <p:sp>
        <p:nvSpPr>
          <p:cNvPr id="2052" name="Rectangle 1027"/>
          <p:cNvSpPr>
            <a:spLocks noGrp="1" noChangeArrowheads="1"/>
          </p:cNvSpPr>
          <p:nvPr>
            <p:ph idx="1"/>
          </p:nvPr>
        </p:nvSpPr>
        <p:spPr>
          <a:xfrm>
            <a:off x="685800" y="1676400"/>
            <a:ext cx="7772400" cy="4572000"/>
          </a:xfrm>
          <a:noFill/>
        </p:spPr>
        <p:txBody>
          <a:bodyPr/>
          <a:lstStyle/>
          <a:p>
            <a:pPr eaLnBrk="1" hangingPunct="1"/>
            <a:r>
              <a:rPr lang="en-US" altLang="zh-CN" sz="2800" dirty="0" smtClean="0">
                <a:ea typeface="宋体" pitchFamily="2" charset="-122"/>
              </a:rPr>
              <a:t>11:1 </a:t>
            </a:r>
            <a:r>
              <a:rPr lang="zh-CN" altLang="en-US" sz="2800" dirty="0">
                <a:ea typeface="宋体" pitchFamily="2" charset="-122"/>
              </a:rPr>
              <a:t>耶稣和门徒将近耶路撒冷，到了伯法其和伯大尼，在橄榄山那里。耶稣就打发两个门徒，</a:t>
            </a:r>
            <a:r>
              <a:rPr lang="en-US" altLang="zh-CN" sz="2800" dirty="0" smtClean="0">
                <a:ea typeface="宋体" pitchFamily="2" charset="-122"/>
              </a:rPr>
              <a:t>11:2 </a:t>
            </a:r>
            <a:r>
              <a:rPr lang="zh-CN" altLang="en-US" sz="2800" dirty="0">
                <a:ea typeface="宋体" pitchFamily="2" charset="-122"/>
              </a:rPr>
              <a:t>对他们说，你们往对面村子里去。一进去的时候，必看见一匹驴驹拴在那里，是从来没有人骑过的。可以解开牵来</a:t>
            </a:r>
            <a:r>
              <a:rPr lang="zh-CN" altLang="en-US" sz="2800" dirty="0" smtClean="0">
                <a:ea typeface="宋体" pitchFamily="2" charset="-122"/>
              </a:rPr>
              <a:t>。</a:t>
            </a:r>
            <a:r>
              <a:rPr lang="en-US" altLang="zh-CN" sz="2800" dirty="0" smtClean="0">
                <a:ea typeface="宋体" pitchFamily="2" charset="-122"/>
              </a:rPr>
              <a:t> </a:t>
            </a:r>
            <a:r>
              <a:rPr lang="en-US" altLang="zh-CN" sz="2800" dirty="0">
                <a:ea typeface="宋体" pitchFamily="2" charset="-122"/>
              </a:rPr>
              <a:t>11:3 </a:t>
            </a:r>
            <a:r>
              <a:rPr lang="zh-CN" altLang="en-US" sz="2800" dirty="0">
                <a:ea typeface="宋体" pitchFamily="2" charset="-122"/>
              </a:rPr>
              <a:t>若有人对你们说，为什么作这事。你们就说，主要用它。那人必立时让你们牵来</a:t>
            </a:r>
            <a:r>
              <a:rPr lang="zh-CN" altLang="en-US" sz="2800" dirty="0" smtClean="0">
                <a:ea typeface="宋体" pitchFamily="2" charset="-122"/>
              </a:rPr>
              <a:t>。</a:t>
            </a:r>
            <a:r>
              <a:rPr lang="en-US" altLang="zh-CN" sz="2800" dirty="0" smtClean="0">
                <a:ea typeface="宋体" pitchFamily="2" charset="-122"/>
              </a:rPr>
              <a:t>11:4 </a:t>
            </a:r>
            <a:r>
              <a:rPr lang="zh-CN" altLang="en-US" sz="2800" dirty="0">
                <a:ea typeface="宋体" pitchFamily="2" charset="-122"/>
              </a:rPr>
              <a:t>他们去了，便看见一匹驴驹，拴在门外街道上，就把它解开</a:t>
            </a:r>
            <a:r>
              <a:rPr lang="zh-CN" altLang="en-US" sz="2800" dirty="0" smtClean="0">
                <a:ea typeface="宋体" pitchFamily="2" charset="-122"/>
              </a:rPr>
              <a:t>。</a:t>
            </a:r>
            <a:r>
              <a:rPr lang="en-US" altLang="zh-CN" sz="2800" dirty="0" smtClean="0">
                <a:ea typeface="宋体" pitchFamily="2" charset="-122"/>
              </a:rPr>
              <a:t>11:5 </a:t>
            </a:r>
            <a:r>
              <a:rPr lang="zh-CN" altLang="en-US" sz="2800" dirty="0">
                <a:ea typeface="宋体" pitchFamily="2" charset="-122"/>
              </a:rPr>
              <a:t>在那里站着的人，有几个说，你们解驴驹作什么</a:t>
            </a:r>
            <a:r>
              <a:rPr lang="zh-CN" altLang="en-US" sz="2800" dirty="0" smtClean="0">
                <a:ea typeface="宋体" pitchFamily="2" charset="-122"/>
              </a:rPr>
              <a:t>。</a:t>
            </a:r>
            <a:r>
              <a:rPr lang="en-US" altLang="zh-CN" sz="2800" dirty="0" smtClean="0">
                <a:ea typeface="宋体" pitchFamily="2" charset="-122"/>
              </a:rPr>
              <a:t>11:6 </a:t>
            </a:r>
            <a:r>
              <a:rPr lang="zh-CN" altLang="en-US" sz="2800" dirty="0">
                <a:ea typeface="宋体" pitchFamily="2" charset="-122"/>
              </a:rPr>
              <a:t>门徒照着耶稣所说的回答，那些人就任凭他们牵去了</a:t>
            </a:r>
            <a:r>
              <a:rPr lang="zh-CN" altLang="en-US" sz="2800" dirty="0" smtClean="0">
                <a:ea typeface="宋体" pitchFamily="2" charset="-122"/>
              </a:rPr>
              <a:t>。</a:t>
            </a:r>
            <a:endParaRPr lang="zh-CN" altLang="en-US"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3</a:t>
            </a:fld>
            <a:endParaRPr lang="en-US" altLang="en-US" sz="1400" dirty="0" smtClean="0"/>
          </a:p>
        </p:txBody>
      </p:sp>
    </p:spTree>
    <p:extLst>
      <p:ext uri="{BB962C8B-B14F-4D97-AF65-F5344CB8AC3E}">
        <p14:creationId xmlns:p14="http://schemas.microsoft.com/office/powerpoint/2010/main" val="22451622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endParaRPr lang="en-US" altLang="en-US" b="1" dirty="0" smtClean="0">
              <a:solidFill>
                <a:schemeClr val="tx1"/>
              </a:solidFill>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4</a:t>
            </a:fld>
            <a:endParaRPr lang="en-US" altLang="en-US" sz="1400" smtClean="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3400" y="16042"/>
            <a:ext cx="8110571" cy="6841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66210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奉主名来的，是应当称颂</a:t>
            </a:r>
            <a:r>
              <a:rPr lang="zh-CN" altLang="en-US" b="1" dirty="0" smtClean="0">
                <a:solidFill>
                  <a:schemeClr val="tx1"/>
                </a:solidFill>
                <a:ea typeface="宋体" pitchFamily="2" charset="-122"/>
              </a:rPr>
              <a:t>的 </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676400"/>
            <a:ext cx="7772400" cy="4572000"/>
          </a:xfrm>
          <a:noFill/>
        </p:spPr>
        <p:txBody>
          <a:bodyPr/>
          <a:lstStyle/>
          <a:p>
            <a:pPr eaLnBrk="1" hangingPunct="1"/>
            <a:r>
              <a:rPr lang="en-US" altLang="zh-CN" sz="2800" dirty="0">
                <a:ea typeface="宋体" pitchFamily="2" charset="-122"/>
              </a:rPr>
              <a:t>11:7 </a:t>
            </a:r>
            <a:r>
              <a:rPr lang="zh-CN" altLang="en-US" sz="2800" dirty="0">
                <a:ea typeface="宋体" pitchFamily="2" charset="-122"/>
              </a:rPr>
              <a:t>他们把驴驹牵到耶稣那里，把自己的衣服搭在上面，耶稣就骑上。</a:t>
            </a:r>
            <a:r>
              <a:rPr lang="en-US" altLang="zh-CN" sz="2800" dirty="0">
                <a:ea typeface="宋体" pitchFamily="2" charset="-122"/>
              </a:rPr>
              <a:t>11:8 </a:t>
            </a:r>
            <a:r>
              <a:rPr lang="zh-CN" altLang="en-US" sz="2800" dirty="0">
                <a:ea typeface="宋体" pitchFamily="2" charset="-122"/>
              </a:rPr>
              <a:t>有许多人，把衣服铺在路上，也有人把田间的树枝砍下来，铺在路上。</a:t>
            </a:r>
            <a:r>
              <a:rPr lang="en-US" altLang="zh-CN" sz="2800" dirty="0">
                <a:ea typeface="宋体" pitchFamily="2" charset="-122"/>
              </a:rPr>
              <a:t>11:9 </a:t>
            </a:r>
            <a:r>
              <a:rPr lang="zh-CN" altLang="en-US" sz="2800" dirty="0">
                <a:ea typeface="宋体" pitchFamily="2" charset="-122"/>
              </a:rPr>
              <a:t>前行后随的人，都喊着说，和散那，（和散那原有求救的意思，在此乃是称颂的话）奉主名来的，是应当称颂的。</a:t>
            </a:r>
            <a:r>
              <a:rPr lang="en-US" altLang="zh-CN" sz="2800" dirty="0">
                <a:ea typeface="宋体" pitchFamily="2" charset="-122"/>
              </a:rPr>
              <a:t>11:10 </a:t>
            </a:r>
            <a:r>
              <a:rPr lang="zh-CN" altLang="en-US" sz="2800" dirty="0">
                <a:ea typeface="宋体" pitchFamily="2" charset="-122"/>
              </a:rPr>
              <a:t>那将要来的我祖大卫之国，是应当称颂的。高高在上，和散那</a:t>
            </a:r>
            <a:r>
              <a:rPr lang="zh-CN" altLang="en-US" sz="2800" dirty="0" smtClean="0">
                <a:ea typeface="宋体" pitchFamily="2" charset="-122"/>
              </a:rPr>
              <a:t>。</a:t>
            </a:r>
            <a:r>
              <a:rPr lang="en-US" altLang="zh-CN" sz="2800" dirty="0" smtClean="0">
                <a:ea typeface="宋体" pitchFamily="2" charset="-122"/>
              </a:rPr>
              <a:t>11:11 </a:t>
            </a:r>
            <a:r>
              <a:rPr lang="zh-CN" altLang="en-US" sz="2800" dirty="0">
                <a:ea typeface="宋体" pitchFamily="2" charset="-122"/>
              </a:rPr>
              <a:t>耶稣进了耶路撒冷，入了圣殿，周围看了各样物件。天色已晚，就和十二个门徒出城往伯大尼去了。</a:t>
            </a:r>
          </a:p>
          <a:p>
            <a:pPr eaLnBrk="1" hangingPunct="1"/>
            <a:endParaRPr lang="en-US" altLang="zh-CN" dirty="0" smtClean="0">
              <a:ea typeface="宋体" pitchFamily="2" charset="-122"/>
            </a:endParaRPr>
          </a:p>
          <a:p>
            <a:pPr eaLnBrk="1" hangingPunct="1"/>
            <a:endParaRPr lang="en-US" altLang="en-US" dirty="0" smtClean="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5</a:t>
            </a:fld>
            <a:endParaRPr lang="en-US" altLang="en-US" sz="1400" smtClean="0"/>
          </a:p>
        </p:txBody>
      </p:sp>
    </p:spTree>
    <p:extLst>
      <p:ext uri="{BB962C8B-B14F-4D97-AF65-F5344CB8AC3E}">
        <p14:creationId xmlns:p14="http://schemas.microsoft.com/office/powerpoint/2010/main" val="22547053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到了树下，竟找不着什么</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676400"/>
            <a:ext cx="7772400" cy="4572000"/>
          </a:xfrm>
          <a:noFill/>
        </p:spPr>
        <p:txBody>
          <a:bodyPr/>
          <a:lstStyle/>
          <a:p>
            <a:pPr eaLnBrk="1" hangingPunct="1"/>
            <a:r>
              <a:rPr lang="en-US" altLang="zh-CN" dirty="0" smtClean="0">
                <a:ea typeface="宋体" pitchFamily="2" charset="-122"/>
              </a:rPr>
              <a:t>11:12 </a:t>
            </a:r>
            <a:r>
              <a:rPr lang="zh-CN" altLang="en-US" dirty="0">
                <a:ea typeface="宋体" pitchFamily="2" charset="-122"/>
              </a:rPr>
              <a:t>第二天，他们从伯大尼出来。耶稣饿了</a:t>
            </a:r>
            <a:r>
              <a:rPr lang="zh-CN" altLang="en-US" dirty="0" smtClean="0">
                <a:ea typeface="宋体" pitchFamily="2" charset="-122"/>
              </a:rPr>
              <a:t>，</a:t>
            </a:r>
            <a:r>
              <a:rPr lang="en-US" altLang="zh-CN" dirty="0" smtClean="0">
                <a:ea typeface="宋体" pitchFamily="2" charset="-122"/>
              </a:rPr>
              <a:t>11:13 </a:t>
            </a:r>
            <a:r>
              <a:rPr lang="zh-CN" altLang="en-US" dirty="0">
                <a:ea typeface="宋体" pitchFamily="2" charset="-122"/>
              </a:rPr>
              <a:t>远远地看见一棵无花果树，树上有叶子，就往那里去，或者在树上可以找着什么</a:t>
            </a:r>
            <a:r>
              <a:rPr lang="zh-CN" altLang="en-US" dirty="0" smtClean="0">
                <a:ea typeface="宋体" pitchFamily="2" charset="-122"/>
              </a:rPr>
              <a:t>。到了树下，竟找不着什么，</a:t>
            </a:r>
            <a:r>
              <a:rPr lang="zh-CN" altLang="en-US" dirty="0">
                <a:ea typeface="宋体" pitchFamily="2" charset="-122"/>
              </a:rPr>
              <a:t>不过有叶子。因为不是收无花果的时候</a:t>
            </a:r>
            <a:r>
              <a:rPr lang="zh-CN" altLang="en-US" dirty="0" smtClean="0">
                <a:ea typeface="宋体" pitchFamily="2" charset="-122"/>
              </a:rPr>
              <a:t>。</a:t>
            </a:r>
            <a:r>
              <a:rPr lang="en-US" altLang="zh-CN" dirty="0" smtClean="0">
                <a:ea typeface="宋体" pitchFamily="2" charset="-122"/>
              </a:rPr>
              <a:t>11:14 </a:t>
            </a:r>
            <a:r>
              <a:rPr lang="zh-CN" altLang="en-US" dirty="0">
                <a:ea typeface="宋体" pitchFamily="2" charset="-122"/>
              </a:rPr>
              <a:t>耶稣就对树说，从今以后，永没有人吃你的果子。他的门徒也听见了。</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6</a:t>
            </a:fld>
            <a:endParaRPr lang="en-US" altLang="en-US" sz="1400" smtClean="0"/>
          </a:p>
        </p:txBody>
      </p:sp>
    </p:spTree>
    <p:extLst>
      <p:ext uri="{BB962C8B-B14F-4D97-AF65-F5344CB8AC3E}">
        <p14:creationId xmlns:p14="http://schemas.microsoft.com/office/powerpoint/2010/main" val="9435867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我的殿必称为万国祷告的殿</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676400"/>
            <a:ext cx="7772400" cy="4572000"/>
          </a:xfrm>
          <a:noFill/>
        </p:spPr>
        <p:txBody>
          <a:bodyPr/>
          <a:lstStyle/>
          <a:p>
            <a:pPr eaLnBrk="1" hangingPunct="1"/>
            <a:r>
              <a:rPr lang="en-US" altLang="zh-CN" sz="2800" dirty="0" smtClean="0">
                <a:ea typeface="宋体" pitchFamily="2" charset="-122"/>
              </a:rPr>
              <a:t>11:15 </a:t>
            </a:r>
            <a:r>
              <a:rPr lang="zh-CN" altLang="en-US" sz="2800" dirty="0">
                <a:ea typeface="宋体" pitchFamily="2" charset="-122"/>
              </a:rPr>
              <a:t>他们来到耶路撒冷，耶稣进入圣殿，赶出殿里作买卖的人，推倒兑换银钱之人的桌子，和卖鸽子之人的凳子</a:t>
            </a:r>
            <a:r>
              <a:rPr lang="zh-CN" altLang="en-US" sz="2800" dirty="0" smtClean="0">
                <a:ea typeface="宋体" pitchFamily="2" charset="-122"/>
              </a:rPr>
              <a:t>。</a:t>
            </a:r>
            <a:r>
              <a:rPr lang="en-US" altLang="zh-CN" sz="2800" dirty="0" smtClean="0">
                <a:ea typeface="宋体" pitchFamily="2" charset="-122"/>
              </a:rPr>
              <a:t>11:16 </a:t>
            </a:r>
            <a:r>
              <a:rPr lang="zh-CN" altLang="en-US" sz="2800" dirty="0">
                <a:ea typeface="宋体" pitchFamily="2" charset="-122"/>
              </a:rPr>
              <a:t>也不许人拿着器具从殿里经过</a:t>
            </a:r>
            <a:r>
              <a:rPr lang="zh-CN" altLang="en-US" sz="2800" dirty="0" smtClean="0">
                <a:ea typeface="宋体" pitchFamily="2" charset="-122"/>
              </a:rPr>
              <a:t>。</a:t>
            </a:r>
            <a:r>
              <a:rPr lang="en-US" altLang="zh-CN" sz="2800" dirty="0" smtClean="0">
                <a:ea typeface="宋体" pitchFamily="2" charset="-122"/>
              </a:rPr>
              <a:t>11:17 </a:t>
            </a:r>
            <a:r>
              <a:rPr lang="zh-CN" altLang="en-US" sz="2800" dirty="0">
                <a:ea typeface="宋体" pitchFamily="2" charset="-122"/>
              </a:rPr>
              <a:t>便教训他们说，经上不是记着说，我的殿必称为万国祷告的殿吗？你们倒使它成为贼窝了</a:t>
            </a:r>
            <a:r>
              <a:rPr lang="zh-CN" altLang="en-US" sz="2800" dirty="0" smtClean="0">
                <a:ea typeface="宋体" pitchFamily="2" charset="-122"/>
              </a:rPr>
              <a:t>。</a:t>
            </a:r>
            <a:r>
              <a:rPr lang="en-US" altLang="zh-CN" sz="2800" dirty="0" smtClean="0">
                <a:ea typeface="宋体" pitchFamily="2" charset="-122"/>
              </a:rPr>
              <a:t>11:18 </a:t>
            </a:r>
            <a:r>
              <a:rPr lang="zh-CN" altLang="en-US" sz="2800" dirty="0">
                <a:ea typeface="宋体" pitchFamily="2" charset="-122"/>
              </a:rPr>
              <a:t>祭司长和文士听见这话就想法子要除灭耶稣。却又怕他，因为众人都希奇他的教训</a:t>
            </a:r>
            <a:r>
              <a:rPr lang="zh-CN" altLang="en-US" sz="2800" dirty="0" smtClean="0">
                <a:ea typeface="宋体" pitchFamily="2" charset="-122"/>
              </a:rPr>
              <a:t>。</a:t>
            </a:r>
            <a:r>
              <a:rPr lang="en-US" altLang="zh-CN" sz="2800" dirty="0" smtClean="0">
                <a:ea typeface="宋体" pitchFamily="2" charset="-122"/>
              </a:rPr>
              <a:t>11:19 </a:t>
            </a:r>
            <a:r>
              <a:rPr lang="zh-CN" altLang="en-US" sz="2800" dirty="0">
                <a:ea typeface="宋体" pitchFamily="2" charset="-122"/>
              </a:rPr>
              <a:t>每天晚上，耶稣出城去。</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7</a:t>
            </a:fld>
            <a:endParaRPr lang="en-US" altLang="en-US" sz="1400" smtClean="0"/>
          </a:p>
        </p:txBody>
      </p:sp>
    </p:spTree>
    <p:extLst>
      <p:ext uri="{BB962C8B-B14F-4D97-AF65-F5344CB8AC3E}">
        <p14:creationId xmlns:p14="http://schemas.microsoft.com/office/powerpoint/2010/main" val="29085955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只要信是得着的，就必得着</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676400"/>
            <a:ext cx="7772400" cy="4572000"/>
          </a:xfrm>
          <a:noFill/>
        </p:spPr>
        <p:txBody>
          <a:bodyPr/>
          <a:lstStyle/>
          <a:p>
            <a:pPr eaLnBrk="1" hangingPunct="1"/>
            <a:r>
              <a:rPr lang="en-US" altLang="zh-CN" sz="2400" dirty="0" smtClean="0">
                <a:ea typeface="宋体" pitchFamily="2" charset="-122"/>
              </a:rPr>
              <a:t>11:20 </a:t>
            </a:r>
            <a:r>
              <a:rPr lang="zh-CN" altLang="en-US" sz="2400" dirty="0">
                <a:ea typeface="宋体" pitchFamily="2" charset="-122"/>
              </a:rPr>
              <a:t>早晨，他们从那里经过，看见无花果树连根都枯干了</a:t>
            </a:r>
            <a:r>
              <a:rPr lang="zh-CN" altLang="en-US" sz="2400" dirty="0" smtClean="0">
                <a:ea typeface="宋体" pitchFamily="2" charset="-122"/>
              </a:rPr>
              <a:t>。</a:t>
            </a:r>
            <a:r>
              <a:rPr lang="en-US" altLang="zh-CN" sz="2400" dirty="0" smtClean="0">
                <a:ea typeface="宋体" pitchFamily="2" charset="-122"/>
              </a:rPr>
              <a:t>11:21 </a:t>
            </a:r>
            <a:r>
              <a:rPr lang="zh-CN" altLang="en-US" sz="2400" dirty="0">
                <a:ea typeface="宋体" pitchFamily="2" charset="-122"/>
              </a:rPr>
              <a:t>彼得想起耶稣的话来，就对他说，拉比，请看，你所咒诅的无花果树，已经枯干了</a:t>
            </a:r>
            <a:r>
              <a:rPr lang="zh-CN" altLang="en-US" sz="2400" dirty="0" smtClean="0">
                <a:ea typeface="宋体" pitchFamily="2" charset="-122"/>
              </a:rPr>
              <a:t>。</a:t>
            </a:r>
            <a:r>
              <a:rPr lang="en-US" altLang="zh-CN" sz="2400" dirty="0" smtClean="0">
                <a:ea typeface="宋体" pitchFamily="2" charset="-122"/>
              </a:rPr>
              <a:t>11:22 </a:t>
            </a:r>
            <a:r>
              <a:rPr lang="zh-CN" altLang="en-US" sz="2400" dirty="0">
                <a:ea typeface="宋体" pitchFamily="2" charset="-122"/>
              </a:rPr>
              <a:t>耶稣回答说，你们当信服神</a:t>
            </a:r>
            <a:r>
              <a:rPr lang="zh-CN" altLang="en-US" sz="2400" dirty="0" smtClean="0">
                <a:ea typeface="宋体" pitchFamily="2" charset="-122"/>
              </a:rPr>
              <a:t>。</a:t>
            </a:r>
            <a:r>
              <a:rPr lang="en-US" altLang="zh-CN" sz="2400" dirty="0" smtClean="0">
                <a:ea typeface="宋体" pitchFamily="2" charset="-122"/>
              </a:rPr>
              <a:t>11:23 </a:t>
            </a:r>
            <a:r>
              <a:rPr lang="zh-CN" altLang="en-US" sz="2400" dirty="0">
                <a:ea typeface="宋体" pitchFamily="2" charset="-122"/>
              </a:rPr>
              <a:t>我实在告诉你们，无论何人对这座山说，你挪开此地投在海里。他若心里不疑惑，只信他所说的必成，就必给他成了</a:t>
            </a:r>
            <a:r>
              <a:rPr lang="zh-CN" altLang="en-US" sz="2400" dirty="0" smtClean="0">
                <a:ea typeface="宋体" pitchFamily="2" charset="-122"/>
              </a:rPr>
              <a:t>。</a:t>
            </a:r>
            <a:r>
              <a:rPr lang="en-US" altLang="zh-CN" sz="2400" dirty="0" smtClean="0">
                <a:ea typeface="宋体" pitchFamily="2" charset="-122"/>
              </a:rPr>
              <a:t>11:24 </a:t>
            </a:r>
            <a:r>
              <a:rPr lang="zh-CN" altLang="en-US" sz="2400" dirty="0">
                <a:ea typeface="宋体" pitchFamily="2" charset="-122"/>
              </a:rPr>
              <a:t>所以我告诉你们，凡你们祷告祈求的，无论是什么，只要信是得着的，就必得着</a:t>
            </a:r>
            <a:r>
              <a:rPr lang="zh-CN" altLang="en-US" sz="2400" dirty="0" smtClean="0">
                <a:ea typeface="宋体" pitchFamily="2" charset="-122"/>
              </a:rPr>
              <a:t>。</a:t>
            </a:r>
            <a:r>
              <a:rPr lang="en-US" altLang="zh-CN" sz="2400" dirty="0" smtClean="0">
                <a:ea typeface="宋体" pitchFamily="2" charset="-122"/>
              </a:rPr>
              <a:t>11:25 </a:t>
            </a:r>
            <a:r>
              <a:rPr lang="zh-CN" altLang="en-US" sz="2400" dirty="0">
                <a:ea typeface="宋体" pitchFamily="2" charset="-122"/>
              </a:rPr>
              <a:t>你们站着祷告的时候，若想起有人得罪你们，就当饶恕他，好叫你们在天上的父，也饶恕你们的过犯</a:t>
            </a:r>
            <a:r>
              <a:rPr lang="zh-CN" altLang="en-US" sz="2400" dirty="0" smtClean="0">
                <a:ea typeface="宋体" pitchFamily="2" charset="-122"/>
              </a:rPr>
              <a:t>。</a:t>
            </a:r>
            <a:r>
              <a:rPr lang="en-US" altLang="zh-CN" sz="2400" dirty="0" smtClean="0">
                <a:ea typeface="宋体" pitchFamily="2" charset="-122"/>
              </a:rPr>
              <a:t>11:26 </a:t>
            </a:r>
            <a:r>
              <a:rPr lang="zh-CN" altLang="en-US" sz="2400" dirty="0">
                <a:ea typeface="宋体" pitchFamily="2" charset="-122"/>
              </a:rPr>
              <a:t>你们若不饶恕人，你们在天上的父，也不饶恕你们的过</a:t>
            </a:r>
            <a:r>
              <a:rPr lang="zh-CN" altLang="en-US" sz="2400" dirty="0" smtClean="0">
                <a:ea typeface="宋体" pitchFamily="2" charset="-122"/>
              </a:rPr>
              <a:t>犯</a:t>
            </a:r>
            <a:r>
              <a:rPr lang="en-US" altLang="zh-CN" sz="2400" dirty="0" smtClean="0">
                <a:ea typeface="宋体" pitchFamily="2" charset="-122"/>
              </a:rPr>
              <a:t>.</a:t>
            </a:r>
            <a:endParaRPr lang="zh-CN" altLang="en-US" sz="2400" dirty="0">
              <a:ea typeface="宋体" pitchFamily="2" charset="-122"/>
            </a:endParaRPr>
          </a:p>
          <a:p>
            <a:pPr eaLnBrk="1" hangingPunct="1"/>
            <a:endParaRPr lang="en-US" altLang="en-US" dirty="0" smtClean="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8</a:t>
            </a:fld>
            <a:endParaRPr lang="en-US" altLang="en-US" sz="1400" smtClean="0"/>
          </a:p>
        </p:txBody>
      </p:sp>
    </p:spTree>
    <p:extLst>
      <p:ext uri="{BB962C8B-B14F-4D97-AF65-F5344CB8AC3E}">
        <p14:creationId xmlns:p14="http://schemas.microsoft.com/office/powerpoint/2010/main" val="19495468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你仗着什么权柄作这些事</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676400"/>
            <a:ext cx="7772400" cy="4572000"/>
          </a:xfrm>
          <a:noFill/>
        </p:spPr>
        <p:txBody>
          <a:bodyPr/>
          <a:lstStyle/>
          <a:p>
            <a:pPr eaLnBrk="1" hangingPunct="1"/>
            <a:r>
              <a:rPr lang="en-US" altLang="zh-CN" sz="2400" dirty="0" smtClean="0">
                <a:ea typeface="宋体" pitchFamily="2" charset="-122"/>
              </a:rPr>
              <a:t>11:27 </a:t>
            </a:r>
            <a:r>
              <a:rPr lang="zh-CN" altLang="en-US" sz="2400" dirty="0">
                <a:ea typeface="宋体" pitchFamily="2" charset="-122"/>
              </a:rPr>
              <a:t>他们又来到耶路撒冷。耶稣在殿里行走的时候，祭司长和文士并长老进前</a:t>
            </a:r>
            <a:r>
              <a:rPr lang="zh-CN" altLang="en-US" sz="2400" dirty="0" smtClean="0">
                <a:ea typeface="宋体" pitchFamily="2" charset="-122"/>
              </a:rPr>
              <a:t>来，</a:t>
            </a:r>
            <a:r>
              <a:rPr lang="en-US" altLang="zh-CN" sz="2400" dirty="0" smtClean="0">
                <a:ea typeface="宋体" pitchFamily="2" charset="-122"/>
              </a:rPr>
              <a:t>11:28 </a:t>
            </a:r>
            <a:r>
              <a:rPr lang="zh-CN" altLang="en-US" sz="2400" dirty="0" smtClean="0">
                <a:ea typeface="宋体" pitchFamily="2" charset="-122"/>
              </a:rPr>
              <a:t>问他说，你仗着什么权柄作这些事？给你这权柄的是谁呢？</a:t>
            </a:r>
            <a:r>
              <a:rPr lang="en-US" altLang="zh-CN" sz="2400" dirty="0" smtClean="0">
                <a:ea typeface="宋体" pitchFamily="2" charset="-122"/>
              </a:rPr>
              <a:t>11:29 </a:t>
            </a:r>
            <a:r>
              <a:rPr lang="zh-CN" altLang="en-US" sz="2400" dirty="0">
                <a:ea typeface="宋体" pitchFamily="2" charset="-122"/>
              </a:rPr>
              <a:t>耶稣对他们说，我要问你们一句话，你们回答我，我就告诉你们，我仗着什么权柄作这些事</a:t>
            </a:r>
            <a:r>
              <a:rPr lang="zh-CN" altLang="en-US" sz="2400" dirty="0" smtClean="0">
                <a:ea typeface="宋体" pitchFamily="2" charset="-122"/>
              </a:rPr>
              <a:t>。</a:t>
            </a:r>
            <a:r>
              <a:rPr lang="en-US" altLang="zh-CN" sz="2400" dirty="0" smtClean="0">
                <a:ea typeface="宋体" pitchFamily="2" charset="-122"/>
              </a:rPr>
              <a:t>11:30 </a:t>
            </a:r>
            <a:r>
              <a:rPr lang="zh-CN" altLang="en-US" sz="2400" dirty="0">
                <a:ea typeface="宋体" pitchFamily="2" charset="-122"/>
              </a:rPr>
              <a:t>约翰的洗礼，是从天上来的是从人间来的呢？你们可以回答我</a:t>
            </a:r>
            <a:r>
              <a:rPr lang="zh-CN" altLang="en-US" sz="2400" dirty="0" smtClean="0">
                <a:ea typeface="宋体" pitchFamily="2" charset="-122"/>
              </a:rPr>
              <a:t>。</a:t>
            </a:r>
            <a:r>
              <a:rPr lang="en-US" altLang="zh-CN" sz="2400" dirty="0" smtClean="0">
                <a:ea typeface="宋体" pitchFamily="2" charset="-122"/>
              </a:rPr>
              <a:t>11:31 </a:t>
            </a:r>
            <a:r>
              <a:rPr lang="zh-CN" altLang="en-US" sz="2400" dirty="0">
                <a:ea typeface="宋体" pitchFamily="2" charset="-122"/>
              </a:rPr>
              <a:t>他们彼此商议说，我们若说从天上来，他必说，这样，你们为什么不信他呢</a:t>
            </a:r>
            <a:r>
              <a:rPr lang="zh-CN" altLang="en-US" sz="2400" dirty="0" smtClean="0">
                <a:ea typeface="宋体" pitchFamily="2" charset="-122"/>
              </a:rPr>
              <a:t>？</a:t>
            </a:r>
            <a:r>
              <a:rPr lang="en-US" altLang="zh-CN" sz="2400" dirty="0" smtClean="0">
                <a:ea typeface="宋体" pitchFamily="2" charset="-122"/>
              </a:rPr>
              <a:t>11:32 </a:t>
            </a:r>
            <a:r>
              <a:rPr lang="zh-CN" altLang="en-US" sz="2400" dirty="0">
                <a:ea typeface="宋体" pitchFamily="2" charset="-122"/>
              </a:rPr>
              <a:t>若说从人间来，却又怕百姓。因为众人真以约翰为先知</a:t>
            </a:r>
            <a:r>
              <a:rPr lang="zh-CN" altLang="en-US" sz="2400" dirty="0" smtClean="0">
                <a:ea typeface="宋体" pitchFamily="2" charset="-122"/>
              </a:rPr>
              <a:t>。</a:t>
            </a:r>
            <a:r>
              <a:rPr lang="en-US" altLang="zh-CN" sz="2400" dirty="0" smtClean="0">
                <a:ea typeface="宋体" pitchFamily="2" charset="-122"/>
              </a:rPr>
              <a:t>11:33 </a:t>
            </a:r>
            <a:r>
              <a:rPr lang="zh-CN" altLang="en-US" sz="2400" dirty="0">
                <a:ea typeface="宋体" pitchFamily="2" charset="-122"/>
              </a:rPr>
              <a:t>于是回答耶稣说，我们不知道。耶稣说，我也不告诉你们，我仗着什么权柄作这些事。</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9</a:t>
            </a:fld>
            <a:endParaRPr lang="en-US" altLang="en-US" sz="1400" smtClean="0"/>
          </a:p>
        </p:txBody>
      </p:sp>
    </p:spTree>
    <p:extLst>
      <p:ext uri="{BB962C8B-B14F-4D97-AF65-F5344CB8AC3E}">
        <p14:creationId xmlns:p14="http://schemas.microsoft.com/office/powerpoint/2010/main" val="22714618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685800" y="609600"/>
            <a:ext cx="7772400" cy="990600"/>
          </a:xfrm>
          <a:noFill/>
        </p:spPr>
        <p:txBody>
          <a:bodyPr/>
          <a:lstStyle/>
          <a:p>
            <a:pPr eaLnBrk="1" hangingPunct="1"/>
            <a:r>
              <a:rPr lang="zh-CN" altLang="en-US" b="1" dirty="0">
                <a:solidFill>
                  <a:schemeClr val="tx1"/>
                </a:solidFill>
                <a:ea typeface="宋体" pitchFamily="2" charset="-122"/>
              </a:rPr>
              <a:t>马可福</a:t>
            </a:r>
            <a:r>
              <a:rPr lang="zh-CN" altLang="en-US" b="1" dirty="0" smtClean="0">
                <a:solidFill>
                  <a:schemeClr val="tx1"/>
                </a:solidFill>
                <a:ea typeface="宋体" pitchFamily="2" charset="-122"/>
              </a:rPr>
              <a:t>音</a:t>
            </a:r>
            <a:r>
              <a:rPr lang="en-US" altLang="zh-CN" b="1" dirty="0" smtClean="0">
                <a:solidFill>
                  <a:schemeClr val="tx1"/>
                </a:solidFill>
                <a:ea typeface="宋体" pitchFamily="2" charset="-122"/>
              </a:rPr>
              <a:t>12</a:t>
            </a:r>
            <a:r>
              <a:rPr lang="zh-CN" altLang="en-US" b="1" dirty="0" smtClean="0">
                <a:solidFill>
                  <a:schemeClr val="tx1"/>
                </a:solidFill>
                <a:ea typeface="宋体" pitchFamily="2" charset="-122"/>
              </a:rPr>
              <a:t>章</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5181600"/>
          </a:xfrm>
          <a:noFill/>
        </p:spPr>
        <p:txBody>
          <a:bodyPr/>
          <a:lstStyle/>
          <a:p>
            <a:r>
              <a:rPr lang="zh-CN" altLang="en-US" dirty="0" smtClean="0"/>
              <a:t>第</a:t>
            </a:r>
            <a:r>
              <a:rPr lang="en-US" altLang="zh-CN" dirty="0" smtClean="0"/>
              <a:t>12</a:t>
            </a:r>
            <a:r>
              <a:rPr lang="zh-CN" altLang="en-US" dirty="0" smtClean="0"/>
              <a:t>章</a:t>
            </a:r>
            <a:endParaRPr lang="en-US" dirty="0"/>
          </a:p>
          <a:p>
            <a:pPr lvl="1"/>
            <a:r>
              <a:rPr lang="zh-CN" altLang="en-US" dirty="0"/>
              <a:t>要从园户收葡萄园的果子（</a:t>
            </a:r>
            <a:r>
              <a:rPr lang="en-US" altLang="zh-CN" dirty="0" smtClean="0"/>
              <a:t>12</a:t>
            </a:r>
            <a:r>
              <a:rPr lang="zh-CN" altLang="en-US" dirty="0" smtClean="0"/>
              <a:t>：</a:t>
            </a:r>
            <a:r>
              <a:rPr lang="en-US" dirty="0" smtClean="0"/>
              <a:t>1-12</a:t>
            </a:r>
            <a:r>
              <a:rPr lang="zh-CN" altLang="en-US" dirty="0" smtClean="0"/>
              <a:t>）</a:t>
            </a:r>
            <a:endParaRPr lang="en-US" dirty="0"/>
          </a:p>
          <a:p>
            <a:pPr lvl="1"/>
            <a:r>
              <a:rPr lang="zh-CN" altLang="en-US" dirty="0"/>
              <a:t>该撒的物当归给该撒，神的物当归给神（</a:t>
            </a:r>
            <a:r>
              <a:rPr lang="en-US" altLang="zh-CN" dirty="0" smtClean="0"/>
              <a:t>12</a:t>
            </a:r>
            <a:r>
              <a:rPr lang="zh-CN" altLang="en-US" dirty="0" smtClean="0"/>
              <a:t>：</a:t>
            </a:r>
            <a:r>
              <a:rPr lang="en-US" dirty="0" smtClean="0"/>
              <a:t>1</a:t>
            </a:r>
            <a:r>
              <a:rPr lang="en-US" altLang="zh-CN" dirty="0" smtClean="0"/>
              <a:t>3</a:t>
            </a:r>
            <a:r>
              <a:rPr lang="en-US" dirty="0" smtClean="0"/>
              <a:t>-</a:t>
            </a:r>
            <a:r>
              <a:rPr lang="en-US" altLang="zh-CN" dirty="0" smtClean="0"/>
              <a:t>17</a:t>
            </a:r>
            <a:r>
              <a:rPr lang="zh-CN" altLang="en-US" dirty="0" smtClean="0"/>
              <a:t>）</a:t>
            </a:r>
            <a:endParaRPr lang="en-US" dirty="0"/>
          </a:p>
          <a:p>
            <a:pPr lvl="1"/>
            <a:r>
              <a:rPr lang="zh-CN" altLang="en-US" dirty="0"/>
              <a:t>复活的事（</a:t>
            </a:r>
            <a:r>
              <a:rPr lang="en-US" altLang="zh-CN" dirty="0" smtClean="0"/>
              <a:t>12</a:t>
            </a:r>
            <a:r>
              <a:rPr lang="zh-CN" altLang="en-US" dirty="0" smtClean="0"/>
              <a:t>：</a:t>
            </a:r>
            <a:r>
              <a:rPr lang="en-US" altLang="zh-CN" dirty="0" smtClean="0"/>
              <a:t>18</a:t>
            </a:r>
            <a:r>
              <a:rPr lang="en-US" dirty="0" smtClean="0"/>
              <a:t>-23</a:t>
            </a:r>
            <a:r>
              <a:rPr lang="zh-CN" altLang="en-US" dirty="0" smtClean="0"/>
              <a:t>）</a:t>
            </a:r>
            <a:endParaRPr lang="en-US" altLang="zh-CN" dirty="0" smtClean="0"/>
          </a:p>
          <a:p>
            <a:pPr lvl="1"/>
            <a:r>
              <a:rPr lang="zh-CN" altLang="en-US" dirty="0"/>
              <a:t>诫命中第一要紧的（</a:t>
            </a:r>
            <a:r>
              <a:rPr lang="en-US" altLang="zh-CN" dirty="0" smtClean="0"/>
              <a:t>12</a:t>
            </a:r>
            <a:r>
              <a:rPr lang="zh-CN" altLang="en-US" dirty="0" smtClean="0"/>
              <a:t>：</a:t>
            </a:r>
            <a:r>
              <a:rPr lang="en-US" altLang="zh-CN" dirty="0" smtClean="0"/>
              <a:t>24-34</a:t>
            </a:r>
            <a:r>
              <a:rPr lang="zh-CN" altLang="en-US" dirty="0" smtClean="0"/>
              <a:t>）</a:t>
            </a:r>
            <a:endParaRPr lang="en-US" altLang="zh-CN" dirty="0" smtClean="0"/>
          </a:p>
          <a:p>
            <a:pPr lvl="1"/>
            <a:r>
              <a:rPr lang="zh-CN" altLang="en-US" dirty="0"/>
              <a:t>文士怎么说，基督是大卫的子孙呢？（</a:t>
            </a:r>
            <a:r>
              <a:rPr lang="en-US" altLang="zh-CN" dirty="0" smtClean="0"/>
              <a:t>12:35-40</a:t>
            </a:r>
            <a:r>
              <a:rPr lang="zh-CN" altLang="en-US" dirty="0" smtClean="0"/>
              <a:t>）</a:t>
            </a:r>
            <a:endParaRPr lang="en-US" altLang="zh-CN" dirty="0" smtClean="0"/>
          </a:p>
          <a:p>
            <a:pPr lvl="1"/>
            <a:r>
              <a:rPr lang="zh-CN" altLang="en-US" dirty="0"/>
              <a:t>把她一切养生的都投上</a:t>
            </a:r>
            <a:r>
              <a:rPr lang="zh-CN" altLang="en-US" dirty="0" smtClean="0"/>
              <a:t>了（</a:t>
            </a:r>
            <a:r>
              <a:rPr lang="en-US" altLang="zh-CN" dirty="0" smtClean="0"/>
              <a:t>12:41-44</a:t>
            </a:r>
            <a:r>
              <a:rPr lang="zh-CN" altLang="en-US" dirty="0" smtClean="0"/>
              <a:t>）</a:t>
            </a:r>
            <a:endParaRPr lang="en-US" altLang="zh-CN" dirty="0" smtClean="0"/>
          </a:p>
          <a:p>
            <a:pPr lvl="1"/>
            <a:endParaRPr lang="en-US" dirty="0"/>
          </a:p>
          <a:p>
            <a:pPr eaLnBrk="1" hangingPunct="1"/>
            <a:endParaRPr lang="en-US" altLang="zh-CN" dirty="0" smtClean="0">
              <a:ea typeface="宋体" pitchFamily="2" charset="-122"/>
            </a:endParaRPr>
          </a:p>
          <a:p>
            <a:pPr eaLnBrk="1" hangingPunct="1"/>
            <a:endParaRPr lang="en-US" altLang="en-US" dirty="0" smtClean="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10</a:t>
            </a:fld>
            <a:endParaRPr lang="en-US" altLang="en-US" sz="1400" smtClean="0"/>
          </a:p>
        </p:txBody>
      </p:sp>
    </p:spTree>
    <p:extLst>
      <p:ext uri="{BB962C8B-B14F-4D97-AF65-F5344CB8AC3E}">
        <p14:creationId xmlns:p14="http://schemas.microsoft.com/office/powerpoint/2010/main" val="2441687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要从园户收葡萄园的果子</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676400"/>
            <a:ext cx="7772400" cy="4572000"/>
          </a:xfrm>
          <a:noFill/>
        </p:spPr>
        <p:txBody>
          <a:bodyPr/>
          <a:lstStyle/>
          <a:p>
            <a:pPr eaLnBrk="1" hangingPunct="1"/>
            <a:r>
              <a:rPr lang="en-US" altLang="zh-CN" sz="2400" dirty="0" smtClean="0">
                <a:ea typeface="宋体" pitchFamily="2" charset="-122"/>
              </a:rPr>
              <a:t>12:1 </a:t>
            </a:r>
            <a:r>
              <a:rPr lang="zh-CN" altLang="en-US" sz="2400" dirty="0">
                <a:ea typeface="宋体" pitchFamily="2" charset="-122"/>
              </a:rPr>
              <a:t>耶稣就用比喻对他们说，有人栽了一个葡萄园，周围圈上篱笆，挖了一个压酒池，盖了一座楼，租给园户，就往外国去了</a:t>
            </a:r>
            <a:r>
              <a:rPr lang="zh-CN" altLang="en-US" sz="2400" dirty="0" smtClean="0">
                <a:ea typeface="宋体" pitchFamily="2" charset="-122"/>
              </a:rPr>
              <a:t>。</a:t>
            </a:r>
            <a:r>
              <a:rPr lang="en-US" altLang="zh-CN" sz="2400" dirty="0" smtClean="0">
                <a:ea typeface="宋体" pitchFamily="2" charset="-122"/>
              </a:rPr>
              <a:t>12:2 </a:t>
            </a:r>
            <a:r>
              <a:rPr lang="zh-CN" altLang="en-US" sz="2400" dirty="0">
                <a:ea typeface="宋体" pitchFamily="2" charset="-122"/>
              </a:rPr>
              <a:t>到了时候，打发一个仆人到园户那里，要从园户收葡萄园的果子</a:t>
            </a:r>
            <a:r>
              <a:rPr lang="zh-CN" altLang="en-US" sz="2400" dirty="0" smtClean="0">
                <a:ea typeface="宋体" pitchFamily="2" charset="-122"/>
              </a:rPr>
              <a:t>。</a:t>
            </a:r>
            <a:r>
              <a:rPr lang="en-US" altLang="zh-CN" sz="2400" dirty="0" smtClean="0">
                <a:ea typeface="宋体" pitchFamily="2" charset="-122"/>
              </a:rPr>
              <a:t>12:3 </a:t>
            </a:r>
            <a:r>
              <a:rPr lang="zh-CN" altLang="en-US" sz="2400" dirty="0">
                <a:ea typeface="宋体" pitchFamily="2" charset="-122"/>
              </a:rPr>
              <a:t>园户拿住他，打了他，叫他空手回去</a:t>
            </a:r>
            <a:r>
              <a:rPr lang="zh-CN" altLang="en-US" sz="2400" dirty="0" smtClean="0">
                <a:ea typeface="宋体" pitchFamily="2" charset="-122"/>
              </a:rPr>
              <a:t>。</a:t>
            </a:r>
            <a:r>
              <a:rPr lang="en-US" altLang="zh-CN" sz="2400" dirty="0" smtClean="0">
                <a:ea typeface="宋体" pitchFamily="2" charset="-122"/>
              </a:rPr>
              <a:t>12:4 </a:t>
            </a:r>
            <a:r>
              <a:rPr lang="zh-CN" altLang="en-US" sz="2400" dirty="0">
                <a:ea typeface="宋体" pitchFamily="2" charset="-122"/>
              </a:rPr>
              <a:t>再打发一个仆人到他们那里。他们打伤他的头，并且凌辱他</a:t>
            </a:r>
            <a:r>
              <a:rPr lang="zh-CN" altLang="en-US" sz="2400" dirty="0" smtClean="0">
                <a:ea typeface="宋体" pitchFamily="2" charset="-122"/>
              </a:rPr>
              <a:t>。</a:t>
            </a:r>
            <a:r>
              <a:rPr lang="en-US" altLang="zh-CN" sz="2400" dirty="0" smtClean="0">
                <a:ea typeface="宋体" pitchFamily="2" charset="-122"/>
              </a:rPr>
              <a:t>12:5 </a:t>
            </a:r>
            <a:r>
              <a:rPr lang="zh-CN" altLang="en-US" sz="2400" dirty="0">
                <a:ea typeface="宋体" pitchFamily="2" charset="-122"/>
              </a:rPr>
              <a:t>又打发一个仆人去。他们就杀了他。后又打发好些仆人去。有被他们打的，有被他们杀的</a:t>
            </a:r>
            <a:r>
              <a:rPr lang="zh-CN" altLang="en-US" sz="2400" dirty="0" smtClean="0">
                <a:ea typeface="宋体" pitchFamily="2" charset="-122"/>
              </a:rPr>
              <a:t>。</a:t>
            </a:r>
            <a:r>
              <a:rPr lang="en-US" altLang="zh-CN" sz="2400" dirty="0" smtClean="0">
                <a:ea typeface="宋体" pitchFamily="2" charset="-122"/>
              </a:rPr>
              <a:t>12:6 </a:t>
            </a:r>
            <a:r>
              <a:rPr lang="zh-CN" altLang="en-US" sz="2400" dirty="0">
                <a:ea typeface="宋体" pitchFamily="2" charset="-122"/>
              </a:rPr>
              <a:t>园主还有一位，是他的爱子，末后又打发他去，意思说，他们必尊敬我的儿子</a:t>
            </a:r>
            <a:r>
              <a:rPr lang="zh-CN" altLang="en-US" sz="2400" dirty="0" smtClean="0">
                <a:ea typeface="宋体" pitchFamily="2" charset="-122"/>
              </a:rPr>
              <a:t>。</a:t>
            </a:r>
            <a:r>
              <a:rPr lang="en-US" altLang="zh-CN" sz="2400" dirty="0" smtClean="0">
                <a:ea typeface="宋体" pitchFamily="2" charset="-122"/>
              </a:rPr>
              <a:t>12:7 </a:t>
            </a:r>
            <a:r>
              <a:rPr lang="zh-CN" altLang="en-US" sz="2400" dirty="0">
                <a:ea typeface="宋体" pitchFamily="2" charset="-122"/>
              </a:rPr>
              <a:t>不料，那些园户彼此说，这是承受产业的。来吧，我们杀他，产业就归我们了</a:t>
            </a:r>
            <a:r>
              <a:rPr lang="zh-CN" altLang="en-US" sz="2400" dirty="0" smtClean="0">
                <a:ea typeface="宋体" pitchFamily="2" charset="-122"/>
              </a:rPr>
              <a:t>。</a:t>
            </a:r>
            <a:r>
              <a:rPr lang="en-US" altLang="zh-CN" sz="2400" dirty="0" smtClean="0">
                <a:ea typeface="宋体" pitchFamily="2" charset="-122"/>
              </a:rPr>
              <a:t>12:8 </a:t>
            </a:r>
            <a:r>
              <a:rPr lang="zh-CN" altLang="en-US" sz="2400" dirty="0">
                <a:ea typeface="宋体" pitchFamily="2" charset="-122"/>
              </a:rPr>
              <a:t>于是拿住他，杀了他，把他丢在园外。</a:t>
            </a:r>
          </a:p>
          <a:p>
            <a:pPr eaLnBrk="1" hangingPunct="1"/>
            <a:endParaRPr lang="zh-CN" altLang="en-US"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11</a:t>
            </a:fld>
            <a:endParaRPr lang="en-US" altLang="en-US" sz="1400" smtClean="0"/>
          </a:p>
        </p:txBody>
      </p:sp>
    </p:spTree>
    <p:extLst>
      <p:ext uri="{BB962C8B-B14F-4D97-AF65-F5344CB8AC3E}">
        <p14:creationId xmlns:p14="http://schemas.microsoft.com/office/powerpoint/2010/main" val="28285143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匠人所弃的石头</a:t>
            </a:r>
            <a:r>
              <a:rPr lang="zh-CN" altLang="en-US" b="1" dirty="0" smtClean="0">
                <a:solidFill>
                  <a:schemeClr val="tx1"/>
                </a:solidFill>
                <a:ea typeface="宋体" pitchFamily="2" charset="-122"/>
              </a:rPr>
              <a:t>，已作了房</a:t>
            </a:r>
            <a:r>
              <a:rPr lang="zh-CN" altLang="en-US" b="1" dirty="0">
                <a:solidFill>
                  <a:schemeClr val="tx1"/>
                </a:solidFill>
                <a:ea typeface="宋体" pitchFamily="2" charset="-122"/>
              </a:rPr>
              <a:t>角的头块石头</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2209800"/>
            <a:ext cx="7772400" cy="4038600"/>
          </a:xfrm>
          <a:noFill/>
        </p:spPr>
        <p:txBody>
          <a:bodyPr/>
          <a:lstStyle/>
          <a:p>
            <a:pPr eaLnBrk="1" hangingPunct="1"/>
            <a:r>
              <a:rPr lang="en-US" altLang="zh-CN" sz="2800" dirty="0" smtClean="0">
                <a:ea typeface="宋体" pitchFamily="2" charset="-122"/>
              </a:rPr>
              <a:t>12:9 </a:t>
            </a:r>
            <a:r>
              <a:rPr lang="zh-CN" altLang="en-US" sz="2800" dirty="0">
                <a:ea typeface="宋体" pitchFamily="2" charset="-122"/>
              </a:rPr>
              <a:t>这样，葡萄园的主人要怎样办呢？他要来除灭那些园户，将葡萄园转给别人</a:t>
            </a:r>
            <a:r>
              <a:rPr lang="zh-CN" altLang="en-US" sz="2800" dirty="0" smtClean="0">
                <a:ea typeface="宋体" pitchFamily="2" charset="-122"/>
              </a:rPr>
              <a:t>。</a:t>
            </a:r>
            <a:r>
              <a:rPr lang="en-US" altLang="zh-CN" sz="2800" dirty="0" smtClean="0">
                <a:ea typeface="宋体" pitchFamily="2" charset="-122"/>
              </a:rPr>
              <a:t>12:10 </a:t>
            </a:r>
            <a:r>
              <a:rPr lang="zh-CN" altLang="en-US" sz="2800" dirty="0">
                <a:ea typeface="宋体" pitchFamily="2" charset="-122"/>
              </a:rPr>
              <a:t>经上写着说匠人所弃的石头，已作了房角的头块石头</a:t>
            </a:r>
            <a:r>
              <a:rPr lang="zh-CN" altLang="en-US" sz="2800" dirty="0" smtClean="0">
                <a:ea typeface="宋体" pitchFamily="2" charset="-122"/>
              </a:rPr>
              <a:t>。</a:t>
            </a:r>
            <a:r>
              <a:rPr lang="en-US" altLang="zh-CN" sz="2800" dirty="0" smtClean="0">
                <a:ea typeface="宋体" pitchFamily="2" charset="-122"/>
              </a:rPr>
              <a:t>12:11 </a:t>
            </a:r>
            <a:r>
              <a:rPr lang="zh-CN" altLang="en-US" sz="2800" dirty="0">
                <a:ea typeface="宋体" pitchFamily="2" charset="-122"/>
              </a:rPr>
              <a:t>这是主所作的，在我们眼中看为希奇。这经你们没有念过吗</a:t>
            </a:r>
            <a:r>
              <a:rPr lang="zh-CN" altLang="en-US" sz="2800" dirty="0" smtClean="0">
                <a:ea typeface="宋体" pitchFamily="2" charset="-122"/>
              </a:rPr>
              <a:t>？</a:t>
            </a:r>
            <a:r>
              <a:rPr lang="en-US" altLang="zh-CN" sz="2800" dirty="0" smtClean="0">
                <a:ea typeface="宋体" pitchFamily="2" charset="-122"/>
              </a:rPr>
              <a:t>12:12 </a:t>
            </a:r>
            <a:r>
              <a:rPr lang="zh-CN" altLang="en-US" sz="2800" dirty="0">
                <a:ea typeface="宋体" pitchFamily="2" charset="-122"/>
              </a:rPr>
              <a:t>他们看出这比喻是指着他们说的，就想要捉拿他，只是惧怕百姓。于是离开他走了。</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12</a:t>
            </a:fld>
            <a:endParaRPr lang="en-US" altLang="en-US" sz="1400" smtClean="0"/>
          </a:p>
        </p:txBody>
      </p:sp>
    </p:spTree>
    <p:extLst>
      <p:ext uri="{BB962C8B-B14F-4D97-AF65-F5344CB8AC3E}">
        <p14:creationId xmlns:p14="http://schemas.microsoft.com/office/powerpoint/2010/main" val="10054395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该撒的物当归给该撒，神的物当归给神</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981200"/>
            <a:ext cx="7772400" cy="4267200"/>
          </a:xfrm>
          <a:noFill/>
        </p:spPr>
        <p:txBody>
          <a:bodyPr/>
          <a:lstStyle/>
          <a:p>
            <a:pPr eaLnBrk="1" hangingPunct="1"/>
            <a:r>
              <a:rPr lang="en-US" altLang="zh-CN" sz="2800" dirty="0" smtClean="0">
                <a:ea typeface="宋体" pitchFamily="2" charset="-122"/>
              </a:rPr>
              <a:t>12:13 </a:t>
            </a:r>
            <a:r>
              <a:rPr lang="zh-CN" altLang="en-US" sz="2800" dirty="0">
                <a:ea typeface="宋体" pitchFamily="2" charset="-122"/>
              </a:rPr>
              <a:t>后来他们打发几个法利赛人和几个希律党的人，到耶稣那里，要就着他的话陷害他</a:t>
            </a:r>
            <a:r>
              <a:rPr lang="zh-CN" altLang="en-US" sz="2800" dirty="0" smtClean="0">
                <a:ea typeface="宋体" pitchFamily="2" charset="-122"/>
              </a:rPr>
              <a:t>。</a:t>
            </a:r>
            <a:r>
              <a:rPr lang="en-US" altLang="zh-CN" sz="2800" dirty="0" smtClean="0">
                <a:ea typeface="宋体" pitchFamily="2" charset="-122"/>
              </a:rPr>
              <a:t>12:14 </a:t>
            </a:r>
            <a:r>
              <a:rPr lang="zh-CN" altLang="en-US" sz="2800" dirty="0">
                <a:ea typeface="宋体" pitchFamily="2" charset="-122"/>
              </a:rPr>
              <a:t>他们来了，就对他说，夫子，我们知道你是诚实的，什么人你都不徇情面。因为你不看人的外貌，乃是诚诚实实传神的道。纳税给该撒可以不可以</a:t>
            </a:r>
            <a:r>
              <a:rPr lang="zh-CN" altLang="en-US" sz="2800" dirty="0" smtClean="0">
                <a:ea typeface="宋体" pitchFamily="2" charset="-122"/>
              </a:rPr>
              <a:t>。</a:t>
            </a:r>
            <a:r>
              <a:rPr lang="en-US" altLang="zh-CN" sz="2800" dirty="0" smtClean="0">
                <a:ea typeface="宋体" pitchFamily="2" charset="-122"/>
              </a:rPr>
              <a:t>12:15 </a:t>
            </a:r>
            <a:r>
              <a:rPr lang="zh-CN" altLang="en-US" sz="2800" dirty="0">
                <a:ea typeface="宋体" pitchFamily="2" charset="-122"/>
              </a:rPr>
              <a:t>我们该纳不该纳。耶稣知道他们的假意，就对他们说，你们为什么试探我。拿一个银钱来给我看</a:t>
            </a:r>
            <a:r>
              <a:rPr lang="zh-CN" altLang="en-US" sz="2800" dirty="0" smtClean="0">
                <a:ea typeface="宋体" pitchFamily="2" charset="-122"/>
              </a:rPr>
              <a:t>。</a:t>
            </a:r>
            <a:r>
              <a:rPr lang="en-US" altLang="zh-CN" sz="2800" dirty="0" smtClean="0">
                <a:ea typeface="宋体" pitchFamily="2" charset="-122"/>
              </a:rPr>
              <a:t>12:16 </a:t>
            </a:r>
            <a:r>
              <a:rPr lang="zh-CN" altLang="en-US" sz="2800" dirty="0">
                <a:ea typeface="宋体" pitchFamily="2" charset="-122"/>
              </a:rPr>
              <a:t>他们就拿了来。耶稣说，这像和这号是谁的。他们说，是该撒的</a:t>
            </a:r>
            <a:r>
              <a:rPr lang="zh-CN" altLang="en-US" sz="2800" dirty="0" smtClean="0">
                <a:ea typeface="宋体" pitchFamily="2" charset="-122"/>
              </a:rPr>
              <a:t>。</a:t>
            </a:r>
            <a:r>
              <a:rPr lang="en-US" altLang="zh-CN" sz="2800" dirty="0" smtClean="0">
                <a:ea typeface="宋体" pitchFamily="2" charset="-122"/>
              </a:rPr>
              <a:t>12:17 </a:t>
            </a:r>
            <a:r>
              <a:rPr lang="zh-CN" altLang="en-US" sz="2800" dirty="0">
                <a:ea typeface="宋体" pitchFamily="2" charset="-122"/>
              </a:rPr>
              <a:t>耶稣说，该撒的物当归给该撒，神的物当归给神。他们就很希奇他。</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13</a:t>
            </a:fld>
            <a:endParaRPr lang="en-US" altLang="en-US" sz="1400" smtClean="0"/>
          </a:p>
        </p:txBody>
      </p:sp>
    </p:spTree>
    <p:extLst>
      <p:ext uri="{BB962C8B-B14F-4D97-AF65-F5344CB8AC3E}">
        <p14:creationId xmlns:p14="http://schemas.microsoft.com/office/powerpoint/2010/main" val="22909619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smtClean="0">
                <a:solidFill>
                  <a:schemeClr val="tx1"/>
                </a:solidFill>
                <a:ea typeface="宋体" pitchFamily="2" charset="-122"/>
              </a:rPr>
              <a:t>复</a:t>
            </a:r>
            <a:r>
              <a:rPr lang="zh-CN" altLang="en-US" b="1" dirty="0">
                <a:solidFill>
                  <a:schemeClr val="tx1"/>
                </a:solidFill>
                <a:ea typeface="宋体" pitchFamily="2" charset="-122"/>
              </a:rPr>
              <a:t>活的事</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981200"/>
            <a:ext cx="7772400" cy="4267200"/>
          </a:xfrm>
          <a:noFill/>
        </p:spPr>
        <p:txBody>
          <a:bodyPr/>
          <a:lstStyle/>
          <a:p>
            <a:pPr eaLnBrk="1" hangingPunct="1"/>
            <a:r>
              <a:rPr lang="en-US" altLang="zh-CN" sz="2800" dirty="0" smtClean="0">
                <a:ea typeface="宋体" pitchFamily="2" charset="-122"/>
              </a:rPr>
              <a:t>12:18 </a:t>
            </a:r>
            <a:r>
              <a:rPr lang="zh-CN" altLang="en-US" sz="2800" dirty="0">
                <a:ea typeface="宋体" pitchFamily="2" charset="-122"/>
              </a:rPr>
              <a:t>撒都该人常说，没有复活的事。他们来问耶稣说</a:t>
            </a:r>
            <a:r>
              <a:rPr lang="zh-CN" altLang="en-US" sz="2800" dirty="0" smtClean="0">
                <a:ea typeface="宋体" pitchFamily="2" charset="-122"/>
              </a:rPr>
              <a:t>，</a:t>
            </a:r>
            <a:r>
              <a:rPr lang="en-US" altLang="zh-CN" sz="2800" dirty="0" smtClean="0">
                <a:ea typeface="宋体" pitchFamily="2" charset="-122"/>
              </a:rPr>
              <a:t>12:19 </a:t>
            </a:r>
            <a:r>
              <a:rPr lang="zh-CN" altLang="en-US" sz="2800" dirty="0">
                <a:ea typeface="宋体" pitchFamily="2" charset="-122"/>
              </a:rPr>
              <a:t>夫子，摩西为我们写着说，人若死了，撇下妻子，没有孩子，他兄弟当娶他的妻，为哥哥生子立后</a:t>
            </a:r>
            <a:r>
              <a:rPr lang="zh-CN" altLang="en-US" sz="2800" dirty="0" smtClean="0">
                <a:ea typeface="宋体" pitchFamily="2" charset="-122"/>
              </a:rPr>
              <a:t>。</a:t>
            </a:r>
            <a:r>
              <a:rPr lang="en-US" altLang="zh-CN" sz="2800" dirty="0" smtClean="0">
                <a:ea typeface="宋体" pitchFamily="2" charset="-122"/>
              </a:rPr>
              <a:t>12:20 </a:t>
            </a:r>
            <a:r>
              <a:rPr lang="zh-CN" altLang="en-US" sz="2800" dirty="0">
                <a:ea typeface="宋体" pitchFamily="2" charset="-122"/>
              </a:rPr>
              <a:t>有弟兄七人，第一个娶了妻，死了，没有留下孩子</a:t>
            </a:r>
            <a:r>
              <a:rPr lang="zh-CN" altLang="en-US" sz="2800" dirty="0" smtClean="0">
                <a:ea typeface="宋体" pitchFamily="2" charset="-122"/>
              </a:rPr>
              <a:t>。</a:t>
            </a:r>
            <a:r>
              <a:rPr lang="en-US" altLang="zh-CN" sz="2800" dirty="0" smtClean="0">
                <a:ea typeface="宋体" pitchFamily="2" charset="-122"/>
              </a:rPr>
              <a:t>12:21 </a:t>
            </a:r>
            <a:r>
              <a:rPr lang="zh-CN" altLang="en-US" sz="2800" dirty="0">
                <a:ea typeface="宋体" pitchFamily="2" charset="-122"/>
              </a:rPr>
              <a:t>第二个娶了她，也死了，没有留下孩子。第三个也是这样</a:t>
            </a:r>
            <a:r>
              <a:rPr lang="zh-CN" altLang="en-US" sz="2800" dirty="0" smtClean="0">
                <a:ea typeface="宋体" pitchFamily="2" charset="-122"/>
              </a:rPr>
              <a:t>。</a:t>
            </a:r>
            <a:r>
              <a:rPr lang="en-US" altLang="zh-CN" sz="2800" dirty="0" smtClean="0">
                <a:ea typeface="宋体" pitchFamily="2" charset="-122"/>
              </a:rPr>
              <a:t>12:22 </a:t>
            </a:r>
            <a:r>
              <a:rPr lang="zh-CN" altLang="en-US" sz="2800" dirty="0">
                <a:ea typeface="宋体" pitchFamily="2" charset="-122"/>
              </a:rPr>
              <a:t>那七个人都没有留下孩子。末了，那妇人也死了</a:t>
            </a:r>
            <a:r>
              <a:rPr lang="zh-CN" altLang="en-US" sz="2800" dirty="0" smtClean="0">
                <a:ea typeface="宋体" pitchFamily="2" charset="-122"/>
              </a:rPr>
              <a:t>。</a:t>
            </a:r>
            <a:r>
              <a:rPr lang="en-US" altLang="zh-CN" sz="2800" dirty="0" smtClean="0">
                <a:ea typeface="宋体" pitchFamily="2" charset="-122"/>
              </a:rPr>
              <a:t>12:23 </a:t>
            </a:r>
            <a:r>
              <a:rPr lang="zh-CN" altLang="en-US" sz="2800" dirty="0">
                <a:ea typeface="宋体" pitchFamily="2" charset="-122"/>
              </a:rPr>
              <a:t>当复活的时候，她是哪一个的妻子呢？因为他们七个人都娶过她。</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14</a:t>
            </a:fld>
            <a:endParaRPr lang="en-US" altLang="en-US" sz="1400" smtClean="0"/>
          </a:p>
        </p:txBody>
      </p:sp>
    </p:spTree>
    <p:extLst>
      <p:ext uri="{BB962C8B-B14F-4D97-AF65-F5344CB8AC3E}">
        <p14:creationId xmlns:p14="http://schemas.microsoft.com/office/powerpoint/2010/main" val="27357504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神不是死人的神，乃是活人的神</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981200"/>
            <a:ext cx="7772400" cy="4267200"/>
          </a:xfrm>
          <a:noFill/>
        </p:spPr>
        <p:txBody>
          <a:bodyPr/>
          <a:lstStyle/>
          <a:p>
            <a:pPr eaLnBrk="1" hangingPunct="1"/>
            <a:r>
              <a:rPr lang="en-US" altLang="zh-CN" sz="2800" dirty="0" smtClean="0">
                <a:ea typeface="宋体" pitchFamily="2" charset="-122"/>
              </a:rPr>
              <a:t>12:24 </a:t>
            </a:r>
            <a:r>
              <a:rPr lang="zh-CN" altLang="en-US" sz="2800" dirty="0">
                <a:ea typeface="宋体" pitchFamily="2" charset="-122"/>
              </a:rPr>
              <a:t>耶稣说，你们所以错了，岂不是因为不明白圣经，不晓得神的大能吗</a:t>
            </a:r>
            <a:r>
              <a:rPr lang="zh-CN" altLang="en-US" sz="2800" dirty="0" smtClean="0">
                <a:ea typeface="宋体" pitchFamily="2" charset="-122"/>
              </a:rPr>
              <a:t>？</a:t>
            </a:r>
            <a:r>
              <a:rPr lang="en-US" altLang="zh-CN" sz="2800" dirty="0" smtClean="0">
                <a:ea typeface="宋体" pitchFamily="2" charset="-122"/>
              </a:rPr>
              <a:t>12:25 </a:t>
            </a:r>
            <a:r>
              <a:rPr lang="zh-CN" altLang="en-US" sz="2800" dirty="0">
                <a:ea typeface="宋体" pitchFamily="2" charset="-122"/>
              </a:rPr>
              <a:t>人从死里复活，也不娶，也不嫁，乃像天上的使者一样</a:t>
            </a:r>
            <a:r>
              <a:rPr lang="zh-CN" altLang="en-US" sz="2800" dirty="0" smtClean="0">
                <a:ea typeface="宋体" pitchFamily="2" charset="-122"/>
              </a:rPr>
              <a:t>。</a:t>
            </a:r>
            <a:r>
              <a:rPr lang="en-US" altLang="zh-CN" sz="2800" dirty="0" smtClean="0">
                <a:ea typeface="宋体" pitchFamily="2" charset="-122"/>
              </a:rPr>
              <a:t>12:26 </a:t>
            </a:r>
            <a:r>
              <a:rPr lang="zh-CN" altLang="en-US" sz="2800" dirty="0">
                <a:ea typeface="宋体" pitchFamily="2" charset="-122"/>
              </a:rPr>
              <a:t>论到死人复活，你们没有念过摩西的书，荆棘篇上所载的吗？神对摩西说，我是亚伯拉罕的神，以撒的神，雅各的神</a:t>
            </a:r>
            <a:r>
              <a:rPr lang="zh-CN" altLang="en-US" sz="2800" dirty="0" smtClean="0">
                <a:ea typeface="宋体" pitchFamily="2" charset="-122"/>
              </a:rPr>
              <a:t>。</a:t>
            </a:r>
            <a:r>
              <a:rPr lang="en-US" altLang="zh-CN" sz="2800" dirty="0" smtClean="0">
                <a:ea typeface="宋体" pitchFamily="2" charset="-122"/>
              </a:rPr>
              <a:t>12:27 </a:t>
            </a:r>
            <a:r>
              <a:rPr lang="zh-CN" altLang="en-US" sz="2800" dirty="0">
                <a:ea typeface="宋体" pitchFamily="2" charset="-122"/>
              </a:rPr>
              <a:t>神不是死人的神，乃是活人的神。你们是大错了。</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15</a:t>
            </a:fld>
            <a:endParaRPr lang="en-US" altLang="en-US" sz="1400" smtClean="0"/>
          </a:p>
        </p:txBody>
      </p:sp>
    </p:spTree>
    <p:extLst>
      <p:ext uri="{BB962C8B-B14F-4D97-AF65-F5344CB8AC3E}">
        <p14:creationId xmlns:p14="http://schemas.microsoft.com/office/powerpoint/2010/main" val="26086017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诫命</a:t>
            </a:r>
            <a:r>
              <a:rPr lang="zh-CN" altLang="en-US" b="1" dirty="0" smtClean="0">
                <a:solidFill>
                  <a:schemeClr val="tx1"/>
                </a:solidFill>
                <a:ea typeface="宋体" pitchFamily="2" charset="-122"/>
              </a:rPr>
              <a:t>中第</a:t>
            </a:r>
            <a:r>
              <a:rPr lang="zh-CN" altLang="en-US" b="1" dirty="0">
                <a:solidFill>
                  <a:schemeClr val="tx1"/>
                </a:solidFill>
                <a:ea typeface="宋体" pitchFamily="2" charset="-122"/>
              </a:rPr>
              <a:t>一要紧的</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981200"/>
            <a:ext cx="7772400" cy="4267200"/>
          </a:xfrm>
          <a:noFill/>
        </p:spPr>
        <p:txBody>
          <a:bodyPr/>
          <a:lstStyle/>
          <a:p>
            <a:pPr eaLnBrk="1" hangingPunct="1"/>
            <a:r>
              <a:rPr lang="en-US" altLang="zh-CN" sz="2400" dirty="0" smtClean="0">
                <a:ea typeface="宋体" pitchFamily="2" charset="-122"/>
              </a:rPr>
              <a:t>12:28 </a:t>
            </a:r>
            <a:r>
              <a:rPr lang="zh-CN" altLang="en-US" sz="2400" dirty="0">
                <a:ea typeface="宋体" pitchFamily="2" charset="-122"/>
              </a:rPr>
              <a:t>有一个文士来，听见他们辩论，晓得耶稣回答得好，就问他说，诫命中哪是第一要紧的呢</a:t>
            </a:r>
            <a:r>
              <a:rPr lang="zh-CN" altLang="en-US" sz="2400" dirty="0" smtClean="0">
                <a:ea typeface="宋体" pitchFamily="2" charset="-122"/>
              </a:rPr>
              <a:t>？</a:t>
            </a:r>
            <a:r>
              <a:rPr lang="en-US" altLang="zh-CN" sz="2400" dirty="0" smtClean="0">
                <a:ea typeface="宋体" pitchFamily="2" charset="-122"/>
              </a:rPr>
              <a:t>12:29 </a:t>
            </a:r>
            <a:r>
              <a:rPr lang="zh-CN" altLang="en-US" sz="2400" dirty="0">
                <a:ea typeface="宋体" pitchFamily="2" charset="-122"/>
              </a:rPr>
              <a:t>耶稣回答说，第一要紧的，就是说，以色列阿，你要听。主我们神，是独一的主</a:t>
            </a:r>
            <a:r>
              <a:rPr lang="zh-CN" altLang="en-US" sz="2400" dirty="0" smtClean="0">
                <a:ea typeface="宋体" pitchFamily="2" charset="-122"/>
              </a:rPr>
              <a:t>。</a:t>
            </a:r>
            <a:r>
              <a:rPr lang="en-US" altLang="zh-CN" sz="2400" dirty="0" smtClean="0">
                <a:ea typeface="宋体" pitchFamily="2" charset="-122"/>
              </a:rPr>
              <a:t>12:30 </a:t>
            </a:r>
            <a:r>
              <a:rPr lang="zh-CN" altLang="en-US" sz="2400" dirty="0">
                <a:ea typeface="宋体" pitchFamily="2" charset="-122"/>
              </a:rPr>
              <a:t>你要尽心，尽性，尽意，尽力，爱主你的神</a:t>
            </a:r>
            <a:r>
              <a:rPr lang="zh-CN" altLang="en-US" sz="2400" dirty="0" smtClean="0">
                <a:ea typeface="宋体" pitchFamily="2" charset="-122"/>
              </a:rPr>
              <a:t>。</a:t>
            </a:r>
            <a:r>
              <a:rPr lang="en-US" altLang="zh-CN" sz="2400" dirty="0" smtClean="0">
                <a:ea typeface="宋体" pitchFamily="2" charset="-122"/>
              </a:rPr>
              <a:t>12:31 </a:t>
            </a:r>
            <a:r>
              <a:rPr lang="zh-CN" altLang="en-US" sz="2400" dirty="0">
                <a:ea typeface="宋体" pitchFamily="2" charset="-122"/>
              </a:rPr>
              <a:t>其次，就是说，要爱人如己。再没有比这两条诫命更大的了</a:t>
            </a:r>
            <a:r>
              <a:rPr lang="zh-CN" altLang="en-US" sz="2400" dirty="0" smtClean="0">
                <a:ea typeface="宋体" pitchFamily="2" charset="-122"/>
              </a:rPr>
              <a:t>。</a:t>
            </a:r>
            <a:r>
              <a:rPr lang="en-US" altLang="zh-CN" sz="2400" dirty="0" smtClean="0">
                <a:ea typeface="宋体" pitchFamily="2" charset="-122"/>
              </a:rPr>
              <a:t>12:32 </a:t>
            </a:r>
            <a:r>
              <a:rPr lang="zh-CN" altLang="en-US" sz="2400" dirty="0">
                <a:ea typeface="宋体" pitchFamily="2" charset="-122"/>
              </a:rPr>
              <a:t>那文士对耶稣说，夫子说，神是一位，实在不错。除了他以外，再没有别的神</a:t>
            </a:r>
            <a:r>
              <a:rPr lang="zh-CN" altLang="en-US" sz="2400" dirty="0" smtClean="0">
                <a:ea typeface="宋体" pitchFamily="2" charset="-122"/>
              </a:rPr>
              <a:t>。</a:t>
            </a:r>
            <a:r>
              <a:rPr lang="en-US" altLang="zh-CN" sz="2400" dirty="0" smtClean="0">
                <a:ea typeface="宋体" pitchFamily="2" charset="-122"/>
              </a:rPr>
              <a:t>12:33 </a:t>
            </a:r>
            <a:r>
              <a:rPr lang="zh-CN" altLang="en-US" sz="2400" dirty="0">
                <a:ea typeface="宋体" pitchFamily="2" charset="-122"/>
              </a:rPr>
              <a:t>并且尽心，尽智，尽力爱他，又爱人如己，就比一切燔祭，和各样祭祀，好得多</a:t>
            </a:r>
            <a:r>
              <a:rPr lang="zh-CN" altLang="en-US" sz="2400" dirty="0" smtClean="0">
                <a:ea typeface="宋体" pitchFamily="2" charset="-122"/>
              </a:rPr>
              <a:t>。</a:t>
            </a:r>
            <a:r>
              <a:rPr lang="en-US" altLang="zh-CN" sz="2400" dirty="0" smtClean="0">
                <a:ea typeface="宋体" pitchFamily="2" charset="-122"/>
              </a:rPr>
              <a:t>12:34 </a:t>
            </a:r>
            <a:r>
              <a:rPr lang="zh-CN" altLang="en-US" sz="2400" dirty="0">
                <a:ea typeface="宋体" pitchFamily="2" charset="-122"/>
              </a:rPr>
              <a:t>耶稣见他回答的有智慧，就对他说，你离神的国不远了。从此以后，没有人敢再问他什么。</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16</a:t>
            </a:fld>
            <a:endParaRPr lang="en-US" altLang="en-US" sz="1400" smtClean="0"/>
          </a:p>
        </p:txBody>
      </p:sp>
    </p:spTree>
    <p:extLst>
      <p:ext uri="{BB962C8B-B14F-4D97-AF65-F5344CB8AC3E}">
        <p14:creationId xmlns:p14="http://schemas.microsoft.com/office/powerpoint/2010/main" val="38218336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文士怎么说，基督是大卫的子孙呢？</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981200"/>
            <a:ext cx="7772400" cy="4267200"/>
          </a:xfrm>
          <a:noFill/>
        </p:spPr>
        <p:txBody>
          <a:bodyPr/>
          <a:lstStyle/>
          <a:p>
            <a:pPr eaLnBrk="1" hangingPunct="1"/>
            <a:r>
              <a:rPr lang="en-US" altLang="zh-CN" sz="2800" dirty="0" smtClean="0">
                <a:ea typeface="宋体" pitchFamily="2" charset="-122"/>
              </a:rPr>
              <a:t>12:35 </a:t>
            </a:r>
            <a:r>
              <a:rPr lang="zh-CN" altLang="en-US" sz="2800" dirty="0">
                <a:ea typeface="宋体" pitchFamily="2" charset="-122"/>
              </a:rPr>
              <a:t>耶稣在殿里教训人，就问他们说，文士怎么说，基督是大卫的子孙呢</a:t>
            </a:r>
            <a:r>
              <a:rPr lang="zh-CN" altLang="en-US" sz="2800" dirty="0" smtClean="0">
                <a:ea typeface="宋体" pitchFamily="2" charset="-122"/>
              </a:rPr>
              <a:t>？</a:t>
            </a:r>
            <a:r>
              <a:rPr lang="en-US" altLang="zh-CN" sz="2800" dirty="0" smtClean="0">
                <a:ea typeface="宋体" pitchFamily="2" charset="-122"/>
              </a:rPr>
              <a:t>12:36 </a:t>
            </a:r>
            <a:r>
              <a:rPr lang="zh-CN" altLang="en-US" sz="2800" dirty="0">
                <a:ea typeface="宋体" pitchFamily="2" charset="-122"/>
              </a:rPr>
              <a:t>大卫被圣灵感动说，主对我主说，你坐在我的右边，等我使你仇敌作你的脚凳</a:t>
            </a:r>
            <a:r>
              <a:rPr lang="zh-CN" altLang="en-US" sz="2800" dirty="0" smtClean="0">
                <a:ea typeface="宋体" pitchFamily="2" charset="-122"/>
              </a:rPr>
              <a:t>。</a:t>
            </a:r>
            <a:r>
              <a:rPr lang="en-US" altLang="zh-CN" sz="2800" dirty="0" smtClean="0">
                <a:ea typeface="宋体" pitchFamily="2" charset="-122"/>
              </a:rPr>
              <a:t>12:37 </a:t>
            </a:r>
            <a:r>
              <a:rPr lang="zh-CN" altLang="en-US" sz="2800" dirty="0">
                <a:ea typeface="宋体" pitchFamily="2" charset="-122"/>
              </a:rPr>
              <a:t>大卫既自己称他为主，他怎么又是大卫的子孙呢？众人都喜欢听他</a:t>
            </a:r>
            <a:r>
              <a:rPr lang="zh-CN" altLang="en-US" sz="2800" dirty="0" smtClean="0">
                <a:ea typeface="宋体" pitchFamily="2" charset="-122"/>
              </a:rPr>
              <a:t>。</a:t>
            </a:r>
            <a:r>
              <a:rPr lang="en-US" altLang="zh-CN" sz="2800" dirty="0" smtClean="0">
                <a:ea typeface="宋体" pitchFamily="2" charset="-122"/>
              </a:rPr>
              <a:t>12:38 </a:t>
            </a:r>
            <a:r>
              <a:rPr lang="zh-CN" altLang="en-US" sz="2800" dirty="0">
                <a:ea typeface="宋体" pitchFamily="2" charset="-122"/>
              </a:rPr>
              <a:t>耶稣在教训之间，说，你们要防备文士，他们好穿长衣游行，喜爱人在街市上问他们的安</a:t>
            </a:r>
            <a:r>
              <a:rPr lang="zh-CN" altLang="en-US" sz="2800" dirty="0" smtClean="0">
                <a:ea typeface="宋体" pitchFamily="2" charset="-122"/>
              </a:rPr>
              <a:t>，</a:t>
            </a:r>
            <a:r>
              <a:rPr lang="en-US" altLang="zh-CN" sz="2800" dirty="0" smtClean="0">
                <a:ea typeface="宋体" pitchFamily="2" charset="-122"/>
              </a:rPr>
              <a:t>12:39 </a:t>
            </a:r>
            <a:r>
              <a:rPr lang="zh-CN" altLang="en-US" sz="2800" dirty="0">
                <a:ea typeface="宋体" pitchFamily="2" charset="-122"/>
              </a:rPr>
              <a:t>又喜爱会堂里的高位筵席上的首座</a:t>
            </a:r>
            <a:r>
              <a:rPr lang="zh-CN" altLang="en-US" sz="2800" dirty="0" smtClean="0">
                <a:ea typeface="宋体" pitchFamily="2" charset="-122"/>
              </a:rPr>
              <a:t>。</a:t>
            </a:r>
            <a:r>
              <a:rPr lang="en-US" altLang="zh-CN" sz="2800" dirty="0" smtClean="0">
                <a:ea typeface="宋体" pitchFamily="2" charset="-122"/>
              </a:rPr>
              <a:t>12:40 </a:t>
            </a:r>
            <a:r>
              <a:rPr lang="zh-CN" altLang="en-US" sz="2800" dirty="0">
                <a:ea typeface="宋体" pitchFamily="2" charset="-122"/>
              </a:rPr>
              <a:t>他们侵吞寡妇的家产，假意作很长的祷告。这些人要受更重的刑罚。</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17</a:t>
            </a:fld>
            <a:endParaRPr lang="en-US" altLang="en-US" sz="1400" smtClean="0"/>
          </a:p>
        </p:txBody>
      </p:sp>
    </p:spTree>
    <p:extLst>
      <p:ext uri="{BB962C8B-B14F-4D97-AF65-F5344CB8AC3E}">
        <p14:creationId xmlns:p14="http://schemas.microsoft.com/office/powerpoint/2010/main" val="18184046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a:solidFill>
                  <a:schemeClr val="tx1"/>
                </a:solidFill>
                <a:ea typeface="宋体" pitchFamily="2" charset="-122"/>
              </a:rPr>
              <a:t>把她一切养生的都投上了</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981200"/>
            <a:ext cx="7772400" cy="4267200"/>
          </a:xfrm>
          <a:noFill/>
        </p:spPr>
        <p:txBody>
          <a:bodyPr/>
          <a:lstStyle/>
          <a:p>
            <a:pPr eaLnBrk="1" hangingPunct="1"/>
            <a:r>
              <a:rPr lang="en-US" altLang="zh-CN" sz="2800" dirty="0" smtClean="0">
                <a:ea typeface="宋体" pitchFamily="2" charset="-122"/>
              </a:rPr>
              <a:t>12:41 </a:t>
            </a:r>
            <a:r>
              <a:rPr lang="zh-CN" altLang="en-US" sz="2800" dirty="0">
                <a:ea typeface="宋体" pitchFamily="2" charset="-122"/>
              </a:rPr>
              <a:t>耶稣对银库坐着，看众人怎样投钱入库。有好些财主，往里投了若干的钱</a:t>
            </a:r>
            <a:r>
              <a:rPr lang="zh-CN" altLang="en-US" sz="2800" dirty="0" smtClean="0">
                <a:ea typeface="宋体" pitchFamily="2" charset="-122"/>
              </a:rPr>
              <a:t>。</a:t>
            </a:r>
            <a:r>
              <a:rPr lang="en-US" altLang="zh-CN" sz="2800" dirty="0" smtClean="0">
                <a:ea typeface="宋体" pitchFamily="2" charset="-122"/>
              </a:rPr>
              <a:t>12:42 </a:t>
            </a:r>
            <a:r>
              <a:rPr lang="zh-CN" altLang="en-US" sz="2800" dirty="0">
                <a:ea typeface="宋体" pitchFamily="2" charset="-122"/>
              </a:rPr>
              <a:t>有一个穷寡妇来，往里投了两个小钱，就是一个大钱</a:t>
            </a:r>
            <a:r>
              <a:rPr lang="zh-CN" altLang="en-US" sz="2800" dirty="0" smtClean="0">
                <a:ea typeface="宋体" pitchFamily="2" charset="-122"/>
              </a:rPr>
              <a:t>。</a:t>
            </a:r>
            <a:r>
              <a:rPr lang="en-US" altLang="zh-CN" sz="2800" dirty="0" smtClean="0">
                <a:ea typeface="宋体" pitchFamily="2" charset="-122"/>
              </a:rPr>
              <a:t>12:43 </a:t>
            </a:r>
            <a:r>
              <a:rPr lang="zh-CN" altLang="en-US" sz="2800" dirty="0">
                <a:ea typeface="宋体" pitchFamily="2" charset="-122"/>
              </a:rPr>
              <a:t>耶稣叫门徒来，说，我实在告诉你们，这穷寡妇投入库里的，比众人所投的更多</a:t>
            </a:r>
            <a:r>
              <a:rPr lang="zh-CN" altLang="en-US" sz="2800" dirty="0" smtClean="0">
                <a:ea typeface="宋体" pitchFamily="2" charset="-122"/>
              </a:rPr>
              <a:t>。</a:t>
            </a:r>
            <a:r>
              <a:rPr lang="en-US" altLang="zh-CN" sz="2800" dirty="0" smtClean="0">
                <a:ea typeface="宋体" pitchFamily="2" charset="-122"/>
              </a:rPr>
              <a:t>12:44 </a:t>
            </a:r>
            <a:r>
              <a:rPr lang="zh-CN" altLang="en-US" sz="2800" dirty="0">
                <a:ea typeface="宋体" pitchFamily="2" charset="-122"/>
              </a:rPr>
              <a:t>因为他们都是自己有余，拿出来投在里头。但这寡妇是自己不足，把她一切养生的都投上了。</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18</a:t>
            </a:fld>
            <a:endParaRPr lang="en-US" altLang="en-US" sz="1400" smtClean="0"/>
          </a:p>
        </p:txBody>
      </p:sp>
    </p:spTree>
    <p:extLst>
      <p:ext uri="{BB962C8B-B14F-4D97-AF65-F5344CB8AC3E}">
        <p14:creationId xmlns:p14="http://schemas.microsoft.com/office/powerpoint/2010/main" val="8467859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b="1" dirty="0" smtClean="0">
                <a:solidFill>
                  <a:schemeClr val="tx1"/>
                </a:solidFill>
                <a:ea typeface="宋体" pitchFamily="2" charset="-122"/>
              </a:rPr>
              <a:t>默想经文</a:t>
            </a:r>
            <a:endParaRPr lang="en-US" altLang="en-US" b="1" dirty="0" smtClean="0">
              <a:solidFill>
                <a:schemeClr val="tx1"/>
              </a:solidFill>
              <a:ea typeface="宋体" pitchFamily="2" charset="-122"/>
            </a:endParaRPr>
          </a:p>
        </p:txBody>
      </p:sp>
      <p:sp>
        <p:nvSpPr>
          <p:cNvPr id="2052" name="Rectangle 1027"/>
          <p:cNvSpPr>
            <a:spLocks noGrp="1" noChangeArrowheads="1"/>
          </p:cNvSpPr>
          <p:nvPr>
            <p:ph idx="1"/>
          </p:nvPr>
        </p:nvSpPr>
        <p:spPr>
          <a:xfrm>
            <a:off x="685800" y="1676400"/>
            <a:ext cx="7772400" cy="4572000"/>
          </a:xfrm>
          <a:noFill/>
        </p:spPr>
        <p:txBody>
          <a:bodyPr/>
          <a:lstStyle/>
          <a:p>
            <a:pPr eaLnBrk="1" hangingPunct="1"/>
            <a:r>
              <a:rPr lang="en-US" altLang="zh-CN" dirty="0">
                <a:ea typeface="宋体" pitchFamily="2" charset="-122"/>
              </a:rPr>
              <a:t>11:13 </a:t>
            </a:r>
            <a:r>
              <a:rPr lang="zh-CN" altLang="en-US" dirty="0">
                <a:ea typeface="宋体" pitchFamily="2" charset="-122"/>
              </a:rPr>
              <a:t>远远地看见一棵无花果树，树上有叶子，就往那里去，或者在树上可以找着什么。到了树下，竟找不着什么，不过有叶子。</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19</a:t>
            </a:fld>
            <a:endParaRPr lang="en-US" altLang="en-US" sz="1400" smtClean="0"/>
          </a:p>
        </p:txBody>
      </p:sp>
    </p:spTree>
    <p:extLst>
      <p:ext uri="{BB962C8B-B14F-4D97-AF65-F5344CB8AC3E}">
        <p14:creationId xmlns:p14="http://schemas.microsoft.com/office/powerpoint/2010/main" val="412552999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FFFFFF"/>
      </a:lt1>
      <a:dk2>
        <a:srgbClr val="000099"/>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36286</TotalTime>
  <Words>5989</Words>
  <Application>Microsoft Office PowerPoint</Application>
  <PresentationFormat>On-screen Show (4:3)</PresentationFormat>
  <Paragraphs>179</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Default Design</vt:lpstr>
      <vt:lpstr>三谷基督徒会堂成人主日学</vt:lpstr>
      <vt:lpstr>马可福音11章</vt:lpstr>
      <vt:lpstr>主要用它</vt:lpstr>
      <vt:lpstr>PowerPoint Presentation</vt:lpstr>
      <vt:lpstr>奉主名来的，是应当称颂的 </vt:lpstr>
      <vt:lpstr>到了树下，竟找不着什么</vt:lpstr>
      <vt:lpstr>我的殿必称为万国祷告的殿</vt:lpstr>
      <vt:lpstr>只要信是得着的，就必得着</vt:lpstr>
      <vt:lpstr>你仗着什么权柄作这些事</vt:lpstr>
      <vt:lpstr>马可福音12章</vt:lpstr>
      <vt:lpstr>要从园户收葡萄园的果子</vt:lpstr>
      <vt:lpstr>匠人所弃的石头，已作了房角的头块石头</vt:lpstr>
      <vt:lpstr>该撒的物当归给该撒，神的物当归给神</vt:lpstr>
      <vt:lpstr>复活的事</vt:lpstr>
      <vt:lpstr>神不是死人的神，乃是活人的神</vt:lpstr>
      <vt:lpstr>诫命中第一要紧的</vt:lpstr>
      <vt:lpstr>文士怎么说，基督是大卫的子孙呢？</vt:lpstr>
      <vt:lpstr>把她一切养生的都投上了</vt:lpstr>
      <vt:lpstr>默想经文</vt:lpstr>
    </vt:vector>
  </TitlesOfParts>
  <Company>CBCGB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9</dc:title>
  <dc:creator>Guocai Shu</dc:creator>
  <cp:lastModifiedBy>test</cp:lastModifiedBy>
  <cp:revision>594</cp:revision>
  <cp:lastPrinted>2015-07-19T15:38:33Z</cp:lastPrinted>
  <dcterms:created xsi:type="dcterms:W3CDTF">2004-09-08T20:24:53Z</dcterms:created>
  <dcterms:modified xsi:type="dcterms:W3CDTF">2015-08-16T15:40:07Z</dcterms:modified>
</cp:coreProperties>
</file>