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33" r:id="rId2"/>
    <p:sldId id="347" r:id="rId3"/>
    <p:sldId id="350" r:id="rId4"/>
    <p:sldId id="398" r:id="rId5"/>
    <p:sldId id="377" r:id="rId6"/>
    <p:sldId id="390" r:id="rId7"/>
    <p:sldId id="349" r:id="rId8"/>
    <p:sldId id="369" r:id="rId9"/>
    <p:sldId id="392" r:id="rId10"/>
    <p:sldId id="385" r:id="rId11"/>
    <p:sldId id="399" r:id="rId12"/>
    <p:sldId id="378" r:id="rId13"/>
    <p:sldId id="370" r:id="rId14"/>
    <p:sldId id="393" r:id="rId15"/>
    <p:sldId id="394" r:id="rId16"/>
    <p:sldId id="395" r:id="rId17"/>
    <p:sldId id="396" r:id="rId18"/>
    <p:sldId id="397" r:id="rId19"/>
    <p:sldId id="400" r:id="rId20"/>
    <p:sldId id="401" r:id="rId21"/>
    <p:sldId id="402" r:id="rId22"/>
    <p:sldId id="403" r:id="rId23"/>
    <p:sldId id="404" r:id="rId24"/>
    <p:sldId id="405" r:id="rId25"/>
    <p:sldId id="407" r:id="rId26"/>
    <p:sldId id="409" r:id="rId27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5" autoAdjust="0"/>
    <p:restoredTop sz="68990" autoAdjust="0"/>
  </p:normalViewPr>
  <p:slideViewPr>
    <p:cSldViewPr>
      <p:cViewPr>
        <p:scale>
          <a:sx n="59" d="100"/>
          <a:sy n="59" d="100"/>
        </p:scale>
        <p:origin x="-162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132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讲马可福音，准备的很吃力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澄清</a:t>
            </a:r>
            <a:endParaRPr lang="en-US" altLang="zh-CN" sz="1800" dirty="0" smtClean="0">
              <a:ea typeface="宋体" pitchFamily="2" charset="-122"/>
            </a:endParaRPr>
          </a:p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11:13 </a:t>
            </a:r>
            <a:r>
              <a:rPr lang="zh-CN" altLang="en-US" sz="1800" dirty="0" smtClean="0">
                <a:ea typeface="宋体" pitchFamily="2" charset="-122"/>
              </a:rPr>
              <a:t>远远的看见一棵无花果树，树上有叶子，就往那里去，或者在树上可以找着什么。到了树下，竟找不着什么，不过有叶子。因为不是收无花果的时候。</a:t>
            </a:r>
            <a:r>
              <a:rPr lang="en-US" altLang="zh-CN" sz="1800" dirty="0" smtClean="0">
                <a:ea typeface="宋体" pitchFamily="2" charset="-122"/>
              </a:rPr>
              <a:t>11:14 </a:t>
            </a:r>
            <a:r>
              <a:rPr lang="zh-CN" altLang="en-US" sz="1800" dirty="0" smtClean="0">
                <a:ea typeface="宋体" pitchFamily="2" charset="-122"/>
              </a:rPr>
              <a:t>耶稣就树说，从今以后，永没有人吃你的果子。他的门徒也听见了。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承认我没有办法讲这一节，以为我缺乏经历。我可以看参考书，但那都是别人的东西，不是自己的领受</a:t>
            </a:r>
            <a:endParaRPr lang="en-US" altLang="zh-CN" sz="1800" dirty="0" smtClean="0">
              <a:ea typeface="宋体" pitchFamily="2" charset="-122"/>
            </a:endParaRPr>
          </a:p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11:24 </a:t>
            </a:r>
            <a:r>
              <a:rPr lang="zh-CN" altLang="en-US" sz="1800" dirty="0" smtClean="0">
                <a:ea typeface="宋体" pitchFamily="2" charset="-122"/>
              </a:rPr>
              <a:t>所以我告诉你们，凡你们祷告祈求的，无论是什么，只要信是得着的，就必得着。   </a:t>
            </a:r>
            <a:endParaRPr lang="en-US" altLang="zh-CN" sz="1800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得安慰，只分享你自己所领受的。</a:t>
            </a:r>
            <a:endParaRPr lang="en-US" altLang="zh-CN" sz="1800" dirty="0" smtClean="0">
              <a:ea typeface="宋体" pitchFamily="2" charset="-122"/>
            </a:endParaRPr>
          </a:p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 smtClean="0">
              <a:ea typeface="宋体" pitchFamily="2" charset="-122"/>
            </a:endParaRPr>
          </a:p>
          <a:p>
            <a:pPr marL="188612" lvl="0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承接上</a:t>
            </a:r>
            <a:r>
              <a:rPr lang="en-US" altLang="zh-CN" sz="1800" dirty="0" smtClean="0">
                <a:ea typeface="宋体" pitchFamily="2" charset="-122"/>
              </a:rPr>
              <a:t>2</a:t>
            </a:r>
            <a:r>
              <a:rPr lang="zh-CN" altLang="en-US" sz="1800" dirty="0" smtClean="0">
                <a:ea typeface="宋体" pitchFamily="2" charset="-122"/>
              </a:rPr>
              <a:t>章的主题，因着以色列人拒绝他们的弥赛亚，表现：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我的殿必称为万国祷告的殿麽？你们倒使他成为贼窝了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祭司长和文士并长老质问耶稣的权柄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法利赛人和几个希律党的人，到耶稣那里，要就着他的话陷害他。纳税给该撒可以不可以。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撒都该人常说，没有复活的事。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你们要防备文士。他们侵吞寡妇的家产，假意作很长的祷告。这些人要受更重的刑罚。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以耶稣诅咒无花果树所代表的神弃绝他们。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这是何等的石头，何等的殿宇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你看见这大殿宇吗？将来在这里没有一块石头留在石头上，不被拆毁了。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门徒的问题是：什么时候有这些事呢？这一切事，将成的时候，有什么预兆呢？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马太：什么时候有这些事。你降临和世界的末了，有什么豫兆呢？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你们要谨慎，不要受迷惑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一是将来有好些人冒基督的名来，许多人被迷惑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二是，听见打仗，和打仗的风声就以为末期到了。民要攻打民，国要攻打国，多处必有地震，饥荒。这都是灾难的起头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13:9 </a:t>
            </a:r>
            <a:r>
              <a:rPr lang="zh-CN" altLang="en-US" sz="1800" dirty="0" smtClean="0">
                <a:ea typeface="宋体" pitchFamily="2" charset="-122"/>
              </a:rPr>
              <a:t>但你们要谨慎。再一次提醒门徒要谨慎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你们要受逼迫：</a:t>
            </a:r>
            <a:endParaRPr lang="en-US" altLang="zh-CN" sz="1800" dirty="0" smtClean="0">
              <a:ea typeface="宋体" pitchFamily="2" charset="-122"/>
            </a:endParaRP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因为人要把你们交给公会，并且你们在会堂里要受鞭打</a:t>
            </a:r>
            <a:endParaRPr lang="en-US" altLang="zh-CN" sz="1800" dirty="0" smtClean="0">
              <a:ea typeface="宋体" pitchFamily="2" charset="-122"/>
            </a:endParaRP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弟兄要把弟兄，父亲要把儿子，送到死地。儿女要起来与父母为敌，害死他们。</a:t>
            </a:r>
            <a:endParaRPr lang="en-US" altLang="zh-CN" sz="1800" dirty="0" smtClean="0">
              <a:ea typeface="宋体" pitchFamily="2" charset="-122"/>
            </a:endParaRP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又为我的缘故，人把你们拉去交官；</a:t>
            </a:r>
            <a:endParaRPr lang="en-US" altLang="zh-CN" sz="1800" dirty="0" smtClean="0">
              <a:ea typeface="宋体" pitchFamily="2" charset="-122"/>
            </a:endParaRP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并且你们要为我的名，被众人恨恶。</a:t>
            </a:r>
            <a:endParaRPr lang="en-US" altLang="zh-CN" sz="1800" dirty="0" smtClean="0">
              <a:ea typeface="宋体" pitchFamily="2" charset="-122"/>
            </a:endParaRPr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这是末世。受逼迫是特征。</a:t>
            </a:r>
            <a:endParaRPr lang="en-US" altLang="zh-CN" sz="1800" dirty="0" smtClean="0">
              <a:ea typeface="宋体" pitchFamily="2" charset="-122"/>
            </a:endParaRP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有安慰：人把你们拉去交官的时候，不要预先思虑说什么。到那时候，赐给你们什么话，你们就说什么，因为说话的不是你们，乃是圣灵。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Mat 24:15 </a:t>
            </a:r>
            <a:r>
              <a:rPr lang="zh-CN" altLang="en-US" sz="1800" dirty="0" smtClean="0">
                <a:ea typeface="宋体" pitchFamily="2" charset="-122"/>
              </a:rPr>
              <a:t>你们看见先知但以理所说的，那行毁坏可憎的站在圣地。</a:t>
            </a:r>
            <a:endParaRPr lang="en-US" altLang="zh-CN" sz="1800" dirty="0" smtClean="0">
              <a:ea typeface="宋体" pitchFamily="2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AD70</a:t>
            </a:r>
            <a:r>
              <a:rPr lang="zh-CN" altLang="en-US" sz="1800" dirty="0" smtClean="0">
                <a:ea typeface="宋体" pitchFamily="2" charset="-122"/>
              </a:rPr>
              <a:t>年，罗马将军提多，毁坏了圣殿和耶路撒冷，杀了一百万犹太人。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耶稣将这些事告诉门徒的目的，就是让他们要谨慎。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13:24 </a:t>
            </a:r>
            <a:r>
              <a:rPr lang="zh-CN" altLang="en-US" sz="1800" dirty="0" smtClean="0">
                <a:ea typeface="宋体" pitchFamily="2" charset="-122"/>
              </a:rPr>
              <a:t>在那些日子，那灾难以后。讲耶稣的再来。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耶稣再来的日子是直接和明显的。不要受迷惑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Mat 24:27 </a:t>
            </a:r>
            <a:r>
              <a:rPr lang="zh-CN" altLang="en-US" sz="1800" dirty="0" smtClean="0"/>
              <a:t>闪电从东边发出，直照到西边。人子降临，也要这样。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Isa 64:1 </a:t>
            </a:r>
            <a:r>
              <a:rPr lang="zh-CN" altLang="en-US" sz="1800" dirty="0" smtClean="0"/>
              <a:t>愿你裂天而降，愿山在你面前震动，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地点</a:t>
            </a:r>
            <a:r>
              <a:rPr lang="en-US" altLang="zh-CN" sz="1800" dirty="0" smtClean="0"/>
              <a:t>:</a:t>
            </a:r>
            <a:r>
              <a:rPr lang="zh-CN" altLang="en-US" sz="1800" dirty="0" smtClean="0"/>
              <a:t>橄榄山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Acts1:11 </a:t>
            </a:r>
            <a:r>
              <a:rPr lang="zh-CN" altLang="en-US" sz="1800" dirty="0" smtClean="0"/>
              <a:t>加利利人哪，你们为什么站着望天呢？这离开你们被接升天的耶稣，你们见他怎样往天上去，他还要怎样来。 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Zechariah14:3 </a:t>
            </a:r>
            <a:r>
              <a:rPr lang="zh-CN" altLang="en-US" sz="1800" dirty="0" smtClean="0"/>
              <a:t>那</a:t>
            </a:r>
            <a:r>
              <a:rPr lang="zh-CN" altLang="en-US" sz="1800" dirty="0" smtClean="0"/>
              <a:t>时耶和华必出去与那些国争战，好像从前声战一样。</a:t>
            </a:r>
            <a:r>
              <a:rPr lang="en-US" altLang="zh-CN" sz="1800" dirty="0" smtClean="0"/>
              <a:t>14:4 </a:t>
            </a:r>
            <a:r>
              <a:rPr lang="zh-CN" altLang="en-US" sz="1800" dirty="0" smtClean="0"/>
              <a:t>那日，他的脚必站在耶路撒冷前面朝东的橄榄山上。这山必从中间分裂，自东至西成为极大的谷</a:t>
            </a:r>
            <a:r>
              <a:rPr lang="zh-CN" altLang="en-US" sz="1800" dirty="0" smtClean="0"/>
              <a:t>。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13:31 </a:t>
            </a:r>
            <a:r>
              <a:rPr lang="zh-CN" altLang="en-US" sz="1800" dirty="0" smtClean="0">
                <a:ea typeface="宋体" pitchFamily="2" charset="-122"/>
              </a:rPr>
              <a:t>天地要废去。我的话却不能废去。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13:32 </a:t>
            </a:r>
            <a:r>
              <a:rPr lang="zh-CN" altLang="en-US" sz="1800" dirty="0" smtClean="0">
                <a:ea typeface="宋体" pitchFamily="2" charset="-122"/>
              </a:rPr>
              <a:t>但那日子，那时辰，没有人知道，连天上的使者也不知道，子也不知道，惟有父知道。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当树枝发嫩长叶的时候，你们就知道夏天近了。以色列</a:t>
            </a:r>
            <a:r>
              <a:rPr lang="en-US" altLang="zh-CN" sz="1800" dirty="0" smtClean="0">
                <a:ea typeface="宋体" pitchFamily="2" charset="-122"/>
              </a:rPr>
              <a:t>1948</a:t>
            </a:r>
            <a:r>
              <a:rPr lang="zh-CN" altLang="en-US" sz="1800" dirty="0" smtClean="0">
                <a:ea typeface="宋体" pitchFamily="2" charset="-122"/>
              </a:rPr>
              <a:t>年复国。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这世代（</a:t>
            </a:r>
            <a:r>
              <a:rPr lang="en-US" altLang="zh-CN" sz="1800" dirty="0" smtClean="0">
                <a:ea typeface="宋体" pitchFamily="2" charset="-122"/>
              </a:rPr>
              <a:t>this generation). A generation is 40 years</a:t>
            </a:r>
            <a:endParaRPr lang="zh-CN" altLang="en-US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你们要谨慎，儆醒祈祷。第</a:t>
            </a:r>
            <a:r>
              <a:rPr lang="en-US" altLang="zh-CN" sz="1800" dirty="0" smtClean="0">
                <a:ea typeface="宋体" pitchFamily="2" charset="-122"/>
              </a:rPr>
              <a:t>4</a:t>
            </a:r>
            <a:r>
              <a:rPr lang="zh-CN" altLang="en-US" sz="1800" dirty="0" smtClean="0">
                <a:ea typeface="宋体" pitchFamily="2" charset="-122"/>
              </a:rPr>
              <a:t>次提到要谨慎。因为你们不晓得那日期几时来到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Mat 24:45 </a:t>
            </a:r>
            <a:r>
              <a:rPr lang="zh-CN" altLang="en-US" sz="1800" dirty="0" smtClean="0"/>
              <a:t>谁是忠心有见识的仆人，为主人所派，管理家里的人，按时分粮给他们呢？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24:46 </a:t>
            </a:r>
            <a:r>
              <a:rPr lang="zh-CN" altLang="en-US" sz="1800" dirty="0" smtClean="0"/>
              <a:t>主人来到，看见他这样行，那仆人就有福了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24:47 </a:t>
            </a:r>
            <a:r>
              <a:rPr lang="zh-CN" altLang="en-US" sz="1800" dirty="0" smtClean="0"/>
              <a:t>我实在告诉你们，主人要派他管理一切所有的。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24:48 </a:t>
            </a:r>
            <a:r>
              <a:rPr lang="zh-CN" altLang="en-US" sz="1800" dirty="0" smtClean="0"/>
              <a:t>倘若那恶仆心里说，我的主人必来得迟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24:49 </a:t>
            </a:r>
            <a:r>
              <a:rPr lang="zh-CN" altLang="en-US" sz="1800" dirty="0" smtClean="0"/>
              <a:t>就动手打他的同伴，又和酒醉的人一同吃喝</a:t>
            </a:r>
            <a:r>
              <a:rPr lang="zh-CN" altLang="en-US" sz="1800" dirty="0" smtClean="0"/>
              <a:t>。</a:t>
            </a:r>
            <a:r>
              <a:rPr lang="en-US" altLang="zh-CN" sz="1800" dirty="0" smtClean="0"/>
              <a:t>24:50 </a:t>
            </a:r>
            <a:r>
              <a:rPr lang="zh-CN" altLang="en-US" sz="1800" dirty="0" smtClean="0"/>
              <a:t>在想不到的日子，不知道的时辰，那仆人的主人要来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24:51 </a:t>
            </a:r>
            <a:r>
              <a:rPr lang="zh-CN" altLang="en-US" sz="1800" dirty="0" smtClean="0"/>
              <a:t>重重地处治他</a:t>
            </a:r>
            <a:r>
              <a:rPr lang="zh-CN" altLang="en-US" sz="1800" dirty="0" smtClean="0"/>
              <a:t>，定</a:t>
            </a:r>
            <a:r>
              <a:rPr lang="zh-CN" altLang="en-US" sz="1800" dirty="0" smtClean="0"/>
              <a:t>他和假冒为善的人同罪。在那里必要哀哭切齿</a:t>
            </a:r>
            <a:r>
              <a:rPr lang="zh-CN" altLang="en-US" sz="1800" dirty="0" smtClean="0"/>
              <a:t>了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Mat 25:11 </a:t>
            </a:r>
            <a:r>
              <a:rPr lang="zh-CN" altLang="en-US" sz="1600" dirty="0" smtClean="0"/>
              <a:t>其余的童女，随后也来了，说，主阿，主阿，给我们开门</a:t>
            </a:r>
            <a:r>
              <a:rPr lang="zh-CN" altLang="en-US" sz="1600" dirty="0" smtClean="0"/>
              <a:t>。</a:t>
            </a:r>
            <a:r>
              <a:rPr lang="en-US" altLang="zh-CN" sz="1600" dirty="0" smtClean="0"/>
              <a:t>25:12 </a:t>
            </a:r>
            <a:r>
              <a:rPr lang="zh-CN" altLang="en-US" sz="1600" dirty="0" smtClean="0"/>
              <a:t>他却回答说，我实在告诉你们，我不认识你们。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过两天是逾越节，又是除酵节。祭司长和文士，想法子怎么用诡计捉拿耶稣杀他。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他们的打算：当节的日子不可</a:t>
            </a:r>
            <a:endParaRPr lang="en-US" altLang="zh-CN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时间：</a:t>
            </a:r>
            <a:r>
              <a:rPr lang="en-US" altLang="zh-CN" sz="1800" dirty="0" err="1" smtClean="0">
                <a:ea typeface="宋体" pitchFamily="2" charset="-122"/>
              </a:rPr>
              <a:t>Jhn</a:t>
            </a:r>
            <a:r>
              <a:rPr lang="en-US" altLang="zh-CN" sz="1800" dirty="0" smtClean="0">
                <a:ea typeface="宋体" pitchFamily="2" charset="-122"/>
              </a:rPr>
              <a:t> 12:1 </a:t>
            </a:r>
            <a:r>
              <a:rPr lang="zh-CN" altLang="en-US" sz="1800" dirty="0" smtClean="0">
                <a:ea typeface="宋体" pitchFamily="2" charset="-122"/>
              </a:rPr>
              <a:t>逾越节前六日，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女人，玛丽亚（约翰福音）。拿着一玉瓶至贵的真哪哒香膏来，打破玉瓶，把膏浇在耶稣的头上。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三十多两银子是一年的工钱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枉费</a:t>
            </a:r>
            <a:r>
              <a:rPr lang="en-US" altLang="zh-CN" sz="1800" dirty="0" smtClean="0"/>
              <a:t>?</a:t>
            </a:r>
            <a:r>
              <a:rPr lang="zh-CN" altLang="en-US" sz="1800" dirty="0" smtClean="0"/>
              <a:t> 枉费的意思就是给得太多了，超过了必需的。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犹大：他说这话，并不是挂念穷人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耶稣的门徒：做事超过爱主</a:t>
            </a: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一件美事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玛丽亚的特别</a:t>
            </a:r>
            <a:endParaRPr lang="en-US" altLang="zh-CN" sz="1800" dirty="0" smtClean="0"/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Luk</a:t>
            </a:r>
            <a:r>
              <a:rPr lang="en-US" altLang="zh-CN" sz="1800" dirty="0" smtClean="0"/>
              <a:t> 10:39 </a:t>
            </a:r>
            <a:r>
              <a:rPr lang="zh-CN" altLang="en-US" sz="1800" dirty="0" smtClean="0"/>
              <a:t>她有一个妹子名叫马利亚，在耶稣脚前坐着听他的道。</a:t>
            </a:r>
            <a:r>
              <a:rPr lang="en-US" altLang="zh-CN" sz="1800" dirty="0" smtClean="0"/>
              <a:t> </a:t>
            </a:r>
            <a:r>
              <a:rPr lang="en-US" altLang="zh-CN" sz="1800" dirty="0" smtClean="0"/>
              <a:t>10:40 </a:t>
            </a:r>
            <a:r>
              <a:rPr lang="zh-CN" altLang="en-US" sz="1800" dirty="0" smtClean="0"/>
              <a:t>马大伺候的事多，心里忙乱，就进前来说，主阿，我的妹子留下我一个人伺候，你不在意吗？请吩咐她来帮助我。</a:t>
            </a:r>
            <a:r>
              <a:rPr lang="en-US" altLang="zh-CN" sz="1800" dirty="0" smtClean="0"/>
              <a:t>10:41 </a:t>
            </a:r>
            <a:r>
              <a:rPr lang="zh-CN" altLang="en-US" sz="1800" dirty="0" smtClean="0"/>
              <a:t>耶稣回答说，马大，马大，你为许多的事，思虑烦扰。</a:t>
            </a:r>
            <a:r>
              <a:rPr lang="en-US" altLang="zh-CN" sz="1800" dirty="0" smtClean="0"/>
              <a:t>10:42 </a:t>
            </a:r>
            <a:r>
              <a:rPr lang="zh-CN" altLang="en-US" sz="1800" dirty="0" smtClean="0"/>
              <a:t>但是不可少的只有一件。马利亚已经选择那上好的福分，是不能夺去的。</a:t>
            </a:r>
            <a:endParaRPr lang="en-US" altLang="zh-CN" sz="1800" dirty="0" smtClean="0"/>
          </a:p>
          <a:p>
            <a:pPr marL="1090531" lvl="2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明白耶稣的死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是尽她所能的，在她还能的时候膏主。做合主心意的事情。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在你还能的时候事奉主。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无论在什么地方传这福音，也要述说这女人所作的以为记念。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因为主要福音传到产生类似马利亚所作的事，那就是说，人应当来到祂那里，把他们自己完全花费在祂的身上。这就是主所寻求的结果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传福音的主要目的，乃是使主得到满足。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犹大与玛丽亚的对比</a:t>
            </a:r>
            <a:endParaRPr lang="en-US" altLang="zh-CN" sz="1800" dirty="0" smtClean="0"/>
          </a:p>
          <a:p>
            <a:pPr marL="176131" lvl="0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为什么上面一段会在那里呢？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主的预备使他有时间完成他的工作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我同吃的人，亲近的人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饼，我的身体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杯，立约的血。</a:t>
            </a:r>
            <a:r>
              <a:rPr lang="en-US" altLang="zh-CN" sz="1800" dirty="0" smtClean="0"/>
              <a:t>Mat 26:28 </a:t>
            </a:r>
            <a:r>
              <a:rPr lang="zh-CN" altLang="en-US" sz="1800" dirty="0" smtClean="0"/>
              <a:t>因为这是我立约的血，为多人流出来，使罪得赦。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1Co 11:24 </a:t>
            </a:r>
            <a:r>
              <a:rPr lang="zh-CN" altLang="en-US" sz="1800" dirty="0" smtClean="0"/>
              <a:t>祝谢了，就掰开，说，这是我的身体，为你们舍的（舍有古卷作掰开）。你们应当如此行，为的是记念我。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1Co 11:25 </a:t>
            </a:r>
            <a:r>
              <a:rPr lang="zh-CN" altLang="en-US" sz="1800" dirty="0" smtClean="0"/>
              <a:t>饭后，也照样拿起杯来，说，这杯是用我的血所立的新约。你们每逢喝的时候，要如此行，为的是记念我。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1Co 11:26 </a:t>
            </a:r>
            <a:r>
              <a:rPr lang="zh-CN" altLang="en-US" sz="1800" dirty="0" smtClean="0"/>
              <a:t>你们每逢吃这饼，喝这杯，是表明主的死，直等到他来。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14:27 </a:t>
            </a:r>
            <a:r>
              <a:rPr lang="zh-CN" altLang="en-US" sz="1800" dirty="0" smtClean="0"/>
              <a:t>耶稣对他们说，你们都要跌倒了。因为经上记着说，我要击打牧人，羊就分散了。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14:28 </a:t>
            </a:r>
            <a:r>
              <a:rPr lang="zh-CN" altLang="en-US" sz="1800" dirty="0" smtClean="0"/>
              <a:t>但我复活以后，要在你们以先往加利利去。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彼得过度的自信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14:33 </a:t>
            </a:r>
            <a:r>
              <a:rPr lang="zh-CN" altLang="en-US" sz="1800" dirty="0" smtClean="0"/>
              <a:t>于是带着彼得，雅各，约翰同去，就惊恐起来，极其难过。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14:34 </a:t>
            </a:r>
            <a:r>
              <a:rPr lang="zh-CN" altLang="en-US" sz="1800" dirty="0" smtClean="0"/>
              <a:t>对他们说，我心里甚是忧伤，几乎要死。你们在这里，等候儆醒。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Luk</a:t>
            </a:r>
            <a:r>
              <a:rPr lang="en-US" altLang="zh-CN" sz="1800" dirty="0" smtClean="0"/>
              <a:t> 22:43 </a:t>
            </a:r>
            <a:r>
              <a:rPr lang="zh-CN" altLang="en-US" sz="1800" dirty="0" smtClean="0"/>
              <a:t>有一位天使，从天上显现，加添他的力量。</a:t>
            </a:r>
            <a:r>
              <a:rPr lang="en-US" altLang="zh-CN" sz="1800" dirty="0" smtClean="0"/>
              <a:t>22:44 </a:t>
            </a:r>
            <a:r>
              <a:rPr lang="zh-CN" altLang="en-US" sz="1800" dirty="0" smtClean="0"/>
              <a:t>耶稣极其伤痛，祷告更加恳切。汗珠如大血点，滴在地上。</a:t>
            </a:r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5:7 </a:t>
            </a:r>
            <a:r>
              <a:rPr lang="zh-CN" altLang="en-US" sz="1800" dirty="0" smtClean="0"/>
              <a:t>基督在肉体的时候，既大声哀哭，流泪祷告恳求那能救他免死的主，就因他的虔诚，蒙了应允。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5:8 </a:t>
            </a:r>
            <a:r>
              <a:rPr lang="zh-CN" altLang="en-US" sz="1800" dirty="0" smtClean="0"/>
              <a:t>他虽然为儿子，还是因所受的苦难学了顺从。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5:9 </a:t>
            </a:r>
            <a:r>
              <a:rPr lang="zh-CN" altLang="en-US" sz="1800" dirty="0" smtClean="0"/>
              <a:t>他既得以完全，就为凡顺从他的人，成了永远得救的根源。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4:15 </a:t>
            </a:r>
            <a:r>
              <a:rPr lang="zh-CN" altLang="en-US" sz="1800" dirty="0" smtClean="0"/>
              <a:t>因我们的大祭司，并非不能体恤我们的软弱。他也曾凡事受过试探，与我们一样。只是他没有犯罪。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Heb</a:t>
            </a:r>
            <a:r>
              <a:rPr lang="en-US" altLang="zh-CN" sz="1800" dirty="0" smtClean="0"/>
              <a:t> 4:16 </a:t>
            </a:r>
            <a:r>
              <a:rPr lang="zh-CN" altLang="en-US" sz="1800" dirty="0" smtClean="0"/>
              <a:t>所以我们只管坦然无惧地，来到施恩的宝座前，为要得怜恤，蒙恩惠作随时的帮助。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14:55 </a:t>
            </a:r>
            <a:r>
              <a:rPr lang="zh-CN" altLang="en-US" sz="1800" dirty="0" smtClean="0"/>
              <a:t>祭司长和全公会寻找见证控告耶稣，要治死他。却寻不着。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14:58 </a:t>
            </a:r>
            <a:r>
              <a:rPr lang="zh-CN" altLang="en-US" sz="1800" dirty="0" smtClean="0"/>
              <a:t>我们听见他说，我要拆毁这人手所造的殿，三日内就另造一座不是人手所造的。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Jhn</a:t>
            </a:r>
            <a:r>
              <a:rPr lang="en-US" altLang="zh-CN" sz="1800" dirty="0" smtClean="0"/>
              <a:t> 2:19 </a:t>
            </a:r>
            <a:r>
              <a:rPr lang="zh-CN" altLang="en-US" sz="1800" dirty="0" smtClean="0"/>
              <a:t>耶稣回答说，你们拆毁这殿，我三日内要再建立起来。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14:61 </a:t>
            </a:r>
            <a:r>
              <a:rPr lang="zh-CN" altLang="en-US" sz="1800" dirty="0" smtClean="0"/>
              <a:t>耶稣却不言语，一句也不回答。大祭司又问他说，你是那当称颂者的儿子基督不是。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14:62 </a:t>
            </a:r>
            <a:r>
              <a:rPr lang="zh-CN" altLang="en-US" sz="1800" dirty="0" smtClean="0"/>
              <a:t>耶稣说，我是。你们必看见人子，坐在那权能者的右边，驾着天上的云降临。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靠人的血气能走多远呢？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马</a:t>
            </a:r>
            <a:r>
              <a:rPr lang="zh-CN" altLang="en-US" sz="4000" dirty="0" smtClean="0">
                <a:ea typeface="宋体" pitchFamily="2" charset="-122"/>
              </a:rPr>
              <a:t>可福音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smtClean="0">
                <a:ea typeface="宋体" pitchFamily="2" charset="-122"/>
              </a:rPr>
              <a:t>2015/08/23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13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13</a:t>
            </a:r>
            <a:r>
              <a:rPr lang="zh-CN" altLang="en-US" dirty="0" smtClean="0"/>
              <a:t>章</a:t>
            </a:r>
            <a:endParaRPr lang="en-US" dirty="0"/>
          </a:p>
          <a:p>
            <a:pPr lvl="1"/>
            <a:r>
              <a:rPr lang="zh-CN" altLang="en-US" dirty="0" smtClean="0"/>
              <a:t>将来要发生的事（</a:t>
            </a:r>
            <a:r>
              <a:rPr lang="en-US" altLang="zh-CN" dirty="0" smtClean="0"/>
              <a:t>13</a:t>
            </a:r>
            <a:r>
              <a:rPr lang="zh-CN" altLang="en-US" dirty="0" smtClean="0"/>
              <a:t>：</a:t>
            </a:r>
            <a:r>
              <a:rPr lang="en-US" dirty="0" smtClean="0"/>
              <a:t>1-</a:t>
            </a:r>
            <a:r>
              <a:rPr lang="en-US" altLang="zh-CN" dirty="0" smtClean="0"/>
              <a:t>37</a:t>
            </a:r>
            <a:r>
              <a:rPr lang="zh-CN" altLang="en-US" dirty="0" smtClean="0"/>
              <a:t>）</a:t>
            </a:r>
            <a:endParaRPr lang="en-US" dirty="0"/>
          </a:p>
          <a:p>
            <a:pPr lvl="2"/>
            <a:r>
              <a:rPr lang="zh-CN" altLang="en-US" dirty="0" smtClean="0"/>
              <a:t>神殿被毁（</a:t>
            </a:r>
            <a:r>
              <a:rPr lang="en-US" altLang="zh-CN" dirty="0" smtClean="0"/>
              <a:t>13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</a:t>
            </a:r>
            <a:r>
              <a:rPr lang="en-US" dirty="0" smtClean="0"/>
              <a:t>-</a:t>
            </a:r>
            <a:r>
              <a:rPr lang="en-US" altLang="zh-CN" dirty="0" smtClean="0"/>
              <a:t>23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3"/>
            <a:r>
              <a:rPr lang="zh-CN" altLang="en-US" dirty="0"/>
              <a:t>逃</a:t>
            </a:r>
            <a:endParaRPr lang="en-US" dirty="0"/>
          </a:p>
          <a:p>
            <a:pPr lvl="2"/>
            <a:r>
              <a:rPr lang="zh-CN" altLang="en-US" dirty="0" smtClean="0"/>
              <a:t>主再来（</a:t>
            </a:r>
            <a:r>
              <a:rPr lang="en-US" altLang="zh-CN" dirty="0" smtClean="0"/>
              <a:t>13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24</a:t>
            </a:r>
            <a:r>
              <a:rPr lang="en-US" dirty="0" smtClean="0"/>
              <a:t>-</a:t>
            </a:r>
            <a:r>
              <a:rPr lang="en-US" altLang="zh-CN" dirty="0" smtClean="0"/>
              <a:t>37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3"/>
            <a:r>
              <a:rPr lang="zh-CN" altLang="en-US" dirty="0"/>
              <a:t>警醒</a:t>
            </a:r>
            <a:endParaRPr lang="en-US" altLang="zh-CN" dirty="0" smtClean="0"/>
          </a:p>
          <a:p>
            <a:pPr marL="0" indent="0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45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圣殿的毁坏和主的再来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 </a:t>
            </a:r>
            <a:r>
              <a:rPr lang="zh-CN" altLang="en-US" sz="2400" dirty="0">
                <a:ea typeface="宋体" pitchFamily="2" charset="-122"/>
              </a:rPr>
              <a:t>耶稣从殿里出来的时候，有一个门徒对他说，夫子，请看，这是何等的石头，何等的殿宇。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 </a:t>
            </a:r>
            <a:r>
              <a:rPr lang="zh-CN" altLang="en-US" sz="2400" dirty="0">
                <a:ea typeface="宋体" pitchFamily="2" charset="-122"/>
              </a:rPr>
              <a:t>耶稣对他说，你看见这大殿宇吗？将来在这里没有一块石头留在石头上，不被拆毁了。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 </a:t>
            </a:r>
            <a:r>
              <a:rPr lang="zh-CN" altLang="en-US" sz="2400" dirty="0">
                <a:ea typeface="宋体" pitchFamily="2" charset="-122"/>
              </a:rPr>
              <a:t>耶稣在橄榄山上对圣殿而坐。彼得，雅各，约翰，和安得烈，暗暗地问他说，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13:4 </a:t>
            </a:r>
            <a:r>
              <a:rPr lang="zh-CN" altLang="en-US" sz="2400" dirty="0">
                <a:ea typeface="宋体" pitchFamily="2" charset="-122"/>
              </a:rPr>
              <a:t>请告诉我们，什么时候有这些事呢？这一切事，将成的时候，有什么预兆呢</a:t>
            </a:r>
            <a:r>
              <a:rPr lang="zh-CN" altLang="en-US" sz="2400" dirty="0" smtClean="0">
                <a:ea typeface="宋体" pitchFamily="2" charset="-122"/>
              </a:rPr>
              <a:t>？</a:t>
            </a:r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2451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4000" b="1" dirty="0">
                <a:solidFill>
                  <a:schemeClr val="tx1"/>
                </a:solidFill>
                <a:ea typeface="宋体" pitchFamily="2" charset="-122"/>
              </a:rPr>
              <a:t>你们要谨慎，免得有人迷惑你们</a:t>
            </a:r>
            <a:endParaRPr lang="en-US" altLang="en-US" sz="4000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13:5 </a:t>
            </a:r>
            <a:r>
              <a:rPr lang="zh-CN" altLang="en-US" sz="2400" dirty="0">
                <a:ea typeface="宋体" pitchFamily="2" charset="-122"/>
              </a:rPr>
              <a:t>耶稣说，你们要谨慎，免得有人迷惑你们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13:6 </a:t>
            </a:r>
            <a:r>
              <a:rPr lang="zh-CN" altLang="en-US" sz="2400" dirty="0">
                <a:ea typeface="宋体" pitchFamily="2" charset="-122"/>
              </a:rPr>
              <a:t>将来有好些人冒我的名来，说，我是基督。并且要迷惑许多人。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13:7 </a:t>
            </a:r>
            <a:r>
              <a:rPr lang="zh-CN" altLang="en-US" sz="2400" dirty="0">
                <a:ea typeface="宋体" pitchFamily="2" charset="-122"/>
              </a:rPr>
              <a:t>你们听见打仗，和打仗的风声，不要惊慌。这些事是必须有的，只是末期还没有到。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13:8 </a:t>
            </a:r>
            <a:r>
              <a:rPr lang="zh-CN" altLang="en-US" sz="2400" dirty="0">
                <a:ea typeface="宋体" pitchFamily="2" charset="-122"/>
              </a:rPr>
              <a:t>民要攻打民，国要攻打国，多处必有地震，饥荒。这都是灾难的起头</a:t>
            </a:r>
            <a:r>
              <a:rPr lang="zh-CN" altLang="en-US" sz="2400" dirty="0" smtClean="0">
                <a:ea typeface="宋体" pitchFamily="2" charset="-122"/>
              </a:rPr>
              <a:t>。（灾难原文作生产之难）</a:t>
            </a:r>
            <a:endParaRPr lang="zh-CN" altLang="en-US" sz="2400" dirty="0">
              <a:ea typeface="宋体" pitchFamily="2" charset="-122"/>
            </a:endParaRPr>
          </a:p>
          <a:p>
            <a:pPr eaLnBrk="1" hangingPunct="1"/>
            <a:endParaRPr lang="zh-CN" altLang="en-US" sz="28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5470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你们要为我的名，被众人恨恶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13:9 </a:t>
            </a:r>
            <a:r>
              <a:rPr lang="zh-CN" altLang="en-US" sz="2400" dirty="0">
                <a:ea typeface="宋体" pitchFamily="2" charset="-122"/>
              </a:rPr>
              <a:t>但你们要谨慎。因为人要把你们交给公会，并且你们在会堂里要受鞭打。又为我的缘故，站在诸侯与君王面前，对他们作见证。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13:10 </a:t>
            </a:r>
            <a:r>
              <a:rPr lang="zh-CN" altLang="en-US" sz="2400" dirty="0">
                <a:ea typeface="宋体" pitchFamily="2" charset="-122"/>
              </a:rPr>
              <a:t>然而福音必须先传给万民。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13:11 </a:t>
            </a:r>
            <a:r>
              <a:rPr lang="zh-CN" altLang="en-US" sz="2400" dirty="0">
                <a:ea typeface="宋体" pitchFamily="2" charset="-122"/>
              </a:rPr>
              <a:t>人把你们拉去交官的时候，不要预先思虑说什么。到那时候，赐给你们什么话，你们就说什么，因为说话的不是你们，乃是圣灵。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13:12 </a:t>
            </a:r>
            <a:r>
              <a:rPr lang="zh-CN" altLang="en-US" sz="2400" dirty="0">
                <a:ea typeface="宋体" pitchFamily="2" charset="-122"/>
              </a:rPr>
              <a:t>弟兄要把弟兄，父亲要把儿子，送到死地。儿女要起来与父母为敌，害死他们。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13:13 </a:t>
            </a:r>
            <a:r>
              <a:rPr lang="zh-CN" altLang="en-US" sz="2400" dirty="0">
                <a:ea typeface="宋体" pitchFamily="2" charset="-122"/>
              </a:rPr>
              <a:t>并且你们要为我的名，被众人恨恶，惟有忍耐到底的，必然得救。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4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当那些日子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13:14 </a:t>
            </a:r>
            <a:r>
              <a:rPr lang="zh-CN" altLang="en-US" sz="2400" dirty="0">
                <a:ea typeface="宋体" pitchFamily="2" charset="-122"/>
              </a:rPr>
              <a:t>你们看见那行毁坏可憎的，站在不当站的地方。（读这经的人，须要会意）那时在犹太的，应当逃到山上。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13:15 </a:t>
            </a:r>
            <a:r>
              <a:rPr lang="zh-CN" altLang="en-US" sz="2400" dirty="0">
                <a:ea typeface="宋体" pitchFamily="2" charset="-122"/>
              </a:rPr>
              <a:t>在房上的，不要下来，也不要进去拿家里的东西。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13:16 </a:t>
            </a:r>
            <a:r>
              <a:rPr lang="zh-CN" altLang="en-US" sz="2400" dirty="0">
                <a:ea typeface="宋体" pitchFamily="2" charset="-122"/>
              </a:rPr>
              <a:t>在田里的，也不要回去取衣裳。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13:17 </a:t>
            </a:r>
            <a:r>
              <a:rPr lang="zh-CN" altLang="en-US" sz="2400" dirty="0">
                <a:ea typeface="宋体" pitchFamily="2" charset="-122"/>
              </a:rPr>
              <a:t>当那些日子，怀孕的和奶孩子的有祸了。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13:18 </a:t>
            </a:r>
            <a:r>
              <a:rPr lang="zh-CN" altLang="en-US" sz="2400" dirty="0">
                <a:ea typeface="宋体" pitchFamily="2" charset="-122"/>
              </a:rPr>
              <a:t>你们应当祈求，叫这些事不在冬天临到。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13:19 </a:t>
            </a:r>
            <a:r>
              <a:rPr lang="zh-CN" altLang="en-US" sz="2400" dirty="0">
                <a:ea typeface="宋体" pitchFamily="2" charset="-122"/>
              </a:rPr>
              <a:t>因为在那些日子必有灾难，自从神创造万物直到如今，并没有这样的灾难。后来也必没有。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13:20 </a:t>
            </a:r>
            <a:r>
              <a:rPr lang="zh-CN" altLang="en-US" sz="2400" dirty="0">
                <a:ea typeface="宋体" pitchFamily="2" charset="-122"/>
              </a:rPr>
              <a:t>若不是主减少那日子，凡有血气的，总没有一个得救的。只是为主的选民，他将那日子减少了。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90859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4000" b="1" dirty="0">
                <a:solidFill>
                  <a:schemeClr val="tx1"/>
                </a:solidFill>
                <a:ea typeface="宋体" pitchFamily="2" charset="-122"/>
              </a:rPr>
              <a:t>看哪，凡事我都预先告诉你们了</a:t>
            </a:r>
            <a:endParaRPr lang="en-US" altLang="en-US" sz="4000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13:21 </a:t>
            </a:r>
            <a:r>
              <a:rPr lang="zh-CN" altLang="en-US" sz="2400" dirty="0">
                <a:ea typeface="宋体" pitchFamily="2" charset="-122"/>
              </a:rPr>
              <a:t>那时若有人对你们说，看哪，基督在这里。或说，基督在那里。你们不要信。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13:22 </a:t>
            </a:r>
            <a:r>
              <a:rPr lang="zh-CN" altLang="en-US" sz="2400" dirty="0">
                <a:ea typeface="宋体" pitchFamily="2" charset="-122"/>
              </a:rPr>
              <a:t>因为假基督，假先知，将要起来，显神迹奇事。倘若能行，就把选民迷惑了。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13:23 </a:t>
            </a:r>
            <a:r>
              <a:rPr lang="zh-CN" altLang="en-US" sz="2400" dirty="0">
                <a:ea typeface="宋体" pitchFamily="2" charset="-122"/>
              </a:rPr>
              <a:t>你们要谨慎。看哪，凡事我都预先告诉你们了。</a:t>
            </a: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9495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在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那些日子，那灾难以后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13:24 </a:t>
            </a:r>
            <a:r>
              <a:rPr lang="zh-CN" altLang="en-US" sz="2400" dirty="0">
                <a:ea typeface="宋体" pitchFamily="2" charset="-122"/>
              </a:rPr>
              <a:t>在那些日子，那灾难以后，日头要变黑了，月亮也不放光，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13:25 </a:t>
            </a:r>
            <a:r>
              <a:rPr lang="zh-CN" altLang="en-US" sz="2400" dirty="0">
                <a:ea typeface="宋体" pitchFamily="2" charset="-122"/>
              </a:rPr>
              <a:t>众星要从天上坠落，天势都要震动。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13:26 </a:t>
            </a:r>
            <a:r>
              <a:rPr lang="zh-CN" altLang="en-US" sz="2400" dirty="0">
                <a:ea typeface="宋体" pitchFamily="2" charset="-122"/>
              </a:rPr>
              <a:t>那时他们（马太二十四章三十节作地上的万族）要看见人子有大能力，大荣耀，驾云降临。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13:27 </a:t>
            </a:r>
            <a:r>
              <a:rPr lang="zh-CN" altLang="en-US" sz="2400" dirty="0">
                <a:ea typeface="宋体" pitchFamily="2" charset="-122"/>
              </a:rPr>
              <a:t>他要差遣天使，把他的选民，从四方，从地极直到天边，都招聚了来。（方原文作风）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714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那日子，那时辰，没有人知道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en-US" altLang="zh-CN" sz="2400" dirty="0" smtClean="0"/>
              <a:t>13:28 </a:t>
            </a:r>
            <a:r>
              <a:rPr lang="zh-CN" altLang="en-US" sz="2400" dirty="0"/>
              <a:t>你们可以从无花果树学个比方。当树枝发嫩长叶的时候，你们就知道夏天近了。</a:t>
            </a:r>
          </a:p>
          <a:p>
            <a:r>
              <a:rPr lang="en-US" altLang="zh-CN" sz="2400" dirty="0" smtClean="0"/>
              <a:t>13:29 </a:t>
            </a:r>
            <a:r>
              <a:rPr lang="zh-CN" altLang="en-US" sz="2400" dirty="0"/>
              <a:t>这样，你们几时看见这些事成就，也该知道人子近了，（人子或作神的国）正在门口了。</a:t>
            </a:r>
          </a:p>
          <a:p>
            <a:r>
              <a:rPr lang="en-US" altLang="zh-CN" sz="2400" dirty="0" smtClean="0"/>
              <a:t>13:30 </a:t>
            </a:r>
            <a:r>
              <a:rPr lang="zh-CN" altLang="en-US" sz="2400" dirty="0"/>
              <a:t>我实在告诉你们，这世代还没有过去，这些事都要成就。</a:t>
            </a:r>
          </a:p>
          <a:p>
            <a:r>
              <a:rPr lang="en-US" altLang="zh-CN" sz="2400" dirty="0" smtClean="0"/>
              <a:t>13:31 </a:t>
            </a:r>
            <a:r>
              <a:rPr lang="zh-CN" altLang="en-US" sz="2400" dirty="0"/>
              <a:t>天地要废去。我的话却不能废去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en-US" altLang="zh-CN" sz="2400" dirty="0"/>
              <a:t>13:32 </a:t>
            </a:r>
            <a:r>
              <a:rPr lang="zh-CN" altLang="en-US" sz="2400" dirty="0"/>
              <a:t>但那日子，那时辰，没有人知道，连天上的使者也不知道，子也不知道，惟有父知道。</a:t>
            </a:r>
          </a:p>
          <a:p>
            <a:endParaRPr lang="en-US" dirty="0"/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4168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你们要谨慎，儆醒祈祷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13:33 </a:t>
            </a:r>
            <a:r>
              <a:rPr lang="zh-CN" altLang="en-US" sz="2400" dirty="0">
                <a:ea typeface="宋体" pitchFamily="2" charset="-122"/>
              </a:rPr>
              <a:t>你们要谨慎，儆醒祈祷，因为你们不晓得那日期几时来到。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13:34 </a:t>
            </a:r>
            <a:r>
              <a:rPr lang="zh-CN" altLang="en-US" sz="2400" dirty="0">
                <a:ea typeface="宋体" pitchFamily="2" charset="-122"/>
              </a:rPr>
              <a:t>这事正如一个人离开本家，寄居外邦，把权柄交给仆人，分派各人当作的工，又吩咐看门的儆醒。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13:35 </a:t>
            </a:r>
            <a:r>
              <a:rPr lang="zh-CN" altLang="en-US" sz="2400" dirty="0">
                <a:ea typeface="宋体" pitchFamily="2" charset="-122"/>
              </a:rPr>
              <a:t>所以你们要儆醒，因为你们不知道家主什么时候来，或晚上，或半夜，或鸡叫，或早晨。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13:36 </a:t>
            </a:r>
            <a:r>
              <a:rPr lang="zh-CN" altLang="en-US" sz="2400" dirty="0">
                <a:ea typeface="宋体" pitchFamily="2" charset="-122"/>
              </a:rPr>
              <a:t>恐怕他忽然来到，看见你们睡着了。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13:37 </a:t>
            </a:r>
            <a:r>
              <a:rPr lang="zh-CN" altLang="en-US" sz="2400" dirty="0">
                <a:ea typeface="宋体" pitchFamily="2" charset="-122"/>
              </a:rPr>
              <a:t>我对你们所说的话，也是对众人说，要儆醒。</a:t>
            </a:r>
          </a:p>
          <a:p>
            <a:pPr eaLnBrk="1" hangingPunct="1"/>
            <a:endParaRPr lang="zh-CN" altLang="en-US" sz="28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85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14</a:t>
            </a:r>
            <a:r>
              <a:rPr lang="zh-CN" altLang="en-US" dirty="0" smtClean="0"/>
              <a:t>章</a:t>
            </a:r>
            <a:endParaRPr lang="en-US" dirty="0"/>
          </a:p>
          <a:p>
            <a:pPr lvl="1"/>
            <a:r>
              <a:rPr lang="zh-CN" altLang="en-US" dirty="0" smtClean="0"/>
              <a:t>两个晚餐（</a:t>
            </a:r>
            <a:r>
              <a:rPr lang="en-US" altLang="zh-CN" dirty="0" smtClean="0"/>
              <a:t>14</a:t>
            </a:r>
            <a:r>
              <a:rPr lang="zh-CN" altLang="en-US" dirty="0" smtClean="0"/>
              <a:t>：</a:t>
            </a:r>
            <a:r>
              <a:rPr lang="en-US" dirty="0" smtClean="0"/>
              <a:t>1-</a:t>
            </a:r>
            <a:r>
              <a:rPr lang="en-US" altLang="zh-CN" dirty="0" smtClean="0"/>
              <a:t>25</a:t>
            </a:r>
            <a:r>
              <a:rPr lang="zh-CN" altLang="en-US" dirty="0" smtClean="0"/>
              <a:t>）</a:t>
            </a:r>
            <a:endParaRPr lang="en-US" dirty="0"/>
          </a:p>
          <a:p>
            <a:pPr lvl="1"/>
            <a:r>
              <a:rPr lang="zh-CN" altLang="en-US" dirty="0"/>
              <a:t>客西马</a:t>
            </a:r>
            <a:r>
              <a:rPr lang="zh-CN" altLang="en-US" dirty="0" smtClean="0"/>
              <a:t>尼园（</a:t>
            </a:r>
            <a:r>
              <a:rPr lang="en-US" altLang="zh-CN" dirty="0" smtClean="0"/>
              <a:t>14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26</a:t>
            </a:r>
            <a:r>
              <a:rPr lang="en-US" dirty="0" smtClean="0"/>
              <a:t>-</a:t>
            </a:r>
            <a:r>
              <a:rPr lang="en-US" altLang="zh-CN" dirty="0" smtClean="0"/>
              <a:t>52</a:t>
            </a:r>
            <a:r>
              <a:rPr lang="zh-CN" altLang="en-US" dirty="0" smtClean="0"/>
              <a:t>）</a:t>
            </a:r>
            <a:endParaRPr lang="en-US" dirty="0"/>
          </a:p>
          <a:p>
            <a:pPr lvl="1"/>
            <a:r>
              <a:rPr lang="zh-CN" altLang="en-US" dirty="0" smtClean="0"/>
              <a:t>耶稣受审（</a:t>
            </a:r>
            <a:r>
              <a:rPr lang="en-US" altLang="zh-CN" dirty="0" smtClean="0"/>
              <a:t>14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53</a:t>
            </a:r>
            <a:r>
              <a:rPr lang="en-US" dirty="0" smtClean="0"/>
              <a:t>-</a:t>
            </a:r>
            <a:r>
              <a:rPr lang="en-US" altLang="zh-CN" dirty="0" smtClean="0"/>
              <a:t>72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0" indent="0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87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过两天是逾越节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7772400" cy="40386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 </a:t>
            </a:r>
            <a:r>
              <a:rPr lang="zh-CN" altLang="en-US" sz="2800" dirty="0">
                <a:ea typeface="宋体" pitchFamily="2" charset="-122"/>
              </a:rPr>
              <a:t>过两天是逾越节，又是除酵节。祭司长和文士，想法子怎么用诡计捉拿耶稣杀他。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14:2 </a:t>
            </a:r>
            <a:r>
              <a:rPr lang="zh-CN" altLang="en-US" sz="2800" dirty="0">
                <a:ea typeface="宋体" pitchFamily="2" charset="-122"/>
              </a:rPr>
              <a:t>只是说，当节的日子不可，恐怕百姓生乱。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0543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枉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费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?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14:3 </a:t>
            </a:r>
            <a:r>
              <a:rPr lang="zh-CN" altLang="en-US" sz="2800" dirty="0">
                <a:ea typeface="宋体" pitchFamily="2" charset="-122"/>
              </a:rPr>
              <a:t>耶稣在伯大尼长大麻疯的西门家里坐席的时候，有一个女人，拿着一玉瓶至贵的真哪哒香膏来，打破玉瓶，把膏浇在耶稣的头上。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14:4 </a:t>
            </a:r>
            <a:r>
              <a:rPr lang="zh-CN" altLang="en-US" sz="2800" dirty="0">
                <a:ea typeface="宋体" pitchFamily="2" charset="-122"/>
              </a:rPr>
              <a:t>有几个人心中很不喜悦，说，何用这样枉费香膏呢？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14:5 </a:t>
            </a:r>
            <a:r>
              <a:rPr lang="zh-CN" altLang="en-US" sz="2800" dirty="0">
                <a:ea typeface="宋体" pitchFamily="2" charset="-122"/>
              </a:rPr>
              <a:t>这香膏可以卖三十多两银子周济穷人。他们就向那女人生气。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一件美事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14:6 </a:t>
            </a:r>
            <a:r>
              <a:rPr lang="zh-CN" altLang="en-US" sz="2800" dirty="0">
                <a:ea typeface="宋体" pitchFamily="2" charset="-122"/>
              </a:rPr>
              <a:t>耶稣说，由她吧。为什么难为她呢？她在我身上作的是一件美事。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14:7 </a:t>
            </a:r>
            <a:r>
              <a:rPr lang="zh-CN" altLang="en-US" sz="2800" dirty="0">
                <a:ea typeface="宋体" pitchFamily="2" charset="-122"/>
              </a:rPr>
              <a:t>因为常有穷人和你们同在，要向他们行善，随时都可以。只是你们不常有我。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14:8 </a:t>
            </a:r>
            <a:r>
              <a:rPr lang="zh-CN" altLang="en-US" sz="2800" dirty="0">
                <a:ea typeface="宋体" pitchFamily="2" charset="-122"/>
              </a:rPr>
              <a:t>她所作的，是尽她所能的。她是为我安葬的事，把香膏预先浇在我身上。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14:9 </a:t>
            </a:r>
            <a:r>
              <a:rPr lang="zh-CN" altLang="en-US" sz="2800" dirty="0">
                <a:ea typeface="宋体" pitchFamily="2" charset="-122"/>
              </a:rPr>
              <a:t>我实在告诉你们，普天之下，无论在什么地方传这福音，也要述说这女人所作的以为记念。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3575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要把耶稣交给他们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14:10 </a:t>
            </a:r>
            <a:r>
              <a:rPr lang="zh-CN" altLang="en-US" sz="2800" dirty="0">
                <a:ea typeface="宋体" pitchFamily="2" charset="-122"/>
              </a:rPr>
              <a:t>十二门徒之中有一个加略人犹大，去见祭司长，要把耶稣交给他们。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14:11 </a:t>
            </a:r>
            <a:r>
              <a:rPr lang="zh-CN" altLang="en-US" sz="2800" dirty="0">
                <a:ea typeface="宋体" pitchFamily="2" charset="-122"/>
              </a:rPr>
              <a:t>他们听见就欢喜，又应许给他银子。他就寻思如何得便，把耶稣交给他们。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6086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预备了逾越节的筵席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14:12 </a:t>
            </a:r>
            <a:r>
              <a:rPr lang="zh-CN" altLang="en-US" sz="2400" dirty="0">
                <a:ea typeface="宋体" pitchFamily="2" charset="-122"/>
              </a:rPr>
              <a:t>除酵节的第一天，就是宰逾越羊羔的那一天，门徒对耶稣说，你吃逾越节的筵席，要我们往哪里去预备呢？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14:13 </a:t>
            </a:r>
            <a:r>
              <a:rPr lang="zh-CN" altLang="en-US" sz="2400" dirty="0">
                <a:ea typeface="宋体" pitchFamily="2" charset="-122"/>
              </a:rPr>
              <a:t>耶稣就打发两个门徒，对他们说，你们进城去，必有人拿着一瓶水，迎面而来。你们就跟着他。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14:14 </a:t>
            </a:r>
            <a:r>
              <a:rPr lang="zh-CN" altLang="en-US" sz="2400" dirty="0">
                <a:ea typeface="宋体" pitchFamily="2" charset="-122"/>
              </a:rPr>
              <a:t>他进那家去，你们就对那家的主人说，夫子说，客房在哪里？我与门徒好在那里吃逾越节的筵席。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14:15 </a:t>
            </a:r>
            <a:r>
              <a:rPr lang="zh-CN" altLang="en-US" sz="2400" dirty="0">
                <a:ea typeface="宋体" pitchFamily="2" charset="-122"/>
              </a:rPr>
              <a:t>他必指给你们摆设整齐的一间大楼，你们就在那里为我们预备。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14:16 </a:t>
            </a:r>
            <a:r>
              <a:rPr lang="zh-CN" altLang="en-US" sz="2400" dirty="0">
                <a:ea typeface="宋体" pitchFamily="2" charset="-122"/>
              </a:rPr>
              <a:t>门徒出去，进了城，所遇见的，正如耶稣所说的。他们就预备了逾越节的筵席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82183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你们中间有一个与我同吃的人要卖我了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14:17 </a:t>
            </a:r>
            <a:r>
              <a:rPr lang="zh-CN" altLang="en-US" sz="2800" dirty="0">
                <a:ea typeface="宋体" pitchFamily="2" charset="-122"/>
              </a:rPr>
              <a:t>到了晚上，耶稣和十二个门徒都来了。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14:18 </a:t>
            </a:r>
            <a:r>
              <a:rPr lang="zh-CN" altLang="en-US" sz="2800" dirty="0">
                <a:ea typeface="宋体" pitchFamily="2" charset="-122"/>
              </a:rPr>
              <a:t>他们坐席正吃的时候，耶稣说，我实在告诉你们，你们中间有一个与我同吃的人要卖我了。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14:19 </a:t>
            </a:r>
            <a:r>
              <a:rPr lang="zh-CN" altLang="en-US" sz="2800" dirty="0">
                <a:ea typeface="宋体" pitchFamily="2" charset="-122"/>
              </a:rPr>
              <a:t>他们就忧愁起来，一个一个地问他说，是我吗？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14:20 </a:t>
            </a:r>
            <a:r>
              <a:rPr lang="zh-CN" altLang="en-US" sz="2800" dirty="0">
                <a:ea typeface="宋体" pitchFamily="2" charset="-122"/>
              </a:rPr>
              <a:t>耶稣对他们说，是十二个门徒中同我蘸手在盘子里的那个人。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14:21 </a:t>
            </a:r>
            <a:r>
              <a:rPr lang="zh-CN" altLang="en-US" sz="2800" dirty="0">
                <a:ea typeface="宋体" pitchFamily="2" charset="-122"/>
              </a:rPr>
              <a:t>人子必要去世，正如经上指着他所写的。但卖人子的人有祸了，那人不生在世上倒好。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81840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饼与杯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14:22 </a:t>
            </a:r>
            <a:r>
              <a:rPr lang="zh-CN" altLang="en-US" sz="2400" dirty="0">
                <a:ea typeface="宋体" pitchFamily="2" charset="-122"/>
              </a:rPr>
              <a:t>他们吃的时候，耶稣拿起饼来，祝了福，就掰开递给他们说，你们拿着吃。这是我的身体。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14:23 </a:t>
            </a:r>
            <a:r>
              <a:rPr lang="zh-CN" altLang="en-US" sz="2400" dirty="0">
                <a:ea typeface="宋体" pitchFamily="2" charset="-122"/>
              </a:rPr>
              <a:t>又拿起杯来，祝谢了，递给他们。他们都喝了。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14:24 </a:t>
            </a:r>
            <a:r>
              <a:rPr lang="zh-CN" altLang="en-US" sz="2400" dirty="0">
                <a:ea typeface="宋体" pitchFamily="2" charset="-122"/>
              </a:rPr>
              <a:t>耶稣说，这是我立约的血，为多人流出来的。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14:25 </a:t>
            </a:r>
            <a:r>
              <a:rPr lang="zh-CN" altLang="en-US" sz="2400" dirty="0">
                <a:ea typeface="宋体" pitchFamily="2" charset="-122"/>
              </a:rPr>
              <a:t>我实在告诉你们，我不再喝这葡萄汁，直到我在神的国里，喝新的那日子。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84678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我要击打牧人，羊就分散了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14:26 </a:t>
            </a:r>
            <a:r>
              <a:rPr lang="zh-CN" altLang="en-US" sz="2400" dirty="0">
                <a:ea typeface="宋体" pitchFamily="2" charset="-122"/>
              </a:rPr>
              <a:t>他们唱了诗，就出来，往橄榄山去。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14:27 </a:t>
            </a:r>
            <a:r>
              <a:rPr lang="zh-CN" altLang="en-US" sz="2400" dirty="0">
                <a:ea typeface="宋体" pitchFamily="2" charset="-122"/>
              </a:rPr>
              <a:t>耶稣对他们说，你们都要跌倒了。因为经上记着说，我要击打牧人，羊就分散了。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14:28 </a:t>
            </a:r>
            <a:r>
              <a:rPr lang="zh-CN" altLang="en-US" sz="2400" dirty="0">
                <a:ea typeface="宋体" pitchFamily="2" charset="-122"/>
              </a:rPr>
              <a:t>但我复活以后，要在你们以先往加利利去。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14:29 </a:t>
            </a:r>
            <a:r>
              <a:rPr lang="zh-CN" altLang="en-US" sz="2400" dirty="0">
                <a:ea typeface="宋体" pitchFamily="2" charset="-122"/>
              </a:rPr>
              <a:t>彼得说，众人虽然跌倒，我总不能。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14:30 </a:t>
            </a:r>
            <a:r>
              <a:rPr lang="zh-CN" altLang="en-US" sz="2400" dirty="0">
                <a:ea typeface="宋体" pitchFamily="2" charset="-122"/>
              </a:rPr>
              <a:t>耶稣对他说，我实在告诉你，就在今天夜里，鸡叫两遍以先，你要三次不认我。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14:31 </a:t>
            </a:r>
            <a:r>
              <a:rPr lang="zh-CN" altLang="en-US" sz="2400" dirty="0">
                <a:ea typeface="宋体" pitchFamily="2" charset="-122"/>
              </a:rPr>
              <a:t>彼得却极力地说，我就是必须和你同死，也总不能不认你。众门徒都是这样说。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14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客西马尼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14:32 </a:t>
            </a:r>
            <a:r>
              <a:rPr lang="zh-CN" altLang="en-US" sz="2400" dirty="0">
                <a:ea typeface="宋体" pitchFamily="2" charset="-122"/>
              </a:rPr>
              <a:t>他们来到一个地方，名叫客西马尼。耶稣对门徒说，你们坐在这里，等我祷告。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14:33 </a:t>
            </a:r>
            <a:r>
              <a:rPr lang="zh-CN" altLang="en-US" sz="2400" dirty="0">
                <a:ea typeface="宋体" pitchFamily="2" charset="-122"/>
              </a:rPr>
              <a:t>于是带着彼得，雅各，约翰同去，就惊恐起来，极其难过。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14:34 </a:t>
            </a:r>
            <a:r>
              <a:rPr lang="zh-CN" altLang="en-US" sz="2400" dirty="0">
                <a:ea typeface="宋体" pitchFamily="2" charset="-122"/>
              </a:rPr>
              <a:t>对他们说，我心里甚是忧伤，几乎要死。你们在这里，等候儆醒。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14:35 </a:t>
            </a:r>
            <a:r>
              <a:rPr lang="zh-CN" altLang="en-US" sz="2400" dirty="0">
                <a:ea typeface="宋体" pitchFamily="2" charset="-122"/>
              </a:rPr>
              <a:t>他就稍往前走，俯伏在地祷告说，倘若可行，便叫那时候过去。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14:36 </a:t>
            </a:r>
            <a:r>
              <a:rPr lang="zh-CN" altLang="en-US" sz="2400" dirty="0">
                <a:ea typeface="宋体" pitchFamily="2" charset="-122"/>
              </a:rPr>
              <a:t>他说，阿爸，父阿，在你凡事都能。求你将这杯撤去。然而不要从我的意思，只要从你的意思。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69847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儆醒祷告，免得入了迷惑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14:37 </a:t>
            </a:r>
            <a:r>
              <a:rPr lang="zh-CN" altLang="en-US" sz="2400" dirty="0">
                <a:ea typeface="宋体" pitchFamily="2" charset="-122"/>
              </a:rPr>
              <a:t>耶稣回来，见他们睡着了，就对彼得说，西门，你睡觉吗？不能儆醒片时吗？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14:38 </a:t>
            </a:r>
            <a:r>
              <a:rPr lang="zh-CN" altLang="en-US" sz="2400" dirty="0">
                <a:ea typeface="宋体" pitchFamily="2" charset="-122"/>
              </a:rPr>
              <a:t>总要儆醒祷告，免得入了迷惑。你们心灵固然愿意，肉体却软弱了。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14:39 </a:t>
            </a:r>
            <a:r>
              <a:rPr lang="zh-CN" altLang="en-US" sz="2400" dirty="0">
                <a:ea typeface="宋体" pitchFamily="2" charset="-122"/>
              </a:rPr>
              <a:t>耶稣又去祷告，说的话还是与先前一样。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14:40 </a:t>
            </a:r>
            <a:r>
              <a:rPr lang="zh-CN" altLang="en-US" sz="2400" dirty="0">
                <a:ea typeface="宋体" pitchFamily="2" charset="-122"/>
              </a:rPr>
              <a:t>又来见他们睡着了，因为他们的眼睛甚是困倦。他们也不知道怎么回答。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14:41 </a:t>
            </a:r>
            <a:r>
              <a:rPr lang="zh-CN" altLang="en-US" sz="2400" dirty="0">
                <a:ea typeface="宋体" pitchFamily="2" charset="-122"/>
              </a:rPr>
              <a:t>第三次来，对他们说，现在你们仍然睡觉安歇吧</a:t>
            </a:r>
            <a:r>
              <a:rPr lang="zh-CN" altLang="en-US" sz="2400" dirty="0" smtClean="0">
                <a:ea typeface="宋体" pitchFamily="2" charset="-122"/>
              </a:rPr>
              <a:t>。够</a:t>
            </a:r>
            <a:r>
              <a:rPr lang="zh-CN" altLang="en-US" sz="2400" dirty="0">
                <a:ea typeface="宋体" pitchFamily="2" charset="-122"/>
              </a:rPr>
              <a:t>了，时候到了。看哪，人子被卖在罪人手里了。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14:42 </a:t>
            </a:r>
            <a:r>
              <a:rPr lang="zh-CN" altLang="en-US" sz="2400" dirty="0">
                <a:ea typeface="宋体" pitchFamily="2" charset="-122"/>
              </a:rPr>
              <a:t>起来，我们走吧。看哪，那卖我的人近了。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915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我与谁亲嘴，谁就是他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14:43 </a:t>
            </a:r>
            <a:r>
              <a:rPr lang="zh-CN" altLang="en-US" sz="2400" dirty="0">
                <a:ea typeface="宋体" pitchFamily="2" charset="-122"/>
              </a:rPr>
              <a:t>说话之间，忽然那十二个门徒里的犹大来了，并有许多人带着刀棒，从祭司长和文士并长老那里与他同来。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14:44 </a:t>
            </a:r>
            <a:r>
              <a:rPr lang="zh-CN" altLang="en-US" sz="2400" dirty="0">
                <a:ea typeface="宋体" pitchFamily="2" charset="-122"/>
              </a:rPr>
              <a:t>卖耶稣的人曾给他们一个暗号，说，我与谁亲嘴，谁就是他。你们把他拿住，牢牢靠靠的带去。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14:45 </a:t>
            </a:r>
            <a:r>
              <a:rPr lang="zh-CN" altLang="en-US" sz="2400" dirty="0">
                <a:ea typeface="宋体" pitchFamily="2" charset="-122"/>
              </a:rPr>
              <a:t>犹大来了，随即到耶稣跟前说，拉比，便与他亲嘴。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14:46 </a:t>
            </a:r>
            <a:r>
              <a:rPr lang="zh-CN" altLang="en-US" sz="2400" dirty="0">
                <a:ea typeface="宋体" pitchFamily="2" charset="-122"/>
              </a:rPr>
              <a:t>他们就下手拿住他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28600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门徒都离开他逃走了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14:47 </a:t>
            </a:r>
            <a:r>
              <a:rPr lang="zh-CN" altLang="en-US" sz="2400" dirty="0">
                <a:ea typeface="宋体" pitchFamily="2" charset="-122"/>
              </a:rPr>
              <a:t>旁边站着的人，有一个拔出刀来，将大祭司的仆人砍了一刀，削掉了他一个耳朵。</a:t>
            </a:r>
          </a:p>
          <a:p>
            <a:pPr eaLnBrk="1" hangingPunct="1"/>
            <a:r>
              <a:rPr lang="en-US" altLang="zh-CN" sz="2400" dirty="0">
                <a:ea typeface="宋体" pitchFamily="2" charset="-122"/>
              </a:rPr>
              <a:t>14:48 </a:t>
            </a:r>
            <a:r>
              <a:rPr lang="zh-CN" altLang="en-US" sz="2400" dirty="0">
                <a:ea typeface="宋体" pitchFamily="2" charset="-122"/>
              </a:rPr>
              <a:t>耶稣对他们说，你们带着刀棒，出来拿我，如同拿强盗吗？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14:49 </a:t>
            </a:r>
            <a:r>
              <a:rPr lang="zh-CN" altLang="en-US" sz="2400" dirty="0">
                <a:ea typeface="宋体" pitchFamily="2" charset="-122"/>
              </a:rPr>
              <a:t>我天天教训人，同你们在殿里，你们并没有拿我。但这事成就，为要应验经上的话</a:t>
            </a:r>
            <a:r>
              <a:rPr lang="zh-CN" altLang="en-US" sz="2400" dirty="0" smtClean="0">
                <a:ea typeface="宋体" pitchFamily="2" charset="-122"/>
              </a:rPr>
              <a:t>。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14:50 </a:t>
            </a:r>
            <a:r>
              <a:rPr lang="zh-CN" altLang="en-US" sz="2400" dirty="0">
                <a:ea typeface="宋体" pitchFamily="2" charset="-122"/>
              </a:rPr>
              <a:t>门徒都离开他逃走了。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14:51 </a:t>
            </a:r>
            <a:r>
              <a:rPr lang="zh-CN" altLang="en-US" sz="2400" dirty="0">
                <a:ea typeface="宋体" pitchFamily="2" charset="-122"/>
              </a:rPr>
              <a:t>有一个少年人，赤身披着一块麻布，跟随耶稣，众人就捉拿他。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14:52 </a:t>
            </a:r>
            <a:r>
              <a:rPr lang="zh-CN" altLang="en-US" sz="2400" dirty="0">
                <a:ea typeface="宋体" pitchFamily="2" charset="-122"/>
              </a:rPr>
              <a:t>他却丢了麻布，赤身逃走了。</a:t>
            </a:r>
          </a:p>
          <a:p>
            <a:pPr eaLnBrk="1" hangingPunct="1"/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7570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寻找见证控告耶稣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14:53 </a:t>
            </a:r>
            <a:r>
              <a:rPr lang="zh-CN" altLang="en-US" sz="2400" dirty="0">
                <a:ea typeface="宋体" pitchFamily="2" charset="-122"/>
              </a:rPr>
              <a:t>他们把耶稣带到大祭司那里。又有众祭司长和长老并文士，都来和大祭司一同聚集。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14:54 </a:t>
            </a:r>
            <a:r>
              <a:rPr lang="zh-CN" altLang="en-US" sz="2400" dirty="0">
                <a:ea typeface="宋体" pitchFamily="2" charset="-122"/>
              </a:rPr>
              <a:t>彼得远远地跟着耶稣，一直进入大祭司的院里，和差役一同坐在火光里烤火。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14:55 </a:t>
            </a:r>
            <a:r>
              <a:rPr lang="zh-CN" altLang="en-US" sz="2400" dirty="0">
                <a:ea typeface="宋体" pitchFamily="2" charset="-122"/>
              </a:rPr>
              <a:t>祭司长和全公会寻找见证控告耶稣，要治死他。却寻不着。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14:56 </a:t>
            </a:r>
            <a:r>
              <a:rPr lang="zh-CN" altLang="en-US" sz="2400" dirty="0">
                <a:ea typeface="宋体" pitchFamily="2" charset="-122"/>
              </a:rPr>
              <a:t>因为有好些人作假见证告他，只是他们的见证，各不相合。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14:57 </a:t>
            </a:r>
            <a:r>
              <a:rPr lang="zh-CN" altLang="en-US" sz="2400" dirty="0">
                <a:ea typeface="宋体" pitchFamily="2" charset="-122"/>
              </a:rPr>
              <a:t>又有几个人站起来，作假见证告他说，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14:58 </a:t>
            </a:r>
            <a:r>
              <a:rPr lang="zh-CN" altLang="en-US" sz="2400" dirty="0">
                <a:ea typeface="宋体" pitchFamily="2" charset="-122"/>
              </a:rPr>
              <a:t>我们听见他说，我要拆毁这人手所造的殿，三日内就另造一座不是人手所造的。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14:59 </a:t>
            </a:r>
            <a:r>
              <a:rPr lang="zh-CN" altLang="en-US" sz="2400" dirty="0">
                <a:ea typeface="宋体" pitchFamily="2" charset="-122"/>
              </a:rPr>
              <a:t>他们就是这么作见证，也是各不相合。</a:t>
            </a:r>
          </a:p>
          <a:p>
            <a:pPr eaLnBrk="1" hangingPunct="1"/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592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他们都定他该死的罪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14:60 </a:t>
            </a:r>
            <a:r>
              <a:rPr lang="zh-CN" altLang="en-US" sz="2400" dirty="0">
                <a:ea typeface="宋体" pitchFamily="2" charset="-122"/>
              </a:rPr>
              <a:t>大祭司起来，站在中间，问耶稣说，你什么都不回答吗？这些人作见证告你的是什么呢？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14:61 </a:t>
            </a:r>
            <a:r>
              <a:rPr lang="zh-CN" altLang="en-US" sz="2400" dirty="0">
                <a:ea typeface="宋体" pitchFamily="2" charset="-122"/>
              </a:rPr>
              <a:t>耶稣却不言语，一句也不回答。大祭司又问他说，你是那当称颂者的儿子基督不是。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14:62 </a:t>
            </a:r>
            <a:r>
              <a:rPr lang="zh-CN" altLang="en-US" sz="2400" dirty="0">
                <a:ea typeface="宋体" pitchFamily="2" charset="-122"/>
              </a:rPr>
              <a:t>耶稣说，我是。你们必看见人子，坐在那权能者的右边，驾着天上的云降临。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14:63 </a:t>
            </a:r>
            <a:r>
              <a:rPr lang="zh-CN" altLang="en-US" sz="2400" dirty="0">
                <a:ea typeface="宋体" pitchFamily="2" charset="-122"/>
              </a:rPr>
              <a:t>大祭司就撕开衣服，说，我们何必再用见证人呢？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14:64 </a:t>
            </a:r>
            <a:r>
              <a:rPr lang="zh-CN" altLang="en-US" sz="2400" dirty="0">
                <a:ea typeface="宋体" pitchFamily="2" charset="-122"/>
              </a:rPr>
              <a:t>你们已经听见他这僭妄的话了。你们的意见如何？他们都定他该死的罪。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14:65 </a:t>
            </a:r>
            <a:r>
              <a:rPr lang="zh-CN" altLang="en-US" sz="2400" dirty="0">
                <a:ea typeface="宋体" pitchFamily="2" charset="-122"/>
              </a:rPr>
              <a:t>就有人吐唾沫在他脸上，又蒙着他的脸，用拳头打他，对他说，你说预言吧。差役接过他来用手掌打他。</a:t>
            </a:r>
          </a:p>
          <a:p>
            <a:pPr eaLnBrk="1" hangingPunct="1"/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4119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彼得三次不认主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2672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14:66 </a:t>
            </a:r>
            <a:r>
              <a:rPr lang="zh-CN" altLang="en-US" sz="2400" dirty="0">
                <a:ea typeface="宋体" pitchFamily="2" charset="-122"/>
              </a:rPr>
              <a:t>彼得在下边，院子里，来了大祭司的一个使女。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14:67 </a:t>
            </a:r>
            <a:r>
              <a:rPr lang="zh-CN" altLang="en-US" sz="2400" dirty="0">
                <a:ea typeface="宋体" pitchFamily="2" charset="-122"/>
              </a:rPr>
              <a:t>见彼得烤火，就看着他说，你素来也是同拿撒勒人耶稣一伙的。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14:68 </a:t>
            </a:r>
            <a:r>
              <a:rPr lang="zh-CN" altLang="en-US" sz="2400" dirty="0">
                <a:ea typeface="宋体" pitchFamily="2" charset="-122"/>
              </a:rPr>
              <a:t>彼得却不承认，说，我不知道，也不明白你说的是什么。于是出来，到了前院。鸡就叫了。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14:69 </a:t>
            </a:r>
            <a:r>
              <a:rPr lang="zh-CN" altLang="en-US" sz="2400" dirty="0">
                <a:ea typeface="宋体" pitchFamily="2" charset="-122"/>
              </a:rPr>
              <a:t>那使女看见他，又对旁边站着的人说，这也是他们一党的。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14:70 </a:t>
            </a:r>
            <a:r>
              <a:rPr lang="zh-CN" altLang="en-US" sz="2400" dirty="0">
                <a:ea typeface="宋体" pitchFamily="2" charset="-122"/>
              </a:rPr>
              <a:t>彼得又不承认。过了不多的时候，旁边站着的人又对彼得说，你真是他们一党的。因为你是加利利人。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14:71 </a:t>
            </a:r>
            <a:r>
              <a:rPr lang="zh-CN" altLang="en-US" sz="2400" dirty="0">
                <a:ea typeface="宋体" pitchFamily="2" charset="-122"/>
              </a:rPr>
              <a:t>彼得就发咒起誓地说，我不认得你们说的这个人。</a:t>
            </a:r>
          </a:p>
          <a:p>
            <a:pPr eaLnBrk="1" hangingPunct="1"/>
            <a:r>
              <a:rPr lang="en-US" altLang="zh-CN" sz="2400" dirty="0" smtClean="0">
                <a:ea typeface="宋体" pitchFamily="2" charset="-122"/>
              </a:rPr>
              <a:t>14:72 </a:t>
            </a:r>
            <a:r>
              <a:rPr lang="zh-CN" altLang="en-US" sz="2400" dirty="0">
                <a:ea typeface="宋体" pitchFamily="2" charset="-122"/>
              </a:rPr>
              <a:t>立时鸡叫了第二遍。彼得想起耶稣对他所说的话，鸡叫两遍以先，你要三次不认我。思想起来，就哭了。</a:t>
            </a:r>
          </a:p>
          <a:p>
            <a:pPr eaLnBrk="1" hangingPunct="1"/>
            <a:endParaRPr lang="zh-CN" altLang="en-US" sz="2400" dirty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26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05556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41941</TotalTime>
  <Words>6432</Words>
  <Application>Microsoft Office PowerPoint</Application>
  <PresentationFormat>On-screen Show (4:3)</PresentationFormat>
  <Paragraphs>295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三谷基督徒会堂成人主日学</vt:lpstr>
      <vt:lpstr>马可福音13章</vt:lpstr>
      <vt:lpstr>圣殿的毁坏和主的再来</vt:lpstr>
      <vt:lpstr>你们要谨慎，免得有人迷惑你们</vt:lpstr>
      <vt:lpstr>你们要为我的名，被众人恨恶</vt:lpstr>
      <vt:lpstr>当那些日子</vt:lpstr>
      <vt:lpstr>看哪，凡事我都预先告诉你们了</vt:lpstr>
      <vt:lpstr>在那些日子，那灾难以后</vt:lpstr>
      <vt:lpstr>那日子，那时辰，没有人知道</vt:lpstr>
      <vt:lpstr>你们要谨慎，儆醒祈祷</vt:lpstr>
      <vt:lpstr>马可福音14章</vt:lpstr>
      <vt:lpstr>过两天是逾越节</vt:lpstr>
      <vt:lpstr>枉费?</vt:lpstr>
      <vt:lpstr>一件美事</vt:lpstr>
      <vt:lpstr>要把耶稣交给他们</vt:lpstr>
      <vt:lpstr>预备了逾越节的筵席</vt:lpstr>
      <vt:lpstr>你们中间有一个与我同吃的人要卖我了</vt:lpstr>
      <vt:lpstr>饼与杯</vt:lpstr>
      <vt:lpstr>我要击打牧人，羊就分散了</vt:lpstr>
      <vt:lpstr>客西马尼</vt:lpstr>
      <vt:lpstr>儆醒祷告，免得入了迷惑</vt:lpstr>
      <vt:lpstr>我与谁亲嘴，谁就是他</vt:lpstr>
      <vt:lpstr>门徒都离开他逃走了</vt:lpstr>
      <vt:lpstr>寻找见证控告耶稣</vt:lpstr>
      <vt:lpstr>他们都定他该死的罪</vt:lpstr>
      <vt:lpstr>彼得三次不认主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633</cp:revision>
  <cp:lastPrinted>2015-07-19T15:38:33Z</cp:lastPrinted>
  <dcterms:created xsi:type="dcterms:W3CDTF">2004-09-08T20:24:53Z</dcterms:created>
  <dcterms:modified xsi:type="dcterms:W3CDTF">2015-08-23T15:36:27Z</dcterms:modified>
</cp:coreProperties>
</file>