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33" r:id="rId2"/>
    <p:sldId id="368" r:id="rId3"/>
    <p:sldId id="347" r:id="rId4"/>
    <p:sldId id="350" r:id="rId5"/>
    <p:sldId id="376" r:id="rId6"/>
    <p:sldId id="377" r:id="rId7"/>
    <p:sldId id="349" r:id="rId8"/>
    <p:sldId id="369" r:id="rId9"/>
    <p:sldId id="378" r:id="rId10"/>
    <p:sldId id="370" r:id="rId11"/>
    <p:sldId id="371" r:id="rId12"/>
    <p:sldId id="372" r:id="rId13"/>
    <p:sldId id="373" r:id="rId14"/>
    <p:sldId id="374" r:id="rId15"/>
    <p:sldId id="379" r:id="rId16"/>
    <p:sldId id="375" r:id="rId17"/>
    <p:sldId id="380" r:id="rId18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5" autoAdjust="0"/>
    <p:restoredTop sz="54545" autoAdjust="0"/>
  </p:normalViewPr>
  <p:slideViewPr>
    <p:cSldViewPr>
      <p:cViewPr>
        <p:scale>
          <a:sx n="59" d="100"/>
          <a:sy n="59" d="100"/>
        </p:scale>
        <p:origin x="-239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372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由于杨宇弟兄这一周出差，我暂时替他讲马可福音，我们俩的分工基本上是他讲前</a:t>
            </a:r>
            <a:r>
              <a:rPr lang="en-US" altLang="zh-CN" sz="1800" dirty="0">
                <a:ea typeface="宋体" pitchFamily="2" charset="-122"/>
              </a:rPr>
              <a:t>8</a:t>
            </a:r>
            <a:r>
              <a:rPr lang="zh-CN" altLang="en-US" sz="1800" dirty="0">
                <a:ea typeface="宋体" pitchFamily="2" charset="-122"/>
              </a:rPr>
              <a:t>章，我讲后</a:t>
            </a:r>
            <a:r>
              <a:rPr lang="en-US" altLang="zh-CN" sz="1800" dirty="0">
                <a:ea typeface="宋体" pitchFamily="2" charset="-122"/>
              </a:rPr>
              <a:t>8</a:t>
            </a:r>
            <a:r>
              <a:rPr lang="zh-CN" altLang="en-US" sz="1800" dirty="0">
                <a:ea typeface="宋体" pitchFamily="2" charset="-122"/>
              </a:rPr>
              <a:t>章。今天上第三堂课，计划从第</a:t>
            </a:r>
            <a:r>
              <a:rPr lang="en-US" altLang="zh-CN" sz="1800" dirty="0">
                <a:ea typeface="宋体" pitchFamily="2" charset="-122"/>
              </a:rPr>
              <a:t>3</a:t>
            </a:r>
            <a:r>
              <a:rPr lang="zh-CN" altLang="en-US" sz="1800" dirty="0">
                <a:ea typeface="宋体" pitchFamily="2" charset="-122"/>
              </a:rPr>
              <a:t>章开始，我希望能讲到</a:t>
            </a:r>
            <a:r>
              <a:rPr lang="en-US" altLang="zh-CN" sz="1800" dirty="0">
                <a:ea typeface="宋体" pitchFamily="2" charset="-122"/>
              </a:rPr>
              <a:t>4</a:t>
            </a:r>
            <a:r>
              <a:rPr lang="zh-CN" altLang="en-US" sz="1800" dirty="0">
                <a:ea typeface="宋体" pitchFamily="2" charset="-122"/>
              </a:rPr>
              <a:t>章</a:t>
            </a:r>
            <a:r>
              <a:rPr lang="en-US" altLang="zh-CN" sz="1800" dirty="0">
                <a:ea typeface="宋体" pitchFamily="2" charset="-122"/>
              </a:rPr>
              <a:t>34</a:t>
            </a:r>
            <a:r>
              <a:rPr lang="zh-CN" altLang="en-US" sz="1800" dirty="0">
                <a:ea typeface="宋体" pitchFamily="2" charset="-122"/>
              </a:rPr>
              <a:t>节。内容很多，也不知道能不能讲完。</a:t>
            </a:r>
            <a:endParaRPr lang="en-US" altLang="zh-CN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福音书我们可能都读过好多遍，也许有人觉得，福音书是给慕道友的，我已经是好多年的基督徒了，还用得着再在主日学上学福音书吗？这是一个错误，其实福音书不是光是给慕道友读的，从一个角度上讲，福音书其实是给基督徒的，起初马太，马可，路加，约翰</a:t>
            </a:r>
            <a:r>
              <a:rPr lang="en-US" altLang="zh-CN" sz="1800" dirty="0">
                <a:ea typeface="宋体" pitchFamily="2" charset="-122"/>
              </a:rPr>
              <a:t>4</a:t>
            </a:r>
            <a:r>
              <a:rPr lang="zh-CN" altLang="en-US" sz="1800" dirty="0">
                <a:ea typeface="宋体" pitchFamily="2" charset="-122"/>
              </a:rPr>
              <a:t>福音书成书之后，主要是在基督徒当中流传。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虽然我们也许受洗好多年，但我们都是住在肉体中的人，即使是我们认为最属灵的人，有时候也会在认识主上面有偏差。而认识主的偏差，常常会带来我们信仰上的困扰。我曾经遇见一个姐妹，她是一个基督徒，有一次他的父亲病了，她父亲</a:t>
            </a:r>
            <a:r>
              <a:rPr lang="en-US" altLang="zh-CN" sz="1800" dirty="0">
                <a:ea typeface="宋体" pitchFamily="2" charset="-122"/>
              </a:rPr>
              <a:t>80</a:t>
            </a:r>
            <a:r>
              <a:rPr lang="zh-CN" altLang="en-US" sz="1800" dirty="0">
                <a:ea typeface="宋体" pitchFamily="2" charset="-122"/>
              </a:rPr>
              <a:t>多岁了，得了肺炎，她为父亲的医治努力祷告，但最后还是去世了，这件是使她的信心很受打击，她向我们倾诉说，我不明白为什么主耶稣不救我的爸爸。我们在福音书中常常读到主耶稣行神迹，我们也听到周围的人做见证他们的亲人或他们自己的病得医治，为什么这神迹就不能发生在我身上呢？如果你是一个对信仰很认真的人的话，很可能也经历过类似的挣扎。其实这挣扎，就反应了我们对主认识的偏差，因而对主如何行事就有了一个框框，当现实与我们的框架不符合是，我们就惊讶，这么会这样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所以不管你是不是已经受洗的基督徒，我们每一个人都要读福音书，不只是简简单单的读，而且求神怜悯我们，让我们真的是读懂它。我们对于主耶稣的认识，经常需要神的话语来更正。这是很不容易的一件事情，但是当我们的认识越接近真理，这真理就会让我们在信心，爱心，和盼望上长进，就象圣经所说的真理不是捆绑我们的，是让得自由的。</a:t>
            </a:r>
            <a:endParaRPr lang="en-US" altLang="zh-CN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马可福音是一本福音书，我想做一个小小的测试，我们福音派教会很重视传福音，福音到底是什么？杨宇弟兄在上一堂课上，也问过这个问题。如果用一句话来回答，你会怎样讲呢。当你回答这个问题的时候，你的重点在哪里，反应了你对福音的认识。但你想到福音的时候，你的重点是在人呢，还是在耶稣基督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但是如果你读福音书，你必须看到，福音的中心是耶稣基督，耶稣基督是主。也许你会说这不是很明显的事情吗？是的，但是为什么我们一想到福音，第一个想法就是人罪得赦免呢？用使徒保罗的一句话，我不知道别的，只知道耶稣基督并祂钉十字架，耶稣是基督，这是他的身份，这是最中心的部分，其次是祂的工作，祂钉十字架是祂的工作。福音的中心都是耶稣的身份，他是谁？然后是因着这一身份所完成的工作。因着他的身份，他才可能完成这样的工作，也因着他完成了这样的工作，证明了他必然是这样的身份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四福音书都是围绕这样一个中心来写的，耶稣是谁？所以整个福音书中都充满了这样的词：这人是谁呢？你是哪要来的吗？还有神的宣告：这是我的爱子，以及耶稣自己的宣告，我是。围绕耶稣是谁这样一个中心，四福音书却又各有侧重，马太福音讲耶稣是王，要从耶稣的王室家谱开始，“亚伯拉罕的后裔，大卫的子孙，耶稣基督的家谱”。路加福音讲耶稣是人，从他的出生讲起，作为人他的家谱“依人看来，他是约瑟的儿子”，一直追溯到亚当，女人的后裔要砸烂撒旦的头。约翰福音讲耶稣是神的儿子，他是神，所以就从永恒开始，“太初有道，道与神同在，道就是神”。就象杨宇弟兄提到的，马可福音是讲耶稣是仆人，以赛亚书</a:t>
            </a:r>
            <a:r>
              <a:rPr lang="en-US" altLang="zh-CN" sz="1800" dirty="0">
                <a:ea typeface="宋体" pitchFamily="2" charset="-122"/>
              </a:rPr>
              <a:t>53</a:t>
            </a:r>
            <a:r>
              <a:rPr lang="zh-CN" altLang="en-US" sz="1800" dirty="0">
                <a:ea typeface="宋体" pitchFamily="2" charset="-122"/>
              </a:rPr>
              <a:t>章“他被藐视，被人厌弃，多受痛苦，常经忧患。”“他为我们的过犯受害，为我们的罪孽压伤。因他受的刑罚我们得平安。因他受的鞭伤我们得医治”。没有人关心仆人的家谱，没有人关心仆人有没有家谱。但这只是每一个福音书的侧重点，并不是绝对的，马太福音讲耶稣是王，但马太福音也讲服侍，这位王最后也是带着荆棘冠冕被钉十字架，成为一个受苦的仆人。马可福音讲耶稣是仆人，但他神儿子的身份是掩盖也掩盖不住的，马可福音第一句就是“神的儿子，耶稣基督福音的起头”，福音的起头都得是，神的儿子，耶稣是基督，神所膏立所选定的那一位。福音的中心都是耶稣的身份，他是谁？然后是因着这一身份所完成的工作。</a:t>
            </a:r>
            <a:endParaRPr lang="en-US" altLang="zh-CN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马可福音的高潮是在</a:t>
            </a:r>
            <a:r>
              <a:rPr lang="en-US" altLang="zh-CN" sz="1800" dirty="0">
                <a:ea typeface="宋体" pitchFamily="2" charset="-122"/>
              </a:rPr>
              <a:t>8</a:t>
            </a:r>
            <a:r>
              <a:rPr lang="zh-CN" altLang="en-US" sz="1800" dirty="0">
                <a:ea typeface="宋体" pitchFamily="2" charset="-122"/>
              </a:rPr>
              <a:t>：</a:t>
            </a:r>
            <a:r>
              <a:rPr lang="en-US" altLang="zh-CN" sz="1800" dirty="0">
                <a:ea typeface="宋体" pitchFamily="2" charset="-122"/>
              </a:rPr>
              <a:t>29“</a:t>
            </a:r>
            <a:r>
              <a:rPr lang="zh-CN" altLang="en-US" sz="1800" dirty="0">
                <a:ea typeface="宋体" pitchFamily="2" charset="-122"/>
              </a:rPr>
              <a:t>你们说我是谁”。而耶稣基督工作的表明是在</a:t>
            </a:r>
            <a:r>
              <a:rPr lang="en-US" altLang="zh-CN" sz="1800" dirty="0">
                <a:ea typeface="宋体" pitchFamily="2" charset="-122"/>
              </a:rPr>
              <a:t>10:45 “</a:t>
            </a:r>
            <a:r>
              <a:rPr lang="zh-CN" altLang="en-US" sz="1800" dirty="0">
                <a:ea typeface="宋体" pitchFamily="2" charset="-122"/>
              </a:rPr>
              <a:t>人子来，并不是要受人的服事，乃是要服事人，并且要舍命，作多人的赎价”。你去读福音书，都有这样一个先后顺序，就是只有当耶稣的门徒认识到他是谁之后，耶稣才向他们表明他的工作。比如马太福音</a:t>
            </a:r>
            <a:r>
              <a:rPr lang="en-US" altLang="zh-CN" sz="1800" dirty="0">
                <a:ea typeface="宋体" pitchFamily="2" charset="-122"/>
              </a:rPr>
              <a:t>16:15-16 “</a:t>
            </a:r>
            <a:r>
              <a:rPr lang="zh-CN" altLang="en-US" sz="1800" dirty="0">
                <a:ea typeface="宋体" pitchFamily="2" charset="-122"/>
              </a:rPr>
              <a:t>耶稣说，你们说我是谁。西门彼得回答说，你是基督，是永生神的儿子。”然后才有</a:t>
            </a:r>
            <a:r>
              <a:rPr lang="en-US" altLang="zh-CN" sz="1800" dirty="0">
                <a:ea typeface="宋体" pitchFamily="2" charset="-122"/>
              </a:rPr>
              <a:t>Mat 16:21 “</a:t>
            </a:r>
            <a:r>
              <a:rPr lang="zh-CN" altLang="en-US" sz="1800" dirty="0">
                <a:ea typeface="宋体" pitchFamily="2" charset="-122"/>
              </a:rPr>
              <a:t>从此耶稣才指示门徒，他必须上耶路撒冷去，受长老祭司长文士许多的苦，并且被杀，第三日复活”。十字架才是耶稣的主要工作，请让我以一个敬虔的态度说，医病赶鬼行神迹不是他的主要工作，医病赶鬼表明他的权柄，他的能力，和他的怜悯，但这不是耶稣的主要工作，十字架才是。我们都知道主耶稣使拉撒路从死里复活的故事，后来他的肉体还是要死的，若是他没有得到救恩的话，他的复活又有什么永恒的价值呢？医病赶鬼甚至是死人复活都是暂时的，只有十字架的救恩是永远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什么是救恩呢？或者说人是如何得救的呢？人得救与否就取决于你对这个问题的回答。对于耶稣时代的人，就是当他们听到耶稣的宣告，当他们看到耶稣的工作，如何回答耶稣是谁的问题。对于我们就是当我们听人向我们传福音，当我们读到圣经，比如读福音书的时候，我们如何回答这个问题。？对这一个问题回答准确，就得救恩，罗马书</a:t>
            </a:r>
            <a:r>
              <a:rPr lang="en-US" altLang="zh-CN" sz="1800" dirty="0">
                <a:ea typeface="宋体" pitchFamily="2" charset="-122"/>
              </a:rPr>
              <a:t>10:9 “</a:t>
            </a:r>
            <a:r>
              <a:rPr lang="zh-CN" altLang="en-US" sz="1800" dirty="0">
                <a:ea typeface="宋体" pitchFamily="2" charset="-122"/>
              </a:rPr>
              <a:t>你若口里认耶稣为主，心里信神叫他从死里复活，就必得救”。约翰福音</a:t>
            </a:r>
            <a:r>
              <a:rPr lang="en-US" altLang="zh-CN" sz="1800" dirty="0">
                <a:ea typeface="宋体" pitchFamily="2" charset="-122"/>
              </a:rPr>
              <a:t>3</a:t>
            </a:r>
            <a:r>
              <a:rPr lang="zh-CN" altLang="en-US" sz="1800" dirty="0">
                <a:ea typeface="宋体" pitchFamily="2" charset="-122"/>
              </a:rPr>
              <a:t>：</a:t>
            </a:r>
            <a:r>
              <a:rPr lang="en-US" altLang="zh-CN" sz="1800" dirty="0">
                <a:ea typeface="宋体" pitchFamily="2" charset="-122"/>
              </a:rPr>
              <a:t>16“</a:t>
            </a:r>
            <a:r>
              <a:rPr lang="zh-CN" altLang="en-US" sz="1800" dirty="0">
                <a:ea typeface="宋体" pitchFamily="2" charset="-122"/>
              </a:rPr>
              <a:t>叫一切信他的，不至灭亡，反得永生”。这一个认识常常不是一次就能完成的，我们相信，当彼得在马可福音</a:t>
            </a:r>
            <a:r>
              <a:rPr lang="en-US" altLang="zh-CN" sz="1800" dirty="0">
                <a:ea typeface="宋体" pitchFamily="2" charset="-122"/>
              </a:rPr>
              <a:t>8:29 </a:t>
            </a:r>
            <a:r>
              <a:rPr lang="zh-CN" altLang="en-US" sz="1800" dirty="0">
                <a:ea typeface="宋体" pitchFamily="2" charset="-122"/>
              </a:rPr>
              <a:t>回答说，你是基督，与他在五旬节传道时所说的“你们钉在十字架上的这位耶稣，神已经立他为主为基督了（</a:t>
            </a:r>
            <a:r>
              <a:rPr lang="en-US" altLang="zh-CN" sz="1800" dirty="0">
                <a:ea typeface="宋体" pitchFamily="2" charset="-122"/>
              </a:rPr>
              <a:t>2:36</a:t>
            </a:r>
            <a:r>
              <a:rPr lang="zh-CN" altLang="en-US" sz="1800" dirty="0">
                <a:ea typeface="宋体" pitchFamily="2" charset="-122"/>
              </a:rPr>
              <a:t>）”同样是认耶稣为基督，但这认识已经大不一样了。对于我们，也是一样，认识主是一生的功课，所以基督徒要读福音书。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我之所以讲这么多，就是希望我们在读马可福音的时候，能够把握一条主线，它要告诉我们耶稣是谁，不要被这么多的神迹奇事分散了你的注意力，以至于因为我们说耶稣是仆人，就把耶稣读成了一个可以招之即来，挥之即去的仆人，就象我们在这个世界上所见到的仆人，或者把耶稣读成了一个救苦救难，大慈大悲的观音菩萨，以至于我们只想从他得帮助，而忘记了他是基督，是主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>
                <a:ea typeface="宋体" pitchFamily="2" charset="-122"/>
              </a:rPr>
              <a:t>3</a:t>
            </a:r>
            <a:r>
              <a:rPr lang="zh-CN" altLang="en-US" sz="1800" dirty="0">
                <a:ea typeface="宋体" pitchFamily="2" charset="-122"/>
              </a:rPr>
              <a:t>章</a:t>
            </a:r>
            <a:r>
              <a:rPr lang="en-US" altLang="zh-CN" sz="1800" dirty="0">
                <a:ea typeface="宋体" pitchFamily="2" charset="-122"/>
              </a:rPr>
              <a:t>1-6</a:t>
            </a:r>
            <a:r>
              <a:rPr lang="zh-CN" altLang="en-US" sz="1800" dirty="0">
                <a:ea typeface="宋体" pitchFamily="2" charset="-122"/>
              </a:rPr>
              <a:t>节其实是第</a:t>
            </a:r>
            <a:r>
              <a:rPr lang="en-US" altLang="zh-CN" sz="1800" dirty="0">
                <a:ea typeface="宋体" pitchFamily="2" charset="-122"/>
              </a:rPr>
              <a:t>2</a:t>
            </a:r>
            <a:r>
              <a:rPr lang="zh-CN" altLang="en-US" sz="1800" dirty="0">
                <a:ea typeface="宋体" pitchFamily="2" charset="-122"/>
              </a:rPr>
              <a:t>章</a:t>
            </a:r>
            <a:r>
              <a:rPr lang="en-US" altLang="zh-CN" sz="1800" dirty="0">
                <a:ea typeface="宋体" pitchFamily="2" charset="-122"/>
              </a:rPr>
              <a:t>23</a:t>
            </a:r>
            <a:r>
              <a:rPr lang="zh-CN" altLang="en-US" sz="1800" dirty="0">
                <a:ea typeface="宋体" pitchFamily="2" charset="-122"/>
              </a:rPr>
              <a:t>节到最后一节的延续。也许我们可以复习一下第二章</a:t>
            </a:r>
            <a:r>
              <a:rPr lang="zh-CN" altLang="en-US" sz="1800" dirty="0" smtClean="0">
                <a:ea typeface="宋体" pitchFamily="2" charset="-122"/>
              </a:rPr>
              <a:t>。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子</a:t>
            </a:r>
            <a:r>
              <a:rPr lang="zh-CN" altLang="en-US" sz="1800" dirty="0">
                <a:ea typeface="宋体" pitchFamily="2" charset="-122"/>
              </a:rPr>
              <a:t>行走，那一样容易呢？ </a:t>
            </a:r>
            <a:r>
              <a:rPr lang="en-US" altLang="zh-CN" sz="1800" dirty="0">
                <a:ea typeface="宋体" pitchFamily="2" charset="-122"/>
              </a:rPr>
              <a:t>2:10</a:t>
            </a:r>
            <a:r>
              <a:rPr lang="zh-CN" altLang="en-US" sz="1800" dirty="0">
                <a:ea typeface="宋体" pitchFamily="2" charset="-122"/>
              </a:rPr>
              <a:t>但要叫你们知道人子在地上有赦罪的权柄（他的身份），就对瘫子说，</a:t>
            </a:r>
            <a:r>
              <a:rPr lang="en-US" altLang="zh-CN" sz="1800" dirty="0">
                <a:ea typeface="宋体" pitchFamily="2" charset="-122"/>
              </a:rPr>
              <a:t>2:11</a:t>
            </a:r>
            <a:r>
              <a:rPr lang="zh-CN" altLang="en-US" sz="1800" dirty="0">
                <a:ea typeface="宋体" pitchFamily="2" charset="-122"/>
              </a:rPr>
              <a:t>我吩咐你起来，拿你的褥子回家去吧。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>
                <a:ea typeface="宋体" pitchFamily="2" charset="-122"/>
              </a:rPr>
              <a:t>2:13-17</a:t>
            </a:r>
            <a:r>
              <a:rPr lang="zh-CN" altLang="en-US" sz="1800" dirty="0">
                <a:ea typeface="宋体" pitchFamily="2" charset="-122"/>
              </a:rPr>
              <a:t>呼召马太跟从他，就去马太家吃饭，引发法利赛向他的门徒抱怨，他和税吏并罪人一同吃喝麽？</a:t>
            </a:r>
            <a:r>
              <a:rPr lang="en-US" altLang="zh-CN" sz="1800" dirty="0">
                <a:ea typeface="宋体" pitchFamily="2" charset="-122"/>
              </a:rPr>
              <a:t>2:17 </a:t>
            </a:r>
            <a:r>
              <a:rPr lang="zh-CN" altLang="en-US" sz="1800" dirty="0">
                <a:ea typeface="宋体" pitchFamily="2" charset="-122"/>
              </a:rPr>
              <a:t>耶稣听见，就对他们说，健康的人用不着医生，有病的人才用得着。我来本不是召义人，乃是召罪人（他的工作）。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>
                <a:ea typeface="宋体" pitchFamily="2" charset="-122"/>
              </a:rPr>
              <a:t>2:18-22</a:t>
            </a:r>
            <a:r>
              <a:rPr lang="zh-CN" altLang="en-US" sz="1800" dirty="0">
                <a:ea typeface="宋体" pitchFamily="2" charset="-122"/>
              </a:rPr>
              <a:t>约翰的门徒和法利赛问耶稣，你的门徒倒不禁食，这是为什么呢？耶稣回答，是因为我与他们同在。我离开的时候他们就要禁食了。法利赛人将神的律法变成了旧衣服，旧皮袋，耶稣向他们宣告，神要从新开始了，新酒要装在新皮袋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>
                <a:ea typeface="宋体" pitchFamily="2" charset="-122"/>
              </a:rPr>
              <a:t>2:23-28</a:t>
            </a:r>
            <a:r>
              <a:rPr lang="zh-CN" altLang="en-US" sz="1800" dirty="0">
                <a:ea typeface="宋体" pitchFamily="2" charset="-122"/>
              </a:rPr>
              <a:t>什么是安息日可做不可做的事情。耶稣从旧约大卫的记载表明神的原则，安息日是为人设立的，人不是为安息日设立的。</a:t>
            </a:r>
            <a:r>
              <a:rPr lang="en-US" altLang="zh-CN" sz="1800" dirty="0">
                <a:ea typeface="宋体" pitchFamily="2" charset="-122"/>
              </a:rPr>
              <a:t>2:28 [</a:t>
            </a:r>
            <a:r>
              <a:rPr lang="en-US" altLang="zh-CN" sz="1800" dirty="0" err="1">
                <a:ea typeface="宋体" pitchFamily="2" charset="-122"/>
              </a:rPr>
              <a:t>cbgb</a:t>
            </a:r>
            <a:r>
              <a:rPr lang="en-US" altLang="zh-CN" sz="1800" dirty="0">
                <a:ea typeface="宋体" pitchFamily="2" charset="-122"/>
              </a:rPr>
              <a:t>] </a:t>
            </a:r>
            <a:r>
              <a:rPr lang="zh-CN" altLang="en-US" sz="1800" dirty="0">
                <a:ea typeface="宋体" pitchFamily="2" charset="-122"/>
              </a:rPr>
              <a:t>所以人子也是安息日的主</a:t>
            </a:r>
            <a:r>
              <a:rPr lang="zh-CN" altLang="en-US" sz="1800" dirty="0" smtClean="0">
                <a:ea typeface="宋体" pitchFamily="2" charset="-122"/>
              </a:rPr>
              <a:t>。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什</a:t>
            </a:r>
            <a:r>
              <a:rPr lang="zh-CN" altLang="en-US" sz="1800" dirty="0">
                <a:ea typeface="宋体" pitchFamily="2" charset="-122"/>
              </a:rPr>
              <a:t>么是安息日可做不可做的事情。冲突的所在，法利赛人将神设立的安息日变成一个难担的担子。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>
                <a:ea typeface="宋体" pitchFamily="2" charset="-122"/>
              </a:rPr>
              <a:t>在那里有一个人枯干了一只手，枯干，可能是神经坏了，路加说是右手。</a:t>
            </a:r>
            <a:r>
              <a:rPr lang="en-US" altLang="zh-CN" sz="1800" dirty="0">
                <a:ea typeface="宋体" pitchFamily="2" charset="-122"/>
              </a:rPr>
              <a:t>3:2 </a:t>
            </a:r>
            <a:r>
              <a:rPr lang="zh-CN" altLang="en-US" sz="1800" dirty="0">
                <a:ea typeface="宋体" pitchFamily="2" charset="-122"/>
              </a:rPr>
              <a:t>众人窥探耶稣，让人感觉这几乎是他们设的一个圈套，他们并不在乎这个人的遭遇。耶稣不退却，他是仆人，却是上帝的仆人，他不会让认为宗教的限制，阻止他的行动。这次他是主动的，大多数的时候，他是被动的，我们知道耶稣的主要工作不是在这地上建立一个天国，他的主要工作是十字架，为了让人认识他和他的工作，他要传道，教导，医病几乎都是被动的。但这是他主动的。问众人说，在安息日行善行恶，救命害命，那样是可以的呢？他要触动他们的心，但是他们的心刚硬。我们读福音书的时候，不要把法利赛人当敌人，但我们的心刚硬的时候，其实也和他们一样。耶稣怒目周围看他们，这里有主的愤怒，却也有人子的悲哀，忧愁他们的心刚硬。就对那人说，伸出手来。他把手一伸，手就复了原，耶稣医治了他。其结果是，法利赛人出去，同希律一党的人商议，怎样可以除灭耶稣。商议怎样除灭耶稣，这就是谋杀，这就是在安息日害命，他们看不到自己的问题，他们认定在安息日不可以医治，却可以商议怎样能把一个人杀了。这就是心里刚硬带来的后果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主有他的时间，他知道什么时候要坚持，也知道什么时候要退却，耶稣和门徒退到海边去。听见他所作的大事，有许多人跟随他。他在船上讲道，免得众人拥挤他。他的工作，传道，医病，赶鬼。但他不愿污鬼来作他的见证人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/>
              <a:t>Mat 16:15 </a:t>
            </a:r>
            <a:r>
              <a:rPr lang="zh-CN" altLang="en-US" sz="1800" dirty="0"/>
              <a:t>耶稣说，你们说我是谁。</a:t>
            </a:r>
            <a:r>
              <a:rPr lang="en-US" altLang="zh-CN" sz="1800" dirty="0"/>
              <a:t>16:16 </a:t>
            </a:r>
            <a:r>
              <a:rPr lang="zh-CN" altLang="en-US" sz="1800" dirty="0"/>
              <a:t>西门彼得回答说，你是基督，是永生神的儿子。</a:t>
            </a:r>
            <a:r>
              <a:rPr lang="en-US" altLang="zh-CN" sz="1800" dirty="0"/>
              <a:t>16:17 </a:t>
            </a:r>
            <a:r>
              <a:rPr lang="zh-CN" altLang="en-US" sz="1800" dirty="0"/>
              <a:t>耶稣对他说，西门巴约拿，你是有福的。因为这不是属血肉的指示你的，乃是我在天上的父指示的。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耶稣从来没有用医病赶鬼来吸引众人。所以我前面提到，他似乎都是被动的行这一类的神迹，每次也告诉人不要说出去，这绝不是故作谦虚，耶稣不做这种事情，因为人多反而成了他做教导的阻碍。</a:t>
            </a:r>
            <a:r>
              <a:rPr lang="en-US" altLang="zh-CN" sz="1800" dirty="0"/>
              <a:t>1:45</a:t>
            </a:r>
            <a:r>
              <a:rPr lang="zh-CN" altLang="en-US" sz="1800" dirty="0"/>
              <a:t>那人出去，倒说许多的话，把这件事传扬开了，叫耶稣以后不得再明明的进城，只好在外边旷野地方。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路加福音</a:t>
            </a:r>
            <a:r>
              <a:rPr lang="en-US" altLang="zh-CN" sz="1800" dirty="0"/>
              <a:t>6:12</a:t>
            </a:r>
            <a:r>
              <a:rPr lang="zh-CN" altLang="en-US" sz="1800" dirty="0"/>
              <a:t>那时耶稣出去上山祷告。整夜祷告神。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路加福音 </a:t>
            </a:r>
            <a:r>
              <a:rPr lang="en-US" altLang="zh-CN" sz="1800" dirty="0"/>
              <a:t>6:14 </a:t>
            </a:r>
            <a:r>
              <a:rPr lang="zh-CN" altLang="en-US" sz="1800" dirty="0"/>
              <a:t>这十二个人有西门，耶稣又给他起名叫彼得，还有他兄弟安得烈，又有雅各和约翰，腓力和巴多罗买，</a:t>
            </a:r>
            <a:r>
              <a:rPr lang="en-US" altLang="zh-CN" sz="1800" dirty="0"/>
              <a:t>6:15 </a:t>
            </a:r>
            <a:r>
              <a:rPr lang="zh-CN" altLang="en-US" sz="1800" dirty="0"/>
              <a:t>马太和多马，亚勒腓的儿子雅各，和奋锐党的西门， </a:t>
            </a:r>
            <a:r>
              <a:rPr lang="en-US" altLang="zh-CN" sz="1800" dirty="0"/>
              <a:t>6:16 </a:t>
            </a:r>
            <a:r>
              <a:rPr lang="zh-CN" altLang="en-US" sz="1800" dirty="0"/>
              <a:t>雅各的儿子犹大，（儿子或作兄弟）和卖主的加略人犹大。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使徒行传 </a:t>
            </a:r>
            <a:r>
              <a:rPr lang="en-US" altLang="zh-CN" sz="1800" dirty="0"/>
              <a:t>1:13 </a:t>
            </a:r>
            <a:r>
              <a:rPr lang="zh-CN" altLang="en-US" sz="1800" dirty="0"/>
              <a:t>进了城，就上了所住的一间楼房。在那里有彼得，约翰，雅各，安得烈，腓力，多马，巴多罗买，马太，亚勒腓的儿子雅各，奋锐党的西门，和雅各的儿子（或作兄弟）犹大。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/>
              <a:t>3:14 </a:t>
            </a:r>
            <a:r>
              <a:rPr lang="zh-CN" altLang="en-US" sz="1800" dirty="0"/>
              <a:t>他就设立十二个人，要他们常和自己同在，也要差他们去传道，</a:t>
            </a:r>
            <a:r>
              <a:rPr lang="en-US" altLang="zh-CN" sz="1800" dirty="0"/>
              <a:t>3:15 </a:t>
            </a:r>
            <a:r>
              <a:rPr lang="zh-CN" altLang="en-US" sz="1800" dirty="0"/>
              <a:t>并给他们权柄赶鬼。耶稣在地上的工作是需要借人来完成的。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路加福音</a:t>
            </a:r>
            <a:r>
              <a:rPr lang="en-US" altLang="zh-CN" sz="1800" dirty="0"/>
              <a:t>6:12</a:t>
            </a:r>
            <a:r>
              <a:rPr lang="zh-CN" altLang="en-US" sz="1800" dirty="0"/>
              <a:t>那时耶稣出去上山祷告。整夜祷告神。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3:14 </a:t>
            </a:r>
            <a:r>
              <a:rPr lang="zh-CN" altLang="en-US" sz="1800" dirty="0"/>
              <a:t>他就设立十二个人，要他们常和自己同在，也要差他们去传道，</a:t>
            </a:r>
            <a:r>
              <a:rPr lang="en-US" altLang="zh-CN" sz="1800" dirty="0"/>
              <a:t>3:15 </a:t>
            </a:r>
            <a:r>
              <a:rPr lang="zh-CN" altLang="en-US" sz="1800" dirty="0"/>
              <a:t>并给他们权柄赶鬼。耶稣在地上的工作是需要借人来完成的。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虽然耶稣和他的门徒没有故意召集大群的人，因为他的名声，就象前面</a:t>
            </a:r>
            <a:r>
              <a:rPr lang="en-US" altLang="zh-CN" sz="1800" dirty="0"/>
              <a:t>3:8 </a:t>
            </a:r>
            <a:r>
              <a:rPr lang="zh-CN" altLang="en-US" sz="1800" dirty="0"/>
              <a:t>节所提到的“许多人听见他所作的大事”，就从“四方，来到他那里”，这一次也一样，人多甚至他连饭也顾不得吃，耶稣的亲属听见，就出来要拉住他，是要强行拉住他（</a:t>
            </a:r>
            <a:r>
              <a:rPr lang="en-US" altLang="zh-CN" sz="1800" dirty="0"/>
              <a:t>lay hold on him</a:t>
            </a:r>
            <a:r>
              <a:rPr lang="zh-CN" altLang="en-US" sz="1800" dirty="0"/>
              <a:t>），因为他们说他癫狂了（</a:t>
            </a:r>
            <a:r>
              <a:rPr lang="en-US" altLang="zh-CN" sz="1800" dirty="0"/>
              <a:t>He is out of his mind</a:t>
            </a:r>
            <a:r>
              <a:rPr lang="zh-CN" altLang="en-US" sz="1800" dirty="0"/>
              <a:t>），我想他们的用意是要保护他，但是也反应他们对他的认识，也许他们曾经听玛利亚和约瑟讲过他们的长兄耶稣的事，但是他们不认识他，或者他们有自己的想法，如果耶稣正是基督的话，他就应该如何行事，不要在这个偏远的加利利和这些无知小民浪费时间和精力：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约翰福音 </a:t>
            </a:r>
            <a:r>
              <a:rPr lang="en-US" altLang="zh-CN" sz="1800" dirty="0"/>
              <a:t>7:3 </a:t>
            </a:r>
            <a:r>
              <a:rPr lang="zh-CN" altLang="en-US" sz="1800" dirty="0"/>
              <a:t>耶稣的弟兄就对他说，你离开这里上犹太去吧，叫你的门徒也看见你所行的事。</a:t>
            </a:r>
            <a:r>
              <a:rPr lang="en-US" altLang="zh-CN" sz="1800" dirty="0"/>
              <a:t>7:4 </a:t>
            </a:r>
            <a:r>
              <a:rPr lang="zh-CN" altLang="en-US" sz="1800" dirty="0"/>
              <a:t>人要显扬名声，没有在暗处行事的。你如果行这些事，就当将自己显明给世人看。</a:t>
            </a:r>
            <a:r>
              <a:rPr lang="en-US" altLang="zh-CN" sz="1800" dirty="0"/>
              <a:t>7:5 </a:t>
            </a:r>
            <a:r>
              <a:rPr lang="zh-CN" altLang="en-US" sz="1800" dirty="0"/>
              <a:t>因为连他的弟兄说这话，是因为不信他。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这里提到了</a:t>
            </a:r>
            <a:r>
              <a:rPr lang="en-US" altLang="zh-CN" sz="1800" dirty="0"/>
              <a:t>3</a:t>
            </a:r>
            <a:r>
              <a:rPr lang="zh-CN" altLang="en-US" sz="1800" dirty="0"/>
              <a:t>种人对他的反应：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他的亲属认为他癫狂了，要救他；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从耶路撒冷下来的文士说他是被别西卜附着。又说，他是靠着鬼王赶鬼。针对他们的指控，他用比喻指出他们逻辑上的错误，撒但不可能能赶出撒但，</a:t>
            </a:r>
            <a:r>
              <a:rPr lang="en-US" altLang="zh-CN" sz="1800" dirty="0"/>
              <a:t>3:24 </a:t>
            </a:r>
            <a:r>
              <a:rPr lang="zh-CN" altLang="en-US" sz="1800" dirty="0"/>
              <a:t>若一国自相分争，那国就站立不住。</a:t>
            </a:r>
            <a:r>
              <a:rPr lang="en-US" altLang="zh-CN" sz="1800" dirty="0"/>
              <a:t>3:25 </a:t>
            </a:r>
            <a:r>
              <a:rPr lang="zh-CN" altLang="en-US" sz="1800" dirty="0"/>
              <a:t>若一家自相分争，那家就站立不住。</a:t>
            </a:r>
            <a:r>
              <a:rPr lang="en-US" altLang="zh-CN" sz="1800" dirty="0"/>
              <a:t>3:26 </a:t>
            </a:r>
            <a:r>
              <a:rPr lang="zh-CN" altLang="en-US" sz="1800" dirty="0"/>
              <a:t>若撒但自相攻打分争，他就站立不住，必要灭亡。另一个比喻，</a:t>
            </a:r>
            <a:r>
              <a:rPr lang="en-US" altLang="zh-CN" sz="1800" dirty="0"/>
              <a:t>3:27 </a:t>
            </a:r>
            <a:r>
              <a:rPr lang="zh-CN" altLang="en-US" sz="1800" dirty="0"/>
              <a:t>没有人能进壮士家里抢夺他的家具。必先捆住那壮士，才可以抢夺他的家。然后，耶稣指出文书这样说的严重后果，</a:t>
            </a:r>
            <a:r>
              <a:rPr lang="en-US" altLang="zh-CN" sz="1800" dirty="0"/>
              <a:t>3:28 </a:t>
            </a:r>
            <a:r>
              <a:rPr lang="zh-CN" altLang="en-US" sz="1800" dirty="0"/>
              <a:t>我实在告诉你们，世人一切的罪，和一切亵渎的话，都可得赦免。</a:t>
            </a:r>
            <a:r>
              <a:rPr lang="en-US" altLang="zh-CN" sz="1800" dirty="0"/>
              <a:t>3:29 </a:t>
            </a:r>
            <a:r>
              <a:rPr lang="zh-CN" altLang="en-US" sz="1800" dirty="0"/>
              <a:t>凡亵渎圣灵的，却永不得赦免，乃要担当永远的罪。</a:t>
            </a:r>
            <a:r>
              <a:rPr lang="en-US" altLang="zh-CN" sz="1800" dirty="0"/>
              <a:t>3:30 </a:t>
            </a:r>
            <a:r>
              <a:rPr lang="zh-CN" altLang="en-US" sz="1800" dirty="0"/>
              <a:t>这话是因为他们说，他是被污鬼附着的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什</a:t>
            </a:r>
            <a:r>
              <a:rPr lang="zh-CN" altLang="en-US" sz="1800" dirty="0"/>
              <a:t>么是永不得赦免，从得救</a:t>
            </a:r>
            <a:r>
              <a:rPr lang="zh-CN" altLang="en-US" sz="1800" dirty="0" smtClean="0"/>
              <a:t>的过程讲</a:t>
            </a:r>
            <a:r>
              <a:rPr lang="zh-CN" altLang="en-US" sz="1800" dirty="0"/>
              <a:t>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</a:t>
            </a:r>
            <a:r>
              <a:rPr lang="en-US" altLang="zh-CN" sz="1800" dirty="0"/>
              <a:t>3 </a:t>
            </a:r>
            <a:r>
              <a:rPr lang="zh-CN" altLang="en-US" sz="1800" dirty="0"/>
              <a:t>种人，遵行神旨意的人。也就是遵行神话语的人。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路加</a:t>
            </a:r>
            <a:r>
              <a:rPr lang="en-US" altLang="zh-CN" sz="1800" dirty="0"/>
              <a:t>11:27 </a:t>
            </a:r>
            <a:r>
              <a:rPr lang="zh-CN" altLang="en-US" sz="1800" dirty="0"/>
              <a:t>耶稣正说这话的时候，众人中间，有一个女人大声说，怀你胎的和乳养你的有福了。</a:t>
            </a:r>
            <a:r>
              <a:rPr lang="en-US" altLang="zh-CN" sz="1800" dirty="0"/>
              <a:t>11:28</a:t>
            </a:r>
            <a:r>
              <a:rPr lang="zh-CN" altLang="en-US" sz="1800" dirty="0"/>
              <a:t>耶稣说，是却还不如听　神之道而遵守的人有福。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并不是说耶稣不认他的家人，耶稣在十字架上将他的母亲托付给他的门徒约翰。永恒的关系是一个属灵的关系，</a:t>
            </a:r>
            <a:r>
              <a:rPr lang="en-US" altLang="zh-CN" sz="1800" dirty="0"/>
              <a:t>3:33 </a:t>
            </a:r>
            <a:r>
              <a:rPr lang="zh-CN" altLang="en-US" sz="1800" dirty="0"/>
              <a:t>耶稣回答说，谁是我的母亲，谁是我的弟兄。</a:t>
            </a:r>
            <a:r>
              <a:rPr lang="en-US" altLang="zh-CN" sz="1800" dirty="0"/>
              <a:t>3:34 </a:t>
            </a:r>
            <a:r>
              <a:rPr lang="zh-CN" altLang="en-US" sz="1800" dirty="0"/>
              <a:t>就四面观看那周围坐着的人，说，看哪，我的母亲，我的弟兄。</a:t>
            </a:r>
            <a:r>
              <a:rPr lang="en-US" altLang="zh-CN" sz="1800" dirty="0"/>
              <a:t>3:35 </a:t>
            </a:r>
            <a:r>
              <a:rPr lang="zh-CN" altLang="en-US" sz="1800" dirty="0"/>
              <a:t>凡遵行神旨意的人，就是我的弟兄姐妹和母亲了。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撒种的比喻，其实是土壤的比喻。比喻是用一件容易明白的事来讲另一件不太容易明白的事。用物质世界的事来讲属灵世界的事。解释路旁，土浅石头地，落在荆棘里，土看起来不错，但是土里有荆棘的幼苗或种子。好土，耕耘过，出过草，施过肥的土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用比喻讲是神的审判。以赛亚书</a:t>
            </a:r>
            <a:r>
              <a:rPr lang="en-US" altLang="zh-CN" sz="1800" dirty="0"/>
              <a:t>6:9 </a:t>
            </a:r>
            <a:r>
              <a:rPr lang="zh-CN" altLang="en-US" sz="1800" dirty="0"/>
              <a:t>他说，你去告诉这百姓说，你们听是要听见，却不明白。看是要看见，却不晓得。  </a:t>
            </a:r>
            <a:r>
              <a:rPr lang="en-US" altLang="zh-CN" sz="1800" dirty="0"/>
              <a:t>6:10 </a:t>
            </a:r>
            <a:r>
              <a:rPr lang="zh-CN" altLang="en-US" sz="1800" dirty="0"/>
              <a:t>要使这百姓心蒙脂油，耳朵发沉，眼睛昏迷。恐怕眼睛看见，耳朵听见，心里明白，回转过来，便得医治。</a:t>
            </a:r>
            <a:r>
              <a:rPr lang="en-US" altLang="zh-CN" sz="1800" dirty="0"/>
              <a:t>6:11 </a:t>
            </a:r>
            <a:r>
              <a:rPr lang="zh-CN" altLang="en-US" sz="1800" dirty="0"/>
              <a:t>我就说，主阿，这到几时为止呢？他说，直到城邑荒凉，无人居住，房屋空闲无人，地土极其荒凉。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神的恩典没有止境，但是神的恩典却有时限。有一个时间段，过去了就不一定有了。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哥林多后书</a:t>
            </a:r>
            <a:r>
              <a:rPr lang="en-US" altLang="zh-CN" sz="1800" dirty="0"/>
              <a:t>6:2</a:t>
            </a:r>
            <a:r>
              <a:rPr lang="zh-CN" altLang="en-US" sz="1800" dirty="0"/>
              <a:t>在悦纳的时候，我应允了你。在拯救的日子，我搭救了你。看哪，现在正是悦纳的时候，现在正是拯救的日子。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耶和华复仇的日子。耶利米书</a:t>
            </a:r>
            <a:r>
              <a:rPr lang="en-US" altLang="zh-CN" sz="1800" dirty="0"/>
              <a:t>7:16</a:t>
            </a:r>
            <a:r>
              <a:rPr lang="zh-CN" altLang="en-US" sz="1800" dirty="0"/>
              <a:t>你不要为这百姓祈祷。不要为他们呼求祷告，也不要向我为他们祈求，因我不听允你。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对于你们（信了耶稣的人），明白神国的奥秘，对于外人（拒绝了耶稣的人），他们只听见了比喻，它的意思对于他们就像谜语一样。</a:t>
            </a:r>
            <a:r>
              <a:rPr lang="en-US" altLang="zh-CN" sz="1800" dirty="0"/>
              <a:t>4:25 </a:t>
            </a:r>
            <a:r>
              <a:rPr lang="zh-CN" altLang="en-US" sz="1800" dirty="0"/>
              <a:t>因为有的还要给他。没有的，连他所有的也要夺去。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但即使是在神审判的时候，恩典依然在，恐怕他们回转过来，就得赦免。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用比喻讲是神的审判。以赛亚书</a:t>
            </a:r>
            <a:r>
              <a:rPr lang="en-US" altLang="zh-CN" sz="1800" dirty="0"/>
              <a:t>6:9 </a:t>
            </a:r>
            <a:r>
              <a:rPr lang="zh-CN" altLang="en-US" sz="1800" dirty="0"/>
              <a:t>他说，你去告诉这百姓说，你们听是要听见，却不明白。看是要看见，却不晓得。  </a:t>
            </a:r>
            <a:r>
              <a:rPr lang="en-US" altLang="zh-CN" sz="1800" dirty="0"/>
              <a:t>6:10 </a:t>
            </a:r>
            <a:r>
              <a:rPr lang="zh-CN" altLang="en-US" sz="1800" dirty="0"/>
              <a:t>要使这百姓心蒙脂油，耳朵发沉，眼睛昏迷。恐怕眼睛看见，耳朵听见，心里明白，回转过来，便得医治。</a:t>
            </a:r>
            <a:r>
              <a:rPr lang="en-US" altLang="zh-CN" sz="1800" dirty="0"/>
              <a:t>6:11 </a:t>
            </a:r>
            <a:r>
              <a:rPr lang="zh-CN" altLang="en-US" sz="1800" dirty="0"/>
              <a:t>我就说，主阿，这到几时为止呢？他说，直到城邑荒凉，无人居住，房屋空闲无人，地土极其荒凉。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神的恩典没有止境，但是神的恩典却有时限。有一个时间段，过去了就不一定有了。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哥林多后书</a:t>
            </a:r>
            <a:r>
              <a:rPr lang="en-US" altLang="zh-CN" sz="1800" dirty="0"/>
              <a:t>6:2</a:t>
            </a:r>
            <a:r>
              <a:rPr lang="zh-CN" altLang="en-US" sz="1800" dirty="0"/>
              <a:t>在悦纳的时候，我应允了你。在拯救的日子，我搭救了你。看哪，现在正是悦纳的时候，现在正是拯救的日子。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耶和华复仇的日子。耶利米书</a:t>
            </a:r>
            <a:r>
              <a:rPr lang="en-US" altLang="zh-CN" sz="1800" dirty="0"/>
              <a:t>7:16</a:t>
            </a:r>
            <a:r>
              <a:rPr lang="zh-CN" altLang="en-US" sz="1800" dirty="0"/>
              <a:t>你不要为这百姓祈祷。不要为他们呼求祷告，也不要向我为他们祈求，因我不听允你。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对于你们（信了耶稣的人），明白神国的奥秘，对于外人（拒绝了耶稣的人），他们只听见了比喻，它的意思对于他们就像谜语一样。</a:t>
            </a:r>
            <a:r>
              <a:rPr lang="en-US" altLang="zh-CN" sz="1800" dirty="0"/>
              <a:t>4:25 </a:t>
            </a:r>
            <a:r>
              <a:rPr lang="zh-CN" altLang="en-US" sz="1800" dirty="0"/>
              <a:t>因为有的还要给他。没有的，连他所有的也要夺去。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但即使是在神审判的时候，恩典依然在，恐怕他们回转过来，就得赦免。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这是神国的奥秘，属灵的真理。我们需要分外的留意，比喻是明白耶稣其他比喻的钥匙，</a:t>
            </a:r>
            <a:r>
              <a:rPr lang="en-US" altLang="zh-CN" sz="1800" dirty="0"/>
              <a:t>4:13</a:t>
            </a:r>
            <a:r>
              <a:rPr lang="zh-CN" altLang="en-US" sz="1800" dirty="0"/>
              <a:t>你们不明白这比喻吗？这样怎能明白一切的比喻呢？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比喻的解释。撒种的比喻中，撒种之人不是重点。这里种子所代表的是神的道（路加福音</a:t>
            </a:r>
            <a:r>
              <a:rPr lang="en-US" altLang="zh-CN" sz="1800" dirty="0"/>
              <a:t>8</a:t>
            </a:r>
            <a:r>
              <a:rPr lang="zh-CN" altLang="en-US" sz="1800" dirty="0"/>
              <a:t>：</a:t>
            </a:r>
            <a:r>
              <a:rPr lang="en-US" altLang="zh-CN" sz="1800" dirty="0"/>
              <a:t>11</a:t>
            </a:r>
            <a:r>
              <a:rPr lang="zh-CN" altLang="en-US" sz="1800" dirty="0"/>
              <a:t>），马太福音更明确是天国的道</a:t>
            </a:r>
            <a:r>
              <a:rPr lang="en-US" altLang="zh-CN" sz="1800" dirty="0"/>
              <a:t>the word of the kingdom</a:t>
            </a:r>
            <a:r>
              <a:rPr lang="zh-CN" altLang="en-US" sz="1800" dirty="0"/>
              <a:t>（</a:t>
            </a:r>
            <a:r>
              <a:rPr lang="en-US" altLang="zh-CN" sz="1800" dirty="0"/>
              <a:t>13</a:t>
            </a:r>
            <a:r>
              <a:rPr lang="zh-CN" altLang="en-US" sz="1800" dirty="0"/>
              <a:t>：</a:t>
            </a:r>
            <a:r>
              <a:rPr lang="en-US" altLang="zh-CN" sz="1800" dirty="0"/>
              <a:t>19</a:t>
            </a:r>
            <a:r>
              <a:rPr lang="zh-CN" altLang="en-US" sz="1800" dirty="0"/>
              <a:t>）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土壤代表心。第一种路旁的土壤，特点就是硬。拒绝，无反应。使得撒旦的工作很容易，就象飞鸟来吃尽了，撒但立刻来，把撒在他心里的道夺了去，什么结果也没有留下。在耶稣时代，使以色列人的心硬的主要因素是他们的宗教系统。现在是我们心硬的因素是什么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二种土壤，石头地，土浅石头地，特点就是浅。一开始，看着不错，甚至是很热心，心里没有根，他们的信心是肤浅和暂时的。及至为道遭了患难，或是受了逼迫，立刻就跌倒了，也许他们所看重的只是福音中主保守和应许的成分。健康和富有的福音，迟早会有问题的。这里还不是讲被人更改的福音，这里所说的道是纯正的道，是耶稣基督所传的道。那不纯正的道会产生何种的后果呢？其实对我们自己的测试，如果要我付代价，我还会跟随主吗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三种土壤，荆棘土，特点就是挤。一开始看着也不错，但里面含有荆棘和杂草的种子，后来有世上的思虑，钱财的迷惑，和别样的私欲，进来把道挤住了。我们活着这个世界中，也许我们想要即不失去这世界给我们的一切所谓的好处，钱财的满足，私欲的满足，又不拉下来生的救赎。就象我的一个亲戚，她很诚实。但神已经下了定论，一个人不能同时事奉两个主。约翰一书</a:t>
            </a:r>
            <a:r>
              <a:rPr lang="en-US" altLang="zh-CN" sz="1800" dirty="0"/>
              <a:t>2:15  </a:t>
            </a:r>
            <a:r>
              <a:rPr lang="zh-CN" altLang="en-US" sz="1800" dirty="0"/>
              <a:t>不要爱世界，和世界上的事。人若爱世界，爱父的心就不在他里面了。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第四种土壤，好土，特点就是结果实。而且不单单是结果实，而且是丰收。有三十倍的，有六十倍的，有一百倍的。但好土，就是好的心的反应是什么呢？就是人听道，又领受，路加福音</a:t>
            </a:r>
            <a:r>
              <a:rPr lang="en-US" altLang="zh-CN" sz="1800" dirty="0"/>
              <a:t>8:15 </a:t>
            </a:r>
            <a:r>
              <a:rPr lang="zh-CN" altLang="en-US" sz="1800" dirty="0"/>
              <a:t>那落在好土里的，就是人听了道，持守在诚实善良的心里，并且忍耐着结实。马太福音</a:t>
            </a:r>
            <a:r>
              <a:rPr lang="en-US" altLang="zh-CN" sz="1800" dirty="0"/>
              <a:t>13:23 </a:t>
            </a:r>
            <a:r>
              <a:rPr lang="zh-CN" altLang="en-US" sz="1800" dirty="0"/>
              <a:t>撒在好土地上的，就是人听了道明白了。好或者说是善在新约圣经中总是与神有关的一个词。好土其实是被圣灵耕耘过的土，是被圣灵预备了的心，约翰福音</a:t>
            </a:r>
            <a:r>
              <a:rPr lang="en-US" altLang="zh-CN" sz="1800" dirty="0"/>
              <a:t>6:44 </a:t>
            </a:r>
            <a:r>
              <a:rPr lang="zh-CN" altLang="en-US" sz="1800" dirty="0"/>
              <a:t>若不是差我来的父吸引人，就没有能到我这里来的。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结果实是什么意思呢？约翰福音</a:t>
            </a:r>
            <a:r>
              <a:rPr lang="en-US" altLang="zh-CN" sz="1800" dirty="0"/>
              <a:t>15:5 </a:t>
            </a:r>
            <a:r>
              <a:rPr lang="zh-CN" altLang="en-US" sz="1800" dirty="0"/>
              <a:t>我是葡萄树，你们是枝子。常在我里面的，我也常在他里面，这人就多结果子。因为离了我，你们就不能作什么。</a:t>
            </a:r>
            <a:r>
              <a:rPr lang="en-US" altLang="zh-CN" sz="1800" dirty="0"/>
              <a:t>15:8 </a:t>
            </a:r>
            <a:r>
              <a:rPr lang="zh-CN" altLang="en-US" sz="1800" dirty="0"/>
              <a:t>你们多结果子，我父就因此得荣耀，你们也就是我的门徒了。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其实约翰福音</a:t>
            </a:r>
            <a:r>
              <a:rPr lang="en-US" altLang="zh-CN" sz="1800" dirty="0"/>
              <a:t>15</a:t>
            </a:r>
            <a:r>
              <a:rPr lang="zh-CN" altLang="en-US" sz="1800" dirty="0"/>
              <a:t>：</a:t>
            </a:r>
            <a:r>
              <a:rPr lang="en-US" altLang="zh-CN" sz="1800" dirty="0"/>
              <a:t>5</a:t>
            </a:r>
            <a:r>
              <a:rPr lang="zh-CN" altLang="en-US" sz="1800" dirty="0"/>
              <a:t>节解释了结果实的定义，一切从耶稣基督生命而来的东西都可以称为结果实。具体地说，就是从接受神的道开始，到最后你生命的改变，内在外在，内在就有圣灵的九种果子（仁爱，喜乐，和平，忍耐，恩慈，良善，信实，温柔，节制），外在就是行为的改变，就是雅各书所说的行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这里就产生一个问题，得救的人都会结果实吗？真的信徒不是单单心理上信福音，而是被圣灵的大能所更新，是与基督的生命相连接的，所以结果实是不可避免的。救恩的目的不是单单最得赦免，以弗所书</a:t>
            </a:r>
            <a:r>
              <a:rPr lang="en-US" altLang="zh-CN" sz="1800" dirty="0"/>
              <a:t>1:4</a:t>
            </a:r>
            <a:r>
              <a:rPr lang="zh-CN" altLang="en-US" sz="1800" dirty="0"/>
              <a:t>在基督里拣选了我们，使我们在他面前成为圣洁，无有瑕疵。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我们若不结果子，神会有办法让我们不结果子。神也对我们有警告。希伯来书 </a:t>
            </a:r>
            <a:r>
              <a:rPr lang="en-US" altLang="zh-CN" sz="1800" dirty="0"/>
              <a:t>6:7 </a:t>
            </a:r>
            <a:r>
              <a:rPr lang="zh-CN" altLang="en-US" sz="1800" dirty="0"/>
              <a:t>就如一块田地，吃过屡次下的雨水，生长菜蔬合乎耕种的人用，就从神得福。</a:t>
            </a:r>
            <a:r>
              <a:rPr lang="en-US" altLang="zh-CN" sz="1800" dirty="0"/>
              <a:t>6:8 </a:t>
            </a:r>
            <a:r>
              <a:rPr lang="zh-CN" altLang="en-US" sz="1800" dirty="0"/>
              <a:t>若长荆棘和蒺藜，必被废弃，近于咒诅，结局就是焚烧。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这一个比喻是预备耶稣的门徒来传道。可以预备你将会遇到这</a:t>
            </a:r>
            <a:r>
              <a:rPr lang="en-US" altLang="zh-CN" sz="1800" dirty="0"/>
              <a:t>4</a:t>
            </a:r>
            <a:r>
              <a:rPr lang="zh-CN" altLang="en-US" sz="1800" dirty="0"/>
              <a:t>种反应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这是神国的奥秘，属灵的真理。我们需要分外的留意，比喻是明白耶稣其他比喻的钥匙，</a:t>
            </a:r>
            <a:r>
              <a:rPr lang="en-US" altLang="zh-CN" sz="1800" dirty="0"/>
              <a:t>4:13</a:t>
            </a:r>
            <a:r>
              <a:rPr lang="zh-CN" altLang="en-US" sz="1800" dirty="0"/>
              <a:t>你们不明白这比喻吗？这样怎能明白一切的比喻呢？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比喻的解释。撒种的比喻中，撒种之人不是重点。这里种子所代表的是神的道（路加福音</a:t>
            </a:r>
            <a:r>
              <a:rPr lang="en-US" altLang="zh-CN" sz="1800" dirty="0"/>
              <a:t>8</a:t>
            </a:r>
            <a:r>
              <a:rPr lang="zh-CN" altLang="en-US" sz="1800" dirty="0"/>
              <a:t>：</a:t>
            </a:r>
            <a:r>
              <a:rPr lang="en-US" altLang="zh-CN" sz="1800" dirty="0"/>
              <a:t>11</a:t>
            </a:r>
            <a:r>
              <a:rPr lang="zh-CN" altLang="en-US" sz="1800" dirty="0"/>
              <a:t>），马太福音更明确是天国的道</a:t>
            </a:r>
            <a:r>
              <a:rPr lang="en-US" altLang="zh-CN" sz="1800" dirty="0"/>
              <a:t>the word of the kingdom</a:t>
            </a:r>
            <a:r>
              <a:rPr lang="zh-CN" altLang="en-US" sz="1800" dirty="0"/>
              <a:t>（</a:t>
            </a:r>
            <a:r>
              <a:rPr lang="en-US" altLang="zh-CN" sz="1800" dirty="0"/>
              <a:t>13</a:t>
            </a:r>
            <a:r>
              <a:rPr lang="zh-CN" altLang="en-US" sz="1800" dirty="0"/>
              <a:t>：</a:t>
            </a:r>
            <a:r>
              <a:rPr lang="en-US" altLang="zh-CN" sz="1800" dirty="0"/>
              <a:t>19</a:t>
            </a:r>
            <a:r>
              <a:rPr lang="zh-CN" altLang="en-US" sz="1800" dirty="0"/>
              <a:t>）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土壤代表心。第一种路旁的土壤，特点就是硬。拒绝，无反应。使得撒旦的工作很容易，就象飞鸟来吃尽了，撒但立刻来，把撒在他心里的道夺了去，什么结果也没有留下。在耶稣时代，使以色列人的心硬的主要因素是他们的宗教系统。现在是我们心硬的因素是什么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二种土壤，石头地，土浅石头地，特点就是浅。一开始，看着不错，甚至是很热心，心里没有根，他们的信心是肤浅和暂时的。及至为道遭了患难，或是受了逼迫，立刻就跌倒了，也许他们所看重的只是福音中主保守和应许的成分。健康和富有的福音，迟早会有问题的。这里还不是讲被人更改的福音，这里所说的道是纯正的道，是耶稣基督所传的道。那不纯正的道会产生何种的后果呢？其实对我们自己的测试，如果要我付代价，我还会跟随主吗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三种土壤，荆棘土，特点就是挤。一开始看着也不错，但里面含有荆棘和杂草的种子，后来有世上的思虑，钱财的迷惑，和别样的私欲，进来把道挤住了。我们活着这个世界中，也许我们想要即不失去这世界给我们的一切所谓的好处，钱财的满足，私欲的满足，又不拉下来生的救赎。就象我的一个亲戚，她很诚实。但神已经下了定论，一个人不能同时事奉两个主。约翰一书</a:t>
            </a:r>
            <a:r>
              <a:rPr lang="en-US" altLang="zh-CN" sz="1800" dirty="0"/>
              <a:t>2:15  </a:t>
            </a:r>
            <a:r>
              <a:rPr lang="zh-CN" altLang="en-US" sz="1800" dirty="0"/>
              <a:t>不要爱世界，和世界上的事。人若爱世界，爱父的心就不在他里面了。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第四种土壤，好土，特点就是结果实。而且不单单是结果实，而且是丰收。有三十倍的，有六十倍的，有一百倍的。但好土，就是好的心的反应是什么呢？就是人听道，又领受，路加福音</a:t>
            </a:r>
            <a:r>
              <a:rPr lang="en-US" altLang="zh-CN" sz="1800" dirty="0"/>
              <a:t>8:15 </a:t>
            </a:r>
            <a:r>
              <a:rPr lang="zh-CN" altLang="en-US" sz="1800" dirty="0"/>
              <a:t>那落在好土里的，就是人听了道，持守在诚实善良的心里，并且忍耐着结实。马太福音</a:t>
            </a:r>
            <a:r>
              <a:rPr lang="en-US" altLang="zh-CN" sz="1800" dirty="0"/>
              <a:t>13:23 </a:t>
            </a:r>
            <a:r>
              <a:rPr lang="zh-CN" altLang="en-US" sz="1800" dirty="0"/>
              <a:t>撒在好土地上的，就是人听了道明白了。好或者说是善在新约圣经中总是与神有关的一个词。好土其实是被圣灵耕耘过的土，是被圣灵预备了的心，约翰福音</a:t>
            </a:r>
            <a:r>
              <a:rPr lang="en-US" altLang="zh-CN" sz="1800" dirty="0"/>
              <a:t>6:44 </a:t>
            </a:r>
            <a:r>
              <a:rPr lang="zh-CN" altLang="en-US" sz="1800" dirty="0"/>
              <a:t>若不是差我来的父吸引人，就没有能到我这里来的。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结果实是什么意思呢？约翰福音</a:t>
            </a:r>
            <a:r>
              <a:rPr lang="en-US" altLang="zh-CN" sz="1800" dirty="0"/>
              <a:t>15:5 </a:t>
            </a:r>
            <a:r>
              <a:rPr lang="zh-CN" altLang="en-US" sz="1800" dirty="0"/>
              <a:t>我是葡萄树，你们是枝子。常在我里面的，我也常在他里面，这人就多结果子。因为离了我，你们就不能作什么。</a:t>
            </a:r>
            <a:r>
              <a:rPr lang="en-US" altLang="zh-CN" sz="1800" dirty="0"/>
              <a:t>15:8 </a:t>
            </a:r>
            <a:r>
              <a:rPr lang="zh-CN" altLang="en-US" sz="1800" dirty="0"/>
              <a:t>你们多结果子，我父就因此得荣耀，你们也就是我的门徒了。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其实约翰福音</a:t>
            </a:r>
            <a:r>
              <a:rPr lang="en-US" altLang="zh-CN" sz="1800" dirty="0"/>
              <a:t>15</a:t>
            </a:r>
            <a:r>
              <a:rPr lang="zh-CN" altLang="en-US" sz="1800" dirty="0"/>
              <a:t>：</a:t>
            </a:r>
            <a:r>
              <a:rPr lang="en-US" altLang="zh-CN" sz="1800" dirty="0"/>
              <a:t>5</a:t>
            </a:r>
            <a:r>
              <a:rPr lang="zh-CN" altLang="en-US" sz="1800" dirty="0"/>
              <a:t>节解释了结果实的定义，一切从耶稣基督生命而来的东西都可以称为结果实。具体地说，就是从接受神的道开始，到最后你生命的改变，内在外在，内在就有圣灵的九种果子（仁爱，喜乐，和平，忍耐，恩慈，良善，信实，温柔，节制），外在就是行为的改变，就是雅各书所说的行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这里就产生一个问题，得救的人都会结果实吗？真的信徒不是单单心理上信福音，而是被圣灵的大能所更新，是与基督的生命相连接的，所以结果实是不可避免的。救恩的目的不是单单最得赦免，以弗所书</a:t>
            </a:r>
            <a:r>
              <a:rPr lang="en-US" altLang="zh-CN" sz="1800" dirty="0"/>
              <a:t>1:4</a:t>
            </a:r>
            <a:r>
              <a:rPr lang="zh-CN" altLang="en-US" sz="1800" dirty="0"/>
              <a:t>在基督里拣选了我们，使我们在他面前成为圣洁，无有瑕疵。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我们若不结果子，神会有办法让我们不结果子。神也对我们有警告。希伯来书 </a:t>
            </a:r>
            <a:r>
              <a:rPr lang="en-US" altLang="zh-CN" sz="1800" dirty="0"/>
              <a:t>6:7 </a:t>
            </a:r>
            <a:r>
              <a:rPr lang="zh-CN" altLang="en-US" sz="1800" dirty="0"/>
              <a:t>就如一块田地，吃过屡次下的雨水，生长菜蔬合乎耕种的人用，就从神得福。</a:t>
            </a:r>
            <a:r>
              <a:rPr lang="en-US" altLang="zh-CN" sz="1800" dirty="0"/>
              <a:t>6:8 </a:t>
            </a:r>
            <a:r>
              <a:rPr lang="zh-CN" altLang="en-US" sz="1800" dirty="0"/>
              <a:t>若长荆棘和蒺藜，必被废弃，近于咒诅，结局就是焚烧。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/>
              <a:t>这一个比喻是预备耶稣的门徒来传道。可以预备你将会遇到这</a:t>
            </a:r>
            <a:r>
              <a:rPr lang="en-US" altLang="zh-CN" sz="1800" dirty="0"/>
              <a:t>4</a:t>
            </a:r>
            <a:r>
              <a:rPr lang="zh-CN" altLang="en-US" sz="1800" dirty="0"/>
              <a:t>种反应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马</a:t>
            </a:r>
            <a:r>
              <a:rPr lang="zh-CN" altLang="en-US" sz="4000" dirty="0" smtClean="0">
                <a:ea typeface="宋体" pitchFamily="2" charset="-122"/>
              </a:rPr>
              <a:t>可福音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2015/</a:t>
            </a:r>
            <a:r>
              <a:rPr lang="en-US" altLang="zh-CN" sz="4000" dirty="0" smtClean="0">
                <a:ea typeface="宋体" pitchFamily="2" charset="-122"/>
              </a:rPr>
              <a:t>06/</a:t>
            </a:r>
            <a:r>
              <a:rPr lang="en-US" altLang="zh-CN" sz="4000" dirty="0" smtClean="0">
                <a:ea typeface="宋体" pitchFamily="2" charset="-122"/>
              </a:rPr>
              <a:t>14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b="1" dirty="0" smtClean="0">
                <a:ea typeface="宋体" pitchFamily="2" charset="-122"/>
              </a:rPr>
              <a:t>舒国才</a:t>
            </a:r>
            <a:endParaRPr lang="en-US" altLang="zh-CN" sz="4000" b="1" dirty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gshu@yhaoo.com</a:t>
            </a:r>
          </a:p>
          <a:p>
            <a:pPr marL="0" indent="0" algn="ctr" eaLnBrk="1" hangingPunct="1">
              <a:buNone/>
            </a:pPr>
            <a:r>
              <a:rPr lang="en-US" altLang="en-US" sz="4000" dirty="0" smtClean="0">
                <a:ea typeface="宋体" pitchFamily="2" charset="-122"/>
              </a:rPr>
              <a:t>781-367-1287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56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3-4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zh-CN" altLang="en-US" dirty="0">
                <a:ea typeface="宋体" pitchFamily="2" charset="-122"/>
              </a:rPr>
              <a:t>福音书</a:t>
            </a:r>
            <a:r>
              <a:rPr lang="zh-CN" altLang="en-US" dirty="0" smtClean="0">
                <a:ea typeface="宋体" pitchFamily="2" charset="-122"/>
              </a:rPr>
              <a:t>是只为慕</a:t>
            </a:r>
            <a:r>
              <a:rPr lang="zh-CN" altLang="en-US" dirty="0">
                <a:ea typeface="宋体" pitchFamily="2" charset="-122"/>
              </a:rPr>
              <a:t>道</a:t>
            </a:r>
            <a:r>
              <a:rPr lang="zh-CN" altLang="en-US" dirty="0" smtClean="0">
                <a:ea typeface="宋体" pitchFamily="2" charset="-122"/>
              </a:rPr>
              <a:t>友预备的吗？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zh-CN" altLang="en-US" dirty="0">
                <a:ea typeface="宋体" pitchFamily="2" charset="-122"/>
              </a:rPr>
              <a:t>福</a:t>
            </a:r>
            <a:r>
              <a:rPr lang="zh-CN" altLang="en-US" dirty="0" smtClean="0">
                <a:ea typeface="宋体" pitchFamily="2" charset="-122"/>
              </a:rPr>
              <a:t>音是什么？</a:t>
            </a:r>
            <a:endParaRPr lang="en-US" altLang="zh-CN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dirty="0">
                <a:ea typeface="宋体" pitchFamily="2" charset="-122"/>
              </a:rPr>
              <a:t>福</a:t>
            </a:r>
            <a:r>
              <a:rPr lang="zh-CN" altLang="en-US" dirty="0" smtClean="0">
                <a:ea typeface="宋体" pitchFamily="2" charset="-122"/>
              </a:rPr>
              <a:t>音的中心是什么？</a:t>
            </a:r>
            <a:endParaRPr lang="en-US" altLang="zh-CN" dirty="0">
              <a:ea typeface="宋体" pitchFamily="2" charset="-122"/>
            </a:endParaRPr>
          </a:p>
          <a:p>
            <a:pPr eaLnBrk="1" hangingPunct="1"/>
            <a:endParaRPr lang="en-US" altLang="zh-CN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45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1-6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3:1</a:t>
            </a:r>
            <a:r>
              <a:rPr lang="zh-CN" altLang="en-US" sz="2800" dirty="0">
                <a:ea typeface="宋体" pitchFamily="2" charset="-122"/>
              </a:rPr>
              <a:t>耶稣又进了会堂。在那里有一个人枯干了一只手。</a:t>
            </a:r>
            <a:r>
              <a:rPr lang="en-US" altLang="zh-CN" sz="2800" dirty="0">
                <a:ea typeface="宋体" pitchFamily="2" charset="-122"/>
              </a:rPr>
              <a:t>3:2 </a:t>
            </a:r>
            <a:r>
              <a:rPr lang="zh-CN" altLang="en-US" sz="2800" dirty="0">
                <a:ea typeface="宋体" pitchFamily="2" charset="-122"/>
              </a:rPr>
              <a:t>众人窥探耶稣，在安息日医治不医治，意思是要控告耶稣。</a:t>
            </a:r>
            <a:r>
              <a:rPr lang="en-US" altLang="zh-CN" sz="2800" dirty="0">
                <a:ea typeface="宋体" pitchFamily="2" charset="-122"/>
              </a:rPr>
              <a:t>3:3 </a:t>
            </a:r>
            <a:r>
              <a:rPr lang="zh-CN" altLang="en-US" sz="2800" dirty="0">
                <a:ea typeface="宋体" pitchFamily="2" charset="-122"/>
              </a:rPr>
              <a:t>耶稣对那枯干一只手的人说，起来，站在当中。</a:t>
            </a:r>
            <a:r>
              <a:rPr lang="en-US" altLang="zh-CN" sz="2800" dirty="0">
                <a:ea typeface="宋体" pitchFamily="2" charset="-122"/>
              </a:rPr>
              <a:t>3:4 </a:t>
            </a:r>
            <a:r>
              <a:rPr lang="zh-CN" altLang="en-US" sz="2800" dirty="0">
                <a:ea typeface="宋体" pitchFamily="2" charset="-122"/>
              </a:rPr>
              <a:t>又问众人说，在安息日行善行恶，救命害命，那样是可以的呢？他们都不作声。</a:t>
            </a:r>
            <a:r>
              <a:rPr lang="en-US" altLang="zh-CN" sz="2800" dirty="0">
                <a:ea typeface="宋体" pitchFamily="2" charset="-122"/>
              </a:rPr>
              <a:t>3:5 </a:t>
            </a:r>
            <a:r>
              <a:rPr lang="zh-CN" altLang="en-US" sz="2800" dirty="0">
                <a:ea typeface="宋体" pitchFamily="2" charset="-122"/>
              </a:rPr>
              <a:t>耶稣怒目周围看他们，忧愁他们的心刚硬，就对那人说，伸出手来。他把手一伸，手就复了原。</a:t>
            </a:r>
            <a:r>
              <a:rPr lang="en-US" altLang="zh-CN" sz="2800" dirty="0">
                <a:ea typeface="宋体" pitchFamily="2" charset="-122"/>
              </a:rPr>
              <a:t>3:6 </a:t>
            </a:r>
            <a:r>
              <a:rPr lang="zh-CN" altLang="en-US" sz="2800" dirty="0">
                <a:ea typeface="宋体" pitchFamily="2" charset="-122"/>
              </a:rPr>
              <a:t>法利赛人出去，同希律一党的人商议，怎样可以除灭耶稣。</a:t>
            </a:r>
            <a:endParaRPr lang="en-US" altLang="zh-CN" sz="2800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4516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2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2</a:t>
            </a:r>
            <a:r>
              <a:rPr lang="zh-CN" altLang="en-US" sz="2800" dirty="0" smtClean="0">
                <a:ea typeface="宋体" pitchFamily="2" charset="-122"/>
              </a:rPr>
              <a:t>：</a:t>
            </a:r>
            <a:r>
              <a:rPr lang="en-US" altLang="zh-CN" sz="2800" dirty="0" smtClean="0">
                <a:ea typeface="宋体" pitchFamily="2" charset="-122"/>
              </a:rPr>
              <a:t>1-12</a:t>
            </a:r>
            <a:r>
              <a:rPr lang="zh-CN" altLang="en-US" sz="2800" dirty="0">
                <a:ea typeface="宋体" pitchFamily="2" charset="-122"/>
              </a:rPr>
              <a:t>耶稣有赦罪的权</a:t>
            </a:r>
            <a:r>
              <a:rPr lang="zh-CN" altLang="en-US" sz="2800" dirty="0" smtClean="0">
                <a:ea typeface="宋体" pitchFamily="2" charset="-122"/>
              </a:rPr>
              <a:t>柄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800" dirty="0">
                <a:ea typeface="宋体" pitchFamily="2" charset="-122"/>
              </a:rPr>
              <a:t>2:13-17</a:t>
            </a:r>
            <a:r>
              <a:rPr lang="zh-CN" altLang="en-US" sz="2800" dirty="0">
                <a:ea typeface="宋体" pitchFamily="2" charset="-122"/>
              </a:rPr>
              <a:t>呼召马太跟从</a:t>
            </a:r>
            <a:r>
              <a:rPr lang="zh-CN" altLang="en-US" sz="2800" dirty="0" smtClean="0">
                <a:ea typeface="宋体" pitchFamily="2" charset="-122"/>
              </a:rPr>
              <a:t>他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800" dirty="0">
                <a:ea typeface="宋体" pitchFamily="2" charset="-122"/>
              </a:rPr>
              <a:t>2:18-22</a:t>
            </a:r>
            <a:r>
              <a:rPr lang="zh-CN" altLang="en-US" sz="2800" dirty="0">
                <a:ea typeface="宋体" pitchFamily="2" charset="-122"/>
              </a:rPr>
              <a:t>约翰的门徒和法利赛问耶稣，你的门</a:t>
            </a:r>
            <a:r>
              <a:rPr lang="zh-CN" altLang="en-US" sz="2800" dirty="0" smtClean="0">
                <a:ea typeface="宋体" pitchFamily="2" charset="-122"/>
              </a:rPr>
              <a:t>徒不</a:t>
            </a:r>
            <a:r>
              <a:rPr lang="zh-CN" altLang="en-US" sz="2800" dirty="0">
                <a:ea typeface="宋体" pitchFamily="2" charset="-122"/>
              </a:rPr>
              <a:t>禁</a:t>
            </a:r>
            <a:r>
              <a:rPr lang="zh-CN" altLang="en-US" sz="2800" dirty="0" smtClean="0">
                <a:ea typeface="宋体" pitchFamily="2" charset="-122"/>
              </a:rPr>
              <a:t>食，新布与旧衣服，新酒与旧皮袋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2:23-28</a:t>
            </a:r>
            <a:r>
              <a:rPr lang="zh-CN" altLang="en-US" sz="2800" dirty="0">
                <a:ea typeface="宋体" pitchFamily="2" charset="-122"/>
              </a:rPr>
              <a:t>人</a:t>
            </a:r>
            <a:r>
              <a:rPr lang="zh-CN" altLang="en-US" sz="2800" dirty="0" smtClean="0">
                <a:ea typeface="宋体" pitchFamily="2" charset="-122"/>
              </a:rPr>
              <a:t>子是</a:t>
            </a:r>
            <a:r>
              <a:rPr lang="zh-CN" altLang="en-US" sz="2800" dirty="0">
                <a:ea typeface="宋体" pitchFamily="2" charset="-122"/>
              </a:rPr>
              <a:t>安息日的主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7166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1-6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3:1</a:t>
            </a:r>
            <a:r>
              <a:rPr lang="zh-CN" altLang="en-US" sz="2800" dirty="0">
                <a:ea typeface="宋体" pitchFamily="2" charset="-122"/>
              </a:rPr>
              <a:t>耶稣又进了会堂。在那里有一个人枯干了一只手。</a:t>
            </a:r>
            <a:r>
              <a:rPr lang="en-US" altLang="zh-CN" sz="2800" dirty="0">
                <a:ea typeface="宋体" pitchFamily="2" charset="-122"/>
              </a:rPr>
              <a:t>3:2 </a:t>
            </a:r>
            <a:r>
              <a:rPr lang="zh-CN" altLang="en-US" sz="2800" dirty="0">
                <a:ea typeface="宋体" pitchFamily="2" charset="-122"/>
              </a:rPr>
              <a:t>众人窥探耶稣，在安息日医治不医治，意思是要控告耶稣。</a:t>
            </a:r>
            <a:r>
              <a:rPr lang="en-US" altLang="zh-CN" sz="2800" dirty="0">
                <a:ea typeface="宋体" pitchFamily="2" charset="-122"/>
              </a:rPr>
              <a:t>3:3 </a:t>
            </a:r>
            <a:r>
              <a:rPr lang="zh-CN" altLang="en-US" sz="2800" dirty="0">
                <a:ea typeface="宋体" pitchFamily="2" charset="-122"/>
              </a:rPr>
              <a:t>耶稣对那枯干一只手的人说，起来，站在当中。</a:t>
            </a:r>
            <a:r>
              <a:rPr lang="en-US" altLang="zh-CN" sz="2800" dirty="0">
                <a:ea typeface="宋体" pitchFamily="2" charset="-122"/>
              </a:rPr>
              <a:t>3:4 </a:t>
            </a:r>
            <a:r>
              <a:rPr lang="zh-CN" altLang="en-US" sz="2800" dirty="0">
                <a:ea typeface="宋体" pitchFamily="2" charset="-122"/>
              </a:rPr>
              <a:t>又问众人说，在安息日行善行恶，救命害命，那样是可以的呢？他们都不作声。</a:t>
            </a:r>
            <a:r>
              <a:rPr lang="en-US" altLang="zh-CN" sz="2800" dirty="0">
                <a:ea typeface="宋体" pitchFamily="2" charset="-122"/>
              </a:rPr>
              <a:t>3:5 </a:t>
            </a:r>
            <a:r>
              <a:rPr lang="zh-CN" altLang="en-US" sz="2800" dirty="0">
                <a:ea typeface="宋体" pitchFamily="2" charset="-122"/>
              </a:rPr>
              <a:t>耶稣怒目周围看他们，忧愁他们的心刚硬，就对那人说，伸出手来。他把手一伸，手就复了原。</a:t>
            </a:r>
            <a:r>
              <a:rPr lang="en-US" altLang="zh-CN" sz="2800" dirty="0">
                <a:ea typeface="宋体" pitchFamily="2" charset="-122"/>
              </a:rPr>
              <a:t>3:6 </a:t>
            </a:r>
            <a:r>
              <a:rPr lang="zh-CN" altLang="en-US" sz="2800" dirty="0">
                <a:ea typeface="宋体" pitchFamily="2" charset="-122"/>
              </a:rPr>
              <a:t>法利赛人出去，同希律一党的人商议，怎样可以除灭耶稣。</a:t>
            </a:r>
            <a:endParaRPr lang="en-US" altLang="zh-CN" sz="2800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9435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7-12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3:7 </a:t>
            </a:r>
            <a:r>
              <a:rPr lang="zh-CN" altLang="en-US" sz="2800" dirty="0">
                <a:ea typeface="宋体" pitchFamily="2" charset="-122"/>
              </a:rPr>
              <a:t>耶稣和门徒退到海边去。有许多人从加利利跟随他。</a:t>
            </a:r>
            <a:r>
              <a:rPr lang="en-US" altLang="zh-CN" sz="2800" dirty="0">
                <a:ea typeface="宋体" pitchFamily="2" charset="-122"/>
              </a:rPr>
              <a:t>3:8 </a:t>
            </a:r>
            <a:r>
              <a:rPr lang="zh-CN" altLang="en-US" sz="2800" dirty="0">
                <a:ea typeface="宋体" pitchFamily="2" charset="-122"/>
              </a:rPr>
              <a:t>还有许多人听见他所作的大事，就从犹太，耶路撒冷，以土买，约但河外，并推罗西顿的四方，来到他那里。</a:t>
            </a:r>
            <a:r>
              <a:rPr lang="en-US" altLang="zh-CN" sz="2800" dirty="0">
                <a:ea typeface="宋体" pitchFamily="2" charset="-122"/>
              </a:rPr>
              <a:t>3:9 </a:t>
            </a:r>
            <a:r>
              <a:rPr lang="zh-CN" altLang="en-US" sz="2800" dirty="0">
                <a:ea typeface="宋体" pitchFamily="2" charset="-122"/>
              </a:rPr>
              <a:t>他因为人多，就吩咐门徒叫一只小船伺候着，免得众人拥挤他。</a:t>
            </a:r>
            <a:r>
              <a:rPr lang="en-US" altLang="zh-CN" sz="2800" dirty="0">
                <a:ea typeface="宋体" pitchFamily="2" charset="-122"/>
              </a:rPr>
              <a:t>3:10 </a:t>
            </a:r>
            <a:r>
              <a:rPr lang="zh-CN" altLang="en-US" sz="2800" dirty="0">
                <a:ea typeface="宋体" pitchFamily="2" charset="-122"/>
              </a:rPr>
              <a:t>他治好了许多人，所以凡有灾病的，都挤进来要摸他。</a:t>
            </a:r>
            <a:r>
              <a:rPr lang="en-US" altLang="zh-CN" sz="2800" dirty="0">
                <a:ea typeface="宋体" pitchFamily="2" charset="-122"/>
              </a:rPr>
              <a:t>3:11 </a:t>
            </a:r>
            <a:r>
              <a:rPr lang="zh-CN" altLang="en-US" sz="2800" dirty="0">
                <a:ea typeface="宋体" pitchFamily="2" charset="-122"/>
              </a:rPr>
              <a:t>污鬼无论何时看见他就俯伏在他面前喊着说，你是神的儿子。</a:t>
            </a:r>
            <a:r>
              <a:rPr lang="en-US" altLang="zh-CN" sz="2800" dirty="0">
                <a:ea typeface="宋体" pitchFamily="2" charset="-122"/>
              </a:rPr>
              <a:t>3:12 </a:t>
            </a:r>
            <a:r>
              <a:rPr lang="zh-CN" altLang="en-US" sz="2800" dirty="0">
                <a:ea typeface="宋体" pitchFamily="2" charset="-122"/>
              </a:rPr>
              <a:t>耶稣再三地嘱咐他们，不要把他显露出来。</a:t>
            </a:r>
            <a:endParaRPr lang="zh-CN" altLang="en-US" sz="2800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9495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13-19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3:13 </a:t>
            </a:r>
            <a:r>
              <a:rPr lang="zh-CN" altLang="en-US" sz="2800" dirty="0">
                <a:ea typeface="宋体" pitchFamily="2" charset="-122"/>
              </a:rPr>
              <a:t>耶稣上了山，随自己的意思叫人来，他们便来到他那里。</a:t>
            </a:r>
            <a:r>
              <a:rPr lang="en-US" altLang="zh-CN" sz="2800" dirty="0">
                <a:ea typeface="宋体" pitchFamily="2" charset="-122"/>
              </a:rPr>
              <a:t>3:14 </a:t>
            </a:r>
            <a:r>
              <a:rPr lang="zh-CN" altLang="en-US" sz="2800" dirty="0">
                <a:ea typeface="宋体" pitchFamily="2" charset="-122"/>
              </a:rPr>
              <a:t>他就设立十二个人，要他们常和自己同在，也要差他们去传道，</a:t>
            </a:r>
            <a:r>
              <a:rPr lang="en-US" altLang="zh-CN" sz="2800" dirty="0">
                <a:ea typeface="宋体" pitchFamily="2" charset="-122"/>
              </a:rPr>
              <a:t>3:15 </a:t>
            </a:r>
            <a:r>
              <a:rPr lang="zh-CN" altLang="en-US" sz="2800" dirty="0">
                <a:ea typeface="宋体" pitchFamily="2" charset="-122"/>
              </a:rPr>
              <a:t>并给他们权柄赶鬼。</a:t>
            </a:r>
            <a:r>
              <a:rPr lang="en-US" altLang="zh-CN" sz="2800" dirty="0">
                <a:ea typeface="宋体" pitchFamily="2" charset="-122"/>
              </a:rPr>
              <a:t>3:16 </a:t>
            </a:r>
            <a:r>
              <a:rPr lang="zh-CN" altLang="en-US" sz="2800" dirty="0">
                <a:ea typeface="宋体" pitchFamily="2" charset="-122"/>
              </a:rPr>
              <a:t>这十二个人有西门，耶稣又给他起名叫彼得。</a:t>
            </a:r>
            <a:r>
              <a:rPr lang="en-US" altLang="zh-CN" sz="2800" dirty="0">
                <a:ea typeface="宋体" pitchFamily="2" charset="-122"/>
              </a:rPr>
              <a:t>3:17 </a:t>
            </a:r>
            <a:r>
              <a:rPr lang="zh-CN" altLang="en-US" sz="2800" dirty="0">
                <a:ea typeface="宋体" pitchFamily="2" charset="-122"/>
              </a:rPr>
              <a:t>还有西庇太的儿子雅各，和雅各的兄弟约翰。又给这两个人起名叫半尼其，就是雷子的意思。</a:t>
            </a:r>
            <a:r>
              <a:rPr lang="en-US" altLang="zh-CN" sz="2800" dirty="0">
                <a:ea typeface="宋体" pitchFamily="2" charset="-122"/>
              </a:rPr>
              <a:t>3:18 </a:t>
            </a:r>
            <a:r>
              <a:rPr lang="zh-CN" altLang="en-US" sz="2800" dirty="0">
                <a:ea typeface="宋体" pitchFamily="2" charset="-122"/>
              </a:rPr>
              <a:t>又有安得烈，腓力，巴多罗买，马太，多马，亚勒腓的儿子雅各，和达太，并奋锐党的西门。</a:t>
            </a:r>
            <a:r>
              <a:rPr lang="en-US" altLang="zh-CN" sz="2800" dirty="0">
                <a:ea typeface="宋体" pitchFamily="2" charset="-122"/>
              </a:rPr>
              <a:t>3:19 </a:t>
            </a:r>
            <a:r>
              <a:rPr lang="zh-CN" altLang="en-US" sz="2800" dirty="0">
                <a:ea typeface="宋体" pitchFamily="2" charset="-122"/>
              </a:rPr>
              <a:t>还有卖耶稣的加略人犹大。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714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耶稣设立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12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使徒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zh-CN" altLang="en-US" sz="2800" dirty="0">
                <a:ea typeface="宋体" pitchFamily="2" charset="-122"/>
              </a:rPr>
              <a:t>路加福音 </a:t>
            </a:r>
            <a:r>
              <a:rPr lang="en-US" altLang="zh-CN" sz="2800" dirty="0">
                <a:ea typeface="宋体" pitchFamily="2" charset="-122"/>
              </a:rPr>
              <a:t>6:14 </a:t>
            </a:r>
            <a:r>
              <a:rPr lang="zh-CN" altLang="en-US" sz="2800" dirty="0">
                <a:ea typeface="宋体" pitchFamily="2" charset="-122"/>
              </a:rPr>
              <a:t>这十二个人有西门，耶稣又给他起名叫彼得，还有他兄弟安得烈，又有雅各和约翰，腓力和巴多罗买，</a:t>
            </a:r>
            <a:r>
              <a:rPr lang="en-US" altLang="zh-CN" sz="2800" dirty="0">
                <a:ea typeface="宋体" pitchFamily="2" charset="-122"/>
              </a:rPr>
              <a:t>6:15 </a:t>
            </a:r>
            <a:r>
              <a:rPr lang="zh-CN" altLang="en-US" sz="2800" dirty="0">
                <a:ea typeface="宋体" pitchFamily="2" charset="-122"/>
              </a:rPr>
              <a:t>马太和多马，亚勒腓的儿子雅各，和奋锐党的西门， </a:t>
            </a:r>
            <a:r>
              <a:rPr lang="en-US" altLang="zh-CN" sz="2800" dirty="0">
                <a:ea typeface="宋体" pitchFamily="2" charset="-122"/>
              </a:rPr>
              <a:t>6:16 </a:t>
            </a:r>
            <a:r>
              <a:rPr lang="zh-CN" altLang="en-US" sz="2800" dirty="0">
                <a:ea typeface="宋体" pitchFamily="2" charset="-122"/>
              </a:rPr>
              <a:t>雅各的儿子犹大，（儿子或作兄弟）和卖主的加略人犹大。</a:t>
            </a: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使徒行传 </a:t>
            </a:r>
            <a:r>
              <a:rPr lang="en-US" altLang="zh-CN" sz="2800" dirty="0">
                <a:ea typeface="宋体" pitchFamily="2" charset="-122"/>
              </a:rPr>
              <a:t>1:13 </a:t>
            </a:r>
            <a:r>
              <a:rPr lang="zh-CN" altLang="en-US" sz="2800" dirty="0">
                <a:ea typeface="宋体" pitchFamily="2" charset="-122"/>
              </a:rPr>
              <a:t>进了城，就上了所住的一间楼房。在那里有彼得，约翰，雅各，安得烈，腓力，多马，巴多罗买，马太，亚勒腓的儿子雅各，奋锐党的西门，和雅各的儿子（或作兄弟）犹大。</a:t>
            </a: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0543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20-21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3:20 </a:t>
            </a:r>
            <a:r>
              <a:rPr lang="zh-CN" altLang="en-US" sz="2800" dirty="0">
                <a:ea typeface="宋体" pitchFamily="2" charset="-122"/>
              </a:rPr>
              <a:t>耶稣进了一个屋子，众人又聚集，甚至他连饭也顾不得吃。</a:t>
            </a:r>
            <a:r>
              <a:rPr lang="en-US" altLang="zh-CN" sz="2800" dirty="0">
                <a:ea typeface="宋体" pitchFamily="2" charset="-122"/>
              </a:rPr>
              <a:t>3:21 </a:t>
            </a:r>
            <a:r>
              <a:rPr lang="zh-CN" altLang="en-US" sz="2800" dirty="0">
                <a:ea typeface="宋体" pitchFamily="2" charset="-122"/>
              </a:rPr>
              <a:t>耶稣的亲属听见，就出来要拉住他，因为他们说他癫狂了。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909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22-30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3:22 </a:t>
            </a:r>
            <a:r>
              <a:rPr lang="zh-CN" altLang="en-US" sz="2800" dirty="0">
                <a:ea typeface="宋体" pitchFamily="2" charset="-122"/>
              </a:rPr>
              <a:t>从耶路撒冷下来的文士说，他是被别西卜附着。又说，他是靠着鬼王赶鬼。</a:t>
            </a:r>
            <a:r>
              <a:rPr lang="en-US" altLang="zh-CN" sz="2800" dirty="0">
                <a:ea typeface="宋体" pitchFamily="2" charset="-122"/>
              </a:rPr>
              <a:t>3:23 </a:t>
            </a:r>
            <a:r>
              <a:rPr lang="zh-CN" altLang="en-US" sz="2800" dirty="0">
                <a:ea typeface="宋体" pitchFamily="2" charset="-122"/>
              </a:rPr>
              <a:t>耶稣叫他们来，用比喻对他们说，撒但怎能赶出撒但呢？</a:t>
            </a:r>
            <a:r>
              <a:rPr lang="en-US" altLang="zh-CN" sz="2800" dirty="0">
                <a:ea typeface="宋体" pitchFamily="2" charset="-122"/>
              </a:rPr>
              <a:t>3:24 </a:t>
            </a:r>
            <a:r>
              <a:rPr lang="zh-CN" altLang="en-US" sz="2800" dirty="0">
                <a:ea typeface="宋体" pitchFamily="2" charset="-122"/>
              </a:rPr>
              <a:t>若一国自相分争，那国就站立不住。</a:t>
            </a:r>
            <a:r>
              <a:rPr lang="en-US" altLang="zh-CN" sz="2800" dirty="0">
                <a:ea typeface="宋体" pitchFamily="2" charset="-122"/>
              </a:rPr>
              <a:t>3:25 </a:t>
            </a:r>
            <a:r>
              <a:rPr lang="zh-CN" altLang="en-US" sz="2800" dirty="0">
                <a:ea typeface="宋体" pitchFamily="2" charset="-122"/>
              </a:rPr>
              <a:t>若一家自相分争，那家就站立不住。</a:t>
            </a:r>
            <a:r>
              <a:rPr lang="en-US" altLang="zh-CN" sz="2800" dirty="0">
                <a:ea typeface="宋体" pitchFamily="2" charset="-122"/>
              </a:rPr>
              <a:t>3:26 </a:t>
            </a:r>
            <a:r>
              <a:rPr lang="zh-CN" altLang="en-US" sz="2800" dirty="0">
                <a:ea typeface="宋体" pitchFamily="2" charset="-122"/>
              </a:rPr>
              <a:t>若撒但自相攻打分争，他就站立不住，必要灭亡。</a:t>
            </a:r>
            <a:r>
              <a:rPr lang="en-US" altLang="zh-CN" sz="2800" dirty="0">
                <a:ea typeface="宋体" pitchFamily="2" charset="-122"/>
              </a:rPr>
              <a:t>3:27 </a:t>
            </a:r>
            <a:r>
              <a:rPr lang="zh-CN" altLang="en-US" sz="2800" dirty="0">
                <a:ea typeface="宋体" pitchFamily="2" charset="-122"/>
              </a:rPr>
              <a:t>没有人能进壮士家里抢夺他的家具。必先捆住那壮士，才可以抢夺他的家。</a:t>
            </a:r>
            <a:r>
              <a:rPr lang="en-US" altLang="zh-CN" sz="2800" dirty="0">
                <a:ea typeface="宋体" pitchFamily="2" charset="-122"/>
              </a:rPr>
              <a:t>3:28 </a:t>
            </a:r>
            <a:r>
              <a:rPr lang="zh-CN" altLang="en-US" sz="2800" dirty="0">
                <a:ea typeface="宋体" pitchFamily="2" charset="-122"/>
              </a:rPr>
              <a:t>我实在告诉你们，世人一切的罪，和一切亵渎的话，都可得赦免。</a:t>
            </a:r>
            <a:r>
              <a:rPr lang="en-US" altLang="zh-CN" sz="2800" dirty="0">
                <a:ea typeface="宋体" pitchFamily="2" charset="-122"/>
              </a:rPr>
              <a:t>3:29 </a:t>
            </a:r>
            <a:r>
              <a:rPr lang="zh-CN" altLang="en-US" sz="2800" dirty="0">
                <a:ea typeface="宋体" pitchFamily="2" charset="-122"/>
              </a:rPr>
              <a:t>凡亵渎圣灵的，却永不得赦免，乃要担当永远的罪。</a:t>
            </a:r>
            <a:r>
              <a:rPr lang="en-US" altLang="zh-CN" sz="2800" dirty="0">
                <a:ea typeface="宋体" pitchFamily="2" charset="-122"/>
              </a:rPr>
              <a:t>3:30 </a:t>
            </a:r>
            <a:r>
              <a:rPr lang="zh-CN" altLang="en-US" sz="2800" dirty="0">
                <a:ea typeface="宋体" pitchFamily="2" charset="-122"/>
              </a:rPr>
              <a:t>这话是因为他们说，他是被污鬼附着的。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65968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31-35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3:31 </a:t>
            </a:r>
            <a:r>
              <a:rPr lang="zh-CN" altLang="en-US" sz="2800" dirty="0">
                <a:ea typeface="宋体" pitchFamily="2" charset="-122"/>
              </a:rPr>
              <a:t>当下耶稣的母亲，和弟兄，来站在外边，打发人去叫他。</a:t>
            </a:r>
            <a:r>
              <a:rPr lang="en-US" altLang="zh-CN" sz="2800" dirty="0">
                <a:ea typeface="宋体" pitchFamily="2" charset="-122"/>
              </a:rPr>
              <a:t>3:32 </a:t>
            </a:r>
            <a:r>
              <a:rPr lang="zh-CN" altLang="en-US" sz="2800" dirty="0">
                <a:ea typeface="宋体" pitchFamily="2" charset="-122"/>
              </a:rPr>
              <a:t>有许多人在耶稣周围坐着。他们就告诉他说，看哪，你母亲，和你弟兄，在外边找你。</a:t>
            </a:r>
            <a:r>
              <a:rPr lang="en-US" altLang="zh-CN" sz="2800" dirty="0">
                <a:ea typeface="宋体" pitchFamily="2" charset="-122"/>
              </a:rPr>
              <a:t>3:33 </a:t>
            </a:r>
            <a:r>
              <a:rPr lang="zh-CN" altLang="en-US" sz="2800" dirty="0">
                <a:ea typeface="宋体" pitchFamily="2" charset="-122"/>
              </a:rPr>
              <a:t>耶稣回答说，谁是我的母亲，谁是我的弟兄。</a:t>
            </a:r>
            <a:r>
              <a:rPr lang="en-US" altLang="zh-CN" sz="2800" dirty="0">
                <a:ea typeface="宋体" pitchFamily="2" charset="-122"/>
              </a:rPr>
              <a:t>3:34 </a:t>
            </a:r>
            <a:r>
              <a:rPr lang="zh-CN" altLang="en-US" sz="2800" dirty="0">
                <a:ea typeface="宋体" pitchFamily="2" charset="-122"/>
              </a:rPr>
              <a:t>就四面观看那周围坐着的人，说，看哪，我的母亲，我的弟兄。</a:t>
            </a:r>
            <a:r>
              <a:rPr lang="en-US" altLang="zh-CN" sz="2800" dirty="0">
                <a:ea typeface="宋体" pitchFamily="2" charset="-122"/>
              </a:rPr>
              <a:t>3:35 </a:t>
            </a:r>
            <a:r>
              <a:rPr lang="zh-CN" altLang="en-US" sz="2800" dirty="0">
                <a:ea typeface="宋体" pitchFamily="2" charset="-122"/>
              </a:rPr>
              <a:t>凡遵行神旨意的人，就是我的弟兄姐妹和母亲了。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951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4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1-9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4:1 </a:t>
            </a:r>
            <a:r>
              <a:rPr lang="zh-CN" altLang="en-US" sz="2800" dirty="0">
                <a:ea typeface="宋体" pitchFamily="2" charset="-122"/>
              </a:rPr>
              <a:t>耶稣又在海边教训人。有许多人到他那里聚集，他只得上船坐下。船在海里，众人都靠近海站在岸上。</a:t>
            </a:r>
            <a:r>
              <a:rPr lang="en-US" altLang="zh-CN" sz="2800" dirty="0">
                <a:ea typeface="宋体" pitchFamily="2" charset="-122"/>
              </a:rPr>
              <a:t>4:2 </a:t>
            </a:r>
            <a:r>
              <a:rPr lang="zh-CN" altLang="en-US" sz="2800" dirty="0">
                <a:ea typeface="宋体" pitchFamily="2" charset="-122"/>
              </a:rPr>
              <a:t>耶稣就用比喻教训他们许多道理。在教训之间，对他们说，</a:t>
            </a:r>
            <a:r>
              <a:rPr lang="en-US" altLang="zh-CN" sz="2800" dirty="0">
                <a:ea typeface="宋体" pitchFamily="2" charset="-122"/>
              </a:rPr>
              <a:t>4:3 </a:t>
            </a:r>
            <a:r>
              <a:rPr lang="zh-CN" altLang="en-US" sz="2800" dirty="0">
                <a:ea typeface="宋体" pitchFamily="2" charset="-122"/>
              </a:rPr>
              <a:t>你们听阿。有一个撒种的。出去撒种。</a:t>
            </a:r>
            <a:r>
              <a:rPr lang="en-US" altLang="zh-CN" sz="2800" dirty="0">
                <a:ea typeface="宋体" pitchFamily="2" charset="-122"/>
              </a:rPr>
              <a:t>4:4 </a:t>
            </a:r>
            <a:r>
              <a:rPr lang="zh-CN" altLang="en-US" sz="2800" dirty="0">
                <a:ea typeface="宋体" pitchFamily="2" charset="-122"/>
              </a:rPr>
              <a:t>撒的时候，有落在路旁的，飞鸟来吃尽了。</a:t>
            </a:r>
            <a:r>
              <a:rPr lang="en-US" altLang="zh-CN" sz="2800" dirty="0">
                <a:ea typeface="宋体" pitchFamily="2" charset="-122"/>
              </a:rPr>
              <a:t>4:5 </a:t>
            </a:r>
            <a:r>
              <a:rPr lang="zh-CN" altLang="en-US" sz="2800" dirty="0">
                <a:ea typeface="宋体" pitchFamily="2" charset="-122"/>
              </a:rPr>
              <a:t>有落在土浅石头地上的，土既不深，发苗最快。</a:t>
            </a:r>
            <a:r>
              <a:rPr lang="en-US" altLang="zh-CN" sz="2800" dirty="0">
                <a:ea typeface="宋体" pitchFamily="2" charset="-122"/>
              </a:rPr>
              <a:t>4:6 </a:t>
            </a:r>
            <a:r>
              <a:rPr lang="zh-CN" altLang="en-US" sz="2800" dirty="0">
                <a:ea typeface="宋体" pitchFamily="2" charset="-122"/>
              </a:rPr>
              <a:t>日头出来一晒，因为没有根，就枯干了。</a:t>
            </a:r>
            <a:r>
              <a:rPr lang="en-US" altLang="zh-CN" sz="2800" dirty="0">
                <a:ea typeface="宋体" pitchFamily="2" charset="-122"/>
              </a:rPr>
              <a:t>4:7 </a:t>
            </a:r>
            <a:r>
              <a:rPr lang="zh-CN" altLang="en-US" sz="2800" dirty="0">
                <a:ea typeface="宋体" pitchFamily="2" charset="-122"/>
              </a:rPr>
              <a:t>有落在荆棘里的，荆棘长起来，把他挤住了，就不结实。</a:t>
            </a:r>
            <a:r>
              <a:rPr lang="en-US" altLang="zh-CN" sz="2800" dirty="0">
                <a:ea typeface="宋体" pitchFamily="2" charset="-122"/>
              </a:rPr>
              <a:t>4:8 </a:t>
            </a:r>
            <a:r>
              <a:rPr lang="zh-CN" altLang="en-US" sz="2800" dirty="0">
                <a:ea typeface="宋体" pitchFamily="2" charset="-122"/>
              </a:rPr>
              <a:t>又有落在好土里的，就发生长大，结实有三十倍的，有六十倍的，有一百倍的。</a:t>
            </a:r>
            <a:r>
              <a:rPr lang="en-US" altLang="zh-CN" sz="2800" dirty="0">
                <a:ea typeface="宋体" pitchFamily="2" charset="-122"/>
              </a:rPr>
              <a:t>4:9 </a:t>
            </a:r>
            <a:r>
              <a:rPr lang="zh-CN" altLang="en-US" sz="2800" dirty="0">
                <a:ea typeface="宋体" pitchFamily="2" charset="-122"/>
              </a:rPr>
              <a:t>又说，有耳可听的，就应当听。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7325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4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10-12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4:10 </a:t>
            </a:r>
            <a:r>
              <a:rPr lang="zh-CN" altLang="en-US" sz="2800" dirty="0">
                <a:ea typeface="宋体" pitchFamily="2" charset="-122"/>
              </a:rPr>
              <a:t>无人的时候，跟随耶稣的人，和十二个门徒，问他这比喻的意思。</a:t>
            </a:r>
            <a:r>
              <a:rPr lang="en-US" altLang="zh-CN" sz="2800" dirty="0">
                <a:ea typeface="宋体" pitchFamily="2" charset="-122"/>
              </a:rPr>
              <a:t>4:11 </a:t>
            </a:r>
            <a:r>
              <a:rPr lang="zh-CN" altLang="en-US" sz="2800" dirty="0">
                <a:ea typeface="宋体" pitchFamily="2" charset="-122"/>
              </a:rPr>
              <a:t>耶稣对他们说，神国的奥秘，只叫你们知道，若是对外人讲，凡事就用比喻。</a:t>
            </a:r>
            <a:r>
              <a:rPr lang="en-US" altLang="zh-CN" sz="2800" dirty="0">
                <a:ea typeface="宋体" pitchFamily="2" charset="-122"/>
              </a:rPr>
              <a:t>4:12 </a:t>
            </a:r>
            <a:r>
              <a:rPr lang="zh-CN" altLang="en-US" sz="2800" dirty="0">
                <a:ea typeface="宋体" pitchFamily="2" charset="-122"/>
              </a:rPr>
              <a:t>叫他们看是看见，却不晓得。听是听见，却不明白。恐怕他们回转过来，就得赦免。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3304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以赛亚书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6:9 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-10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zh-CN" altLang="en-US" sz="2800" dirty="0">
                <a:ea typeface="宋体" pitchFamily="2" charset="-122"/>
              </a:rPr>
              <a:t>以赛亚书</a:t>
            </a:r>
            <a:r>
              <a:rPr lang="en-US" altLang="zh-CN" sz="2800" dirty="0">
                <a:ea typeface="宋体" pitchFamily="2" charset="-122"/>
              </a:rPr>
              <a:t>6:9 </a:t>
            </a:r>
            <a:r>
              <a:rPr lang="zh-CN" altLang="en-US" sz="2800" dirty="0">
                <a:ea typeface="宋体" pitchFamily="2" charset="-122"/>
              </a:rPr>
              <a:t>他说，你去告诉这百姓说，你们听是要听见，却不明白。看是要看见，却不晓得。  </a:t>
            </a:r>
            <a:r>
              <a:rPr lang="en-US" altLang="zh-CN" sz="2800" dirty="0">
                <a:ea typeface="宋体" pitchFamily="2" charset="-122"/>
              </a:rPr>
              <a:t>6:10 </a:t>
            </a:r>
            <a:r>
              <a:rPr lang="zh-CN" altLang="en-US" sz="2800" dirty="0">
                <a:ea typeface="宋体" pitchFamily="2" charset="-122"/>
              </a:rPr>
              <a:t>要使这百姓心蒙脂油，耳朵发沉，眼睛昏迷。恐怕眼睛看见，耳朵听见，心里明白，回转过来，便得医治。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01208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4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13-20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4:13 </a:t>
            </a:r>
            <a:r>
              <a:rPr lang="zh-CN" altLang="en-US" sz="2800" dirty="0">
                <a:ea typeface="宋体" pitchFamily="2" charset="-122"/>
              </a:rPr>
              <a:t>又对他们说，你们不明白这比喻吗？这样怎能明白一切的比喻呢？</a:t>
            </a:r>
            <a:r>
              <a:rPr lang="en-US" altLang="zh-CN" sz="2800" dirty="0">
                <a:ea typeface="宋体" pitchFamily="2" charset="-122"/>
              </a:rPr>
              <a:t>4:14 </a:t>
            </a:r>
            <a:r>
              <a:rPr lang="zh-CN" altLang="en-US" sz="2800" dirty="0">
                <a:ea typeface="宋体" pitchFamily="2" charset="-122"/>
              </a:rPr>
              <a:t>撒种之人所撒的，就是道。</a:t>
            </a:r>
            <a:r>
              <a:rPr lang="en-US" altLang="zh-CN" sz="2800" dirty="0">
                <a:ea typeface="宋体" pitchFamily="2" charset="-122"/>
              </a:rPr>
              <a:t>4:15 </a:t>
            </a:r>
            <a:r>
              <a:rPr lang="zh-CN" altLang="en-US" sz="2800" dirty="0">
                <a:ea typeface="宋体" pitchFamily="2" charset="-122"/>
              </a:rPr>
              <a:t>那撒在路旁的，就是人听了道，撒但立刻来，把撒在他心里的道夺了去。</a:t>
            </a:r>
            <a:r>
              <a:rPr lang="en-US" altLang="zh-CN" sz="2800" dirty="0">
                <a:ea typeface="宋体" pitchFamily="2" charset="-122"/>
              </a:rPr>
              <a:t>4:16 </a:t>
            </a:r>
            <a:r>
              <a:rPr lang="zh-CN" altLang="en-US" sz="2800" dirty="0">
                <a:ea typeface="宋体" pitchFamily="2" charset="-122"/>
              </a:rPr>
              <a:t>那撒在石头地上的，就是人听了道，立刻欢喜领受。</a:t>
            </a:r>
            <a:r>
              <a:rPr lang="en-US" altLang="zh-CN" sz="2800" dirty="0">
                <a:ea typeface="宋体" pitchFamily="2" charset="-122"/>
              </a:rPr>
              <a:t>4:17 </a:t>
            </a:r>
            <a:r>
              <a:rPr lang="zh-CN" altLang="en-US" sz="2800" dirty="0">
                <a:ea typeface="宋体" pitchFamily="2" charset="-122"/>
              </a:rPr>
              <a:t>但他心里没有根，不过是暂时的，及至为道遭了患难，或是受了逼迫，立刻就跌倒了。</a:t>
            </a:r>
            <a:r>
              <a:rPr lang="en-US" altLang="zh-CN" sz="2800" dirty="0">
                <a:ea typeface="宋体" pitchFamily="2" charset="-122"/>
              </a:rPr>
              <a:t>4:18 </a:t>
            </a:r>
            <a:r>
              <a:rPr lang="zh-CN" altLang="en-US" sz="2800" dirty="0">
                <a:ea typeface="宋体" pitchFamily="2" charset="-122"/>
              </a:rPr>
              <a:t>还有那撒在荆棘里的，就是人听了道。</a:t>
            </a:r>
            <a:r>
              <a:rPr lang="en-US" altLang="zh-CN" sz="2800" dirty="0">
                <a:ea typeface="宋体" pitchFamily="2" charset="-122"/>
              </a:rPr>
              <a:t>4:19 </a:t>
            </a:r>
            <a:r>
              <a:rPr lang="zh-CN" altLang="en-US" sz="2800" dirty="0">
                <a:ea typeface="宋体" pitchFamily="2" charset="-122"/>
              </a:rPr>
              <a:t>后来有世上的思虑，钱财的迷惑，和别样的私欲，进来把道挤住了，就不能结实。</a:t>
            </a:r>
            <a:r>
              <a:rPr lang="en-US" altLang="zh-CN" sz="2800" dirty="0">
                <a:ea typeface="宋体" pitchFamily="2" charset="-122"/>
              </a:rPr>
              <a:t>4:20 </a:t>
            </a:r>
            <a:r>
              <a:rPr lang="zh-CN" altLang="en-US" sz="2800" dirty="0">
                <a:ea typeface="宋体" pitchFamily="2" charset="-122"/>
              </a:rPr>
              <a:t>那撒在好地上的，就是人听道，又领受，并且结实，有三十倍的，有六十倍的，有一百倍的。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1430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4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13-20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zh-CN" altLang="en-US" sz="2800" dirty="0">
                <a:ea typeface="宋体" pitchFamily="2" charset="-122"/>
              </a:rPr>
              <a:t>神国的奥</a:t>
            </a:r>
            <a:r>
              <a:rPr lang="zh-CN" altLang="en-US" sz="2800" dirty="0" smtClean="0">
                <a:ea typeface="宋体" pitchFamily="2" charset="-122"/>
              </a:rPr>
              <a:t>秘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4</a:t>
            </a:r>
            <a:r>
              <a:rPr lang="zh-CN" altLang="en-US" sz="2800" dirty="0" smtClean="0">
                <a:ea typeface="宋体" pitchFamily="2" charset="-122"/>
              </a:rPr>
              <a:t>种土壤</a:t>
            </a:r>
            <a:endParaRPr lang="en-US" altLang="zh-CN" sz="28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dirty="0">
                <a:ea typeface="宋体" pitchFamily="2" charset="-122"/>
              </a:rPr>
              <a:t>路旁的</a:t>
            </a:r>
            <a:r>
              <a:rPr lang="zh-CN" altLang="en-US" dirty="0" smtClean="0">
                <a:ea typeface="宋体" pitchFamily="2" charset="-122"/>
              </a:rPr>
              <a:t>土</a:t>
            </a:r>
            <a:endParaRPr lang="en-US" altLang="zh-CN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dirty="0">
                <a:ea typeface="宋体" pitchFamily="2" charset="-122"/>
              </a:rPr>
              <a:t>土浅石头</a:t>
            </a:r>
            <a:r>
              <a:rPr lang="zh-CN" altLang="en-US" dirty="0" smtClean="0">
                <a:ea typeface="宋体" pitchFamily="2" charset="-122"/>
              </a:rPr>
              <a:t>地</a:t>
            </a:r>
            <a:endParaRPr lang="en-US" altLang="zh-CN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dirty="0">
                <a:ea typeface="宋体" pitchFamily="2" charset="-122"/>
              </a:rPr>
              <a:t>荆棘</a:t>
            </a:r>
            <a:r>
              <a:rPr lang="zh-CN" altLang="en-US" dirty="0" smtClean="0">
                <a:ea typeface="宋体" pitchFamily="2" charset="-122"/>
              </a:rPr>
              <a:t>土</a:t>
            </a:r>
            <a:endParaRPr lang="en-US" altLang="zh-CN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dirty="0">
                <a:ea typeface="宋体" pitchFamily="2" charset="-122"/>
              </a:rPr>
              <a:t>好</a:t>
            </a:r>
            <a:r>
              <a:rPr lang="zh-CN" altLang="en-US" dirty="0" smtClean="0">
                <a:ea typeface="宋体" pitchFamily="2" charset="-122"/>
              </a:rPr>
              <a:t>土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结果</a:t>
            </a:r>
            <a:r>
              <a:rPr lang="zh-CN" altLang="en-US" sz="2800" dirty="0" smtClean="0">
                <a:ea typeface="宋体" pitchFamily="2" charset="-122"/>
              </a:rPr>
              <a:t>实</a:t>
            </a:r>
            <a:endParaRPr lang="en-US" altLang="zh-CN" sz="28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sz="2400" dirty="0">
                <a:ea typeface="宋体" pitchFamily="2" charset="-122"/>
              </a:rPr>
              <a:t>什</a:t>
            </a:r>
            <a:r>
              <a:rPr lang="zh-CN" altLang="en-US" sz="2400" dirty="0" smtClean="0">
                <a:ea typeface="宋体" pitchFamily="2" charset="-122"/>
              </a:rPr>
              <a:t>么是结果实</a:t>
            </a:r>
            <a:endParaRPr lang="en-US" altLang="zh-CN" sz="24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sz="2400" dirty="0">
                <a:ea typeface="宋体" pitchFamily="2" charset="-122"/>
              </a:rPr>
              <a:t>如</a:t>
            </a:r>
            <a:r>
              <a:rPr lang="zh-CN" altLang="en-US" sz="2400" dirty="0" smtClean="0">
                <a:ea typeface="宋体" pitchFamily="2" charset="-122"/>
              </a:rPr>
              <a:t>何结果实</a:t>
            </a:r>
            <a:endParaRPr lang="en-US" altLang="zh-CN" sz="24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2649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15134</TotalTime>
  <Words>10591</Words>
  <Application>Microsoft Office PowerPoint</Application>
  <PresentationFormat>On-screen Show (4:3)</PresentationFormat>
  <Paragraphs>162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三谷基督徒会堂成人主日学</vt:lpstr>
      <vt:lpstr>PowerPoint Presentation</vt:lpstr>
      <vt:lpstr>马可福音3-4</vt:lpstr>
      <vt:lpstr>马可福音3：1-6</vt:lpstr>
      <vt:lpstr>马可福音2</vt:lpstr>
      <vt:lpstr>马可福音3：1-6</vt:lpstr>
      <vt:lpstr>马可福音3：7-12</vt:lpstr>
      <vt:lpstr>马可福音3：13-19</vt:lpstr>
      <vt:lpstr>耶稣设立12使徒</vt:lpstr>
      <vt:lpstr>马可福音3：20-21</vt:lpstr>
      <vt:lpstr>马可福音3：22-30</vt:lpstr>
      <vt:lpstr>马可福音3：31-35</vt:lpstr>
      <vt:lpstr>马可福音4：1-9</vt:lpstr>
      <vt:lpstr>马可福音4：10-12</vt:lpstr>
      <vt:lpstr>以赛亚书6:9 -10</vt:lpstr>
      <vt:lpstr>马可福音4：13-20</vt:lpstr>
      <vt:lpstr>马可福音4：13-20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413</cp:revision>
  <cp:lastPrinted>2015-06-14T14:44:34Z</cp:lastPrinted>
  <dcterms:created xsi:type="dcterms:W3CDTF">2004-09-08T20:24:53Z</dcterms:created>
  <dcterms:modified xsi:type="dcterms:W3CDTF">2015-06-14T15:40:00Z</dcterms:modified>
</cp:coreProperties>
</file>