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33" r:id="rId2"/>
    <p:sldId id="370" r:id="rId3"/>
    <p:sldId id="385" r:id="rId4"/>
    <p:sldId id="347" r:id="rId5"/>
    <p:sldId id="386" r:id="rId6"/>
    <p:sldId id="371" r:id="rId7"/>
    <p:sldId id="387" r:id="rId8"/>
    <p:sldId id="372" r:id="rId9"/>
    <p:sldId id="373" r:id="rId10"/>
    <p:sldId id="381" r:id="rId11"/>
    <p:sldId id="382" r:id="rId12"/>
    <p:sldId id="374" r:id="rId13"/>
    <p:sldId id="383" r:id="rId14"/>
    <p:sldId id="384" r:id="rId15"/>
    <p:sldId id="379" r:id="rId16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5" autoAdjust="0"/>
    <p:restoredTop sz="69640" autoAdjust="0"/>
  </p:normalViewPr>
  <p:slideViewPr>
    <p:cSldViewPr>
      <p:cViewPr>
        <p:scale>
          <a:sx n="59" d="100"/>
          <a:sy n="59" d="100"/>
        </p:scale>
        <p:origin x="-3102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耶稣喂饱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千人（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1-10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从第</a:t>
            </a:r>
            <a:r>
              <a:rPr lang="en-US" altLang="zh-CN" sz="1800" dirty="0" smtClean="0"/>
              <a:t>4</a:t>
            </a:r>
            <a:r>
              <a:rPr lang="zh-CN" altLang="en-US" sz="1800" dirty="0" smtClean="0"/>
              <a:t>章开始，耶稣的工作转向内，要教导，训练他的门徒。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从</a:t>
            </a:r>
            <a:r>
              <a:rPr lang="en-US" altLang="zh-CN" sz="1800" dirty="0" smtClean="0"/>
              <a:t>7:24</a:t>
            </a:r>
            <a:r>
              <a:rPr lang="zh-CN" altLang="en-US" sz="1800" dirty="0" smtClean="0"/>
              <a:t>节开始，耶稣的工作也拓展到外邦人，目的是要让他的门徒认识到，福音不单是给以色列人，也是给外邦人的。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谁是眼瞎的人？（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11-26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法利赛人向耶稣要天上的神迹，耶稣说没有神迹给他们看，他们在灵里面是眼瞎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耶稣警告他的门徒要防备法利赛的酵，他的门徒却不明白，他们暂时看不见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就象耶稣所医治的那个瞎子，在过程之中，看见人了。却是好像行走的树木。需要耶稣又按手才能看清楚。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什么是福音？（</a:t>
            </a:r>
            <a:r>
              <a:rPr lang="en-US" altLang="zh-CN" sz="1800" dirty="0" smtClean="0"/>
              <a:t>8:27-33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门徒回答耶稣的提问，你们说我是谁。这是一个最最重要的问题，这是福音的中心，也是我们每个人最终都要回答的问题，不是别人告诉我，乃是圣灵告诉我。不是属血肉的指示你的，乃是我在天上的父指示的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福音是耶稣基督并他钉十字架，只有明白耶稣是谁之后，才能明白耶稣十字架的工作。</a:t>
            </a:r>
            <a:r>
              <a:rPr lang="en-US" altLang="zh-CN" sz="1800" dirty="0" smtClean="0"/>
              <a:t>8:31 </a:t>
            </a:r>
            <a:r>
              <a:rPr lang="zh-CN" altLang="en-US" sz="1800" dirty="0" smtClean="0"/>
              <a:t>从此他教训他们说，人子必须受许多的苦，被长老祭司长和文士弃绝，并且被杀，过三天复活。 这是福音书启示福音的顺序。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什么是门徒？（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34-38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marL="633331" lvl="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也只有在明白耶稣基督并他在十字架上的工作之后，才能成为门徒。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门徒就是学徒（</a:t>
            </a:r>
            <a:r>
              <a:rPr lang="en-US" altLang="zh-CN" sz="1800" dirty="0" smtClean="0"/>
              <a:t>Leaner</a:t>
            </a:r>
            <a:r>
              <a:rPr lang="zh-CN" altLang="en-US" sz="1800" dirty="0" smtClean="0"/>
              <a:t>），学耶稣的样式，走十字架的路。十字架是死的象征，它的表现就是舍己，就是不再体贴人的意思，只体贴神的意思。</a:t>
            </a:r>
            <a:r>
              <a:rPr lang="en-US" altLang="zh-CN" sz="1800" dirty="0" smtClean="0"/>
              <a:t>8:34 </a:t>
            </a:r>
            <a:r>
              <a:rPr lang="zh-CN" altLang="en-US" sz="1800" dirty="0" smtClean="0"/>
              <a:t>于是叫众人和门徒来，对他们说，若有人要跟从我，就当舍己，背起他的十字架来跟从我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己所代表的是魂的生命。救恩是灵魂体的得救。得救，成圣，得荣耀。成为门徒是每一个基督徒必须的。大使命：作门徒，施洗，遵守主的教训。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现今教会的缺乏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警告：</a:t>
            </a:r>
            <a:r>
              <a:rPr lang="en-US" altLang="zh-CN" sz="1800" dirty="0" smtClean="0"/>
              <a:t>8:38 </a:t>
            </a:r>
            <a:r>
              <a:rPr lang="zh-CN" altLang="en-US" sz="1800" dirty="0" smtClean="0"/>
              <a:t>凡在这淫乱罪恶的世代，把我和我的道当作可耻的，人子在他父的荣耀里，同圣天使降临的时候，也要把那人当作可耻的。</a:t>
            </a: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zh-CN" altLang="en-US" sz="18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马可福音的高峰是在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29</a:t>
            </a:r>
            <a:r>
              <a:rPr lang="zh-CN" altLang="en-US" sz="1800" dirty="0" smtClean="0"/>
              <a:t>节，这之前一切都指向这一句，这之后，一切都从这一句而出。在神的儿子身份的启示之后才有十字架的启示，从死里复活的启示，主再来的启示，“人子在他父的荣耀里，同圣天使降临”（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38</a:t>
            </a:r>
            <a:r>
              <a:rPr lang="zh-CN" altLang="en-US" sz="1800" dirty="0" smtClean="0"/>
              <a:t>）。十字架的启示必须在神的儿子身份的启示之后，但十字架对于属血气的人是一个绊脚石，对于彼得就是如此。</a:t>
            </a:r>
            <a:r>
              <a:rPr lang="en-US" altLang="zh-CN" sz="1800" dirty="0" smtClean="0"/>
              <a:t>9:1 </a:t>
            </a:r>
            <a:r>
              <a:rPr lang="zh-CN" altLang="en-US" sz="1800" dirty="0" smtClean="0"/>
              <a:t>耶稣又对他们说，我实在告诉你们，站在这里的，有人在没尝死味以前，必要看见神的国大有能力临到。有人在没死之前，要看到神的国大有能力临到，就是指神国的荣耀，或者说是王的荣耀。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变相山是对所有这些启示的证实。希伯来书说，耶稣是神荣耀所发的光辉，是神本体的真相，在这之前耶稣的门徒看见的只是光辉，他们看了很多的神迹，但那些还只是神荣耀所发的光辉，在这里他们看见的才是真相，神本体的真相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希伯来书说，信是所望之事的实底，是未见之事的确据。神怜悯我们，有时候，祂让我们看到一些事情，是为了让我们对那些还没有看到的事情有确据，得未见之事的确据，因而来建立我们的信心。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 </a:t>
            </a:r>
            <a:r>
              <a:rPr lang="zh-CN" altLang="en-US" sz="1800" dirty="0" smtClean="0"/>
              <a:t>过了六天，耶稣带着彼得，雅各，约翰，暗暗地上了高山，就在他们面前变了形像。道成肉身，肉体就象是一个帕子，遮住了神儿子的荣耀，圣经说耶稣就在他们面前变了形像的时候，与其说是变了形像，还不如说是这个帕子就被挪去了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在变相山上，看见耶稣本相的有彼得，雅各，约翰。这一经历，必定是大大改变了他们，所以约翰在约翰福音</a:t>
            </a:r>
            <a:r>
              <a:rPr lang="en-US" altLang="zh-CN" sz="1800" dirty="0" smtClean="0"/>
              <a:t>1:14  </a:t>
            </a:r>
            <a:r>
              <a:rPr lang="zh-CN" altLang="en-US" sz="1800" dirty="0" smtClean="0"/>
              <a:t>道成了肉身住在我们中间，充充满满的有恩典有真理。我们也见过他的荣光，正是父独生子的荣光。所以彼得在彼得后书</a:t>
            </a:r>
            <a:r>
              <a:rPr lang="en-US" altLang="zh-CN" sz="1800" dirty="0" smtClean="0"/>
              <a:t>1:16 </a:t>
            </a:r>
            <a:r>
              <a:rPr lang="zh-CN" altLang="en-US" sz="1800" dirty="0" smtClean="0"/>
              <a:t>我们从前，将我们主耶稣基督的大能，和他降临的事，告诉你们，并不是随从乖巧捏造的虚言，乃是亲眼见过他的威荣。</a:t>
            </a:r>
            <a:r>
              <a:rPr lang="en-US" altLang="zh-CN" sz="1800" dirty="0" smtClean="0"/>
              <a:t>1:17</a:t>
            </a:r>
            <a:r>
              <a:rPr lang="zh-CN" altLang="en-US" sz="1800" dirty="0" smtClean="0"/>
              <a:t>他从父神得尊贵荣耀的时候，从极大荣光之中，有声音出来向他说，这是我的爱子，我所喜悦的。</a:t>
            </a:r>
            <a:r>
              <a:rPr lang="en-US" altLang="zh-CN" sz="1800" dirty="0" smtClean="0"/>
              <a:t>1:18 </a:t>
            </a:r>
            <a:r>
              <a:rPr lang="zh-CN" altLang="en-US" sz="1800" dirty="0" smtClean="0"/>
              <a:t>我们同他在圣山的时候，亲自听见这声音从天上出来。也可以说，这一切事情的发生并在圣经中记载下来，也是为了我们的缘故，彼得，雅各，约翰是这事件的见证人，他们看见，就如同我们也看见一样。当我们默想变相山的时候，如果我们能看见彼得，雅各，约翰所看见所听见的，这就是圣灵在我们心里的工作了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 </a:t>
            </a:r>
            <a:r>
              <a:rPr lang="zh-CN" altLang="en-US" sz="1800" dirty="0" smtClean="0"/>
              <a:t>衣服放光，极其洁白。地上漂布的，没有一个能漂得那样白。在旧约中，神的荣耀都是用云或光的形式来显明，日间云柱，夜间火柱，有云充满圣殿。新约之中也是如此，天使穿白衣（反射神的荣光），保罗见大光。当耶稣再来的时候，</a:t>
            </a:r>
            <a:r>
              <a:rPr lang="en-US" altLang="zh-CN" sz="1800" dirty="0" smtClean="0"/>
              <a:t>Mat 24:27 </a:t>
            </a:r>
            <a:r>
              <a:rPr lang="zh-CN" altLang="en-US" sz="1800" dirty="0" smtClean="0"/>
              <a:t>闪电从东边发出，直照到西边。人子降临，也要这样。</a:t>
            </a:r>
            <a:r>
              <a:rPr lang="en-US" altLang="zh-CN" sz="1800" dirty="0" smtClean="0"/>
              <a:t>24:30</a:t>
            </a:r>
            <a:r>
              <a:rPr lang="zh-CN" altLang="en-US" sz="1800" dirty="0" smtClean="0"/>
              <a:t>那时，人子的兆头要显在天上，地上的万族都要哀哭。他们要看见人子，有能力，有大荣耀，驾着天上的云降临。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1Jn 1:5 </a:t>
            </a:r>
            <a:r>
              <a:rPr lang="zh-CN" altLang="en-US" sz="1800" dirty="0" smtClean="0"/>
              <a:t>神就是光，在他毫无黑暗。这是我们从主所听见，又报给你们的信息。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9:4 </a:t>
            </a:r>
            <a:r>
              <a:rPr lang="zh-CN" altLang="en-US" sz="1800" dirty="0" smtClean="0"/>
              <a:t>忽然有以利亚同摩西向他们显现。并且和耶稣说话。摩西是承受律法，以利亚是律法的守卫者。他们来谈论耶稣的死，是对彼得雅各约翰的最好的证明，耶稣的死是神的计划。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9:5 </a:t>
            </a:r>
            <a:r>
              <a:rPr lang="zh-CN" altLang="en-US" sz="1800" dirty="0" smtClean="0"/>
              <a:t>彼得对耶稣说，拉比，我们在这里真好。可以搭三座棚，一座为你，一座为摩西，一座为以利亚。一是我们在这里真好；二是他想要长住，路加福音告诉我们，</a:t>
            </a:r>
            <a:r>
              <a:rPr lang="en-US" altLang="zh-CN" sz="1800" dirty="0" smtClean="0"/>
              <a:t>9:33  </a:t>
            </a:r>
            <a:r>
              <a:rPr lang="zh-CN" altLang="en-US" sz="1800" dirty="0" smtClean="0"/>
              <a:t>二人正要和耶稣分离的时候，彼得对耶稣说这话。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9:6 </a:t>
            </a:r>
            <a:r>
              <a:rPr lang="zh-CN" altLang="en-US" sz="1800" dirty="0" smtClean="0"/>
              <a:t>彼得不知道说什么才好。因为他们甚是惧怕。彼得说这话的原因？</a:t>
            </a:r>
            <a:r>
              <a:rPr lang="en-US" altLang="zh-CN" sz="1800" dirty="0" smtClean="0"/>
              <a:t>9:1 </a:t>
            </a:r>
            <a:r>
              <a:rPr lang="zh-CN" altLang="en-US" sz="1800" dirty="0" smtClean="0"/>
              <a:t>耶稣又对他们说，我实在告诉你们，站在这里的，有人在没尝死味以前，必要看见神的国大有能力临到。现在我们有耶稣，有摩西，有以利亚，神的国就要实现了。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9:7 </a:t>
            </a:r>
            <a:r>
              <a:rPr lang="zh-CN" altLang="en-US" sz="1800" dirty="0" smtClean="0"/>
              <a:t>有一朵云彩来遮盖他们。也有声音从云彩里出来说，这是我的爱子，你们要听他。</a:t>
            </a:r>
            <a:r>
              <a:rPr lang="en-US" altLang="zh-CN" sz="1800" dirty="0" smtClean="0"/>
              <a:t>9:8 </a:t>
            </a:r>
            <a:r>
              <a:rPr lang="zh-CN" altLang="en-US" sz="1800" dirty="0" smtClean="0"/>
              <a:t>门徒忽然周围一看，不再见一人，只见耶稣同他们在那里。神打断彼得的话。天国的预览结束了。就象彼得一样，我们都很向往神国的荣耀，但是我们很容易就忽略了，在享受神国的荣耀之前，我们还要经过加略山，在进入神国的荣耀之前，还有一条十架苦路。腓利比书</a:t>
            </a:r>
            <a:r>
              <a:rPr lang="en-US" altLang="zh-CN" sz="1800" dirty="0" smtClean="0"/>
              <a:t>3:10  </a:t>
            </a:r>
            <a:r>
              <a:rPr lang="zh-CN" altLang="en-US" sz="1800" dirty="0" smtClean="0"/>
              <a:t>使我认识基督，晓得他复活的大能，并且晓得和他一同受苦，效法他的死。</a:t>
            </a:r>
            <a:r>
              <a:rPr lang="en-US" altLang="zh-CN" sz="1800" dirty="0" smtClean="0"/>
              <a:t>3:11 </a:t>
            </a:r>
            <a:r>
              <a:rPr lang="zh-CN" altLang="en-US" sz="1800" dirty="0" smtClean="0"/>
              <a:t>或者我也得以从死里复活。八福，</a:t>
            </a:r>
            <a:r>
              <a:rPr lang="en-US" altLang="zh-CN" sz="1800" dirty="0" smtClean="0"/>
              <a:t>5:3 </a:t>
            </a:r>
            <a:r>
              <a:rPr lang="zh-CN" altLang="en-US" sz="1800" dirty="0" smtClean="0"/>
              <a:t>虚心的人有福了，因为天国是他们的。</a:t>
            </a:r>
            <a:r>
              <a:rPr lang="en-US" altLang="zh-CN" sz="1800" dirty="0" smtClean="0"/>
              <a:t>5:10 </a:t>
            </a:r>
            <a:r>
              <a:rPr lang="zh-CN" altLang="en-US" sz="1800" dirty="0" smtClean="0"/>
              <a:t>为义受逼迫的人有福了，因为天国是他们的。我们不为受苦而找哭吃，但提摩太后书</a:t>
            </a:r>
            <a:r>
              <a:rPr lang="en-US" altLang="zh-CN" sz="1800" dirty="0" smtClean="0"/>
              <a:t>3:12  </a:t>
            </a:r>
            <a:r>
              <a:rPr lang="zh-CN" altLang="en-US" sz="1800" dirty="0" smtClean="0"/>
              <a:t>不但如此，凡立志在基督耶稣里敬虔度日的，也都要受逼迫。有时候，我们的见证并不是让世界来羡慕我们，使徒保罗说，人看我们如世上的渣滓。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9:9 </a:t>
            </a:r>
            <a:r>
              <a:rPr lang="zh-CN" altLang="en-US" sz="1800" dirty="0" smtClean="0"/>
              <a:t>下山的时候，耶稣嘱咐他们说，人子还没有从死里复活，你们不要将所看见的告诉人。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此举是防止他们传不完全的福音。对耶稣身份的其实，变相山是最高峰，耶稣的门徒对于他的身份，对于他是神的儿子，是弥赛亚，已经深信不疑，这是他们信心的基础，这个信心在耶稣被捕，受审，受死时要经历试验。但是福音的中心是耶稣基督并他钉十字架，身份的问题解决了，下面就是他的死和复活，这是他最大的工作，耶稣最大的工作，不是医病，赶鬼，不是喂饱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千人，不是让死人从死里复活。传一个没有十字架的耶稣，不过是传一个超级能力，与传一个救苦救难的菩萨没有区别，有人总是想把伊斯兰和基督教统一起来，说我们信的是一个神。其实甚至基督教和犹太教都没有办法统一起来，因为缺少钉十字架的耶稣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其实耶稣门徒失败的经历似乎也告诉我们，仅仅知道耶稣的身份是不完全的，若不明白十字架的意义，还不能算是真正意义上的门徒。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9:10 </a:t>
            </a:r>
            <a:r>
              <a:rPr lang="zh-CN" altLang="en-US" sz="1800" dirty="0" smtClean="0"/>
              <a:t>门徒将这话存记在心，彼此议论从死里复活是什么意思。门徒并不是不知道死里复活，他们看过耶稣将死人复活，甚至他们自己也有将人从死里复活的经历（</a:t>
            </a:r>
            <a:r>
              <a:rPr lang="en-US" altLang="zh-CN" sz="1800" dirty="0" smtClean="0"/>
              <a:t>Mat 10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），他们也知道末日的复活，就象马大和玛丽亚所相信的那样。他们的疑问是耶稣的从死里复活是什么意思？神的儿子，以色列的弥赛亚，怎么会死呢？有如何复活呢？神的国（天国）又如何建立呢？耶稣不是一直在传天国近了的信息吗？他们无法处理这些信息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9:11 </a:t>
            </a:r>
            <a:r>
              <a:rPr lang="zh-CN" altLang="en-US" sz="1800" dirty="0" smtClean="0"/>
              <a:t>他们就问耶稣说，文士为什么说，以利亚必须先来。这是一个好问题。玛拉基书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，他们已经相信耶稣是弥赛亚，但是，以利亚在哪里呢？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 </a:t>
            </a:r>
            <a:r>
              <a:rPr lang="en-US" altLang="zh-CN" sz="1800" dirty="0" smtClean="0"/>
              <a:t>9:12 </a:t>
            </a:r>
            <a:r>
              <a:rPr lang="zh-CN" altLang="en-US" sz="1800" dirty="0" smtClean="0"/>
              <a:t>耶稣说，以利亚固然先来，复兴万事。经上不是指着人子说，他要受许多的苦，被人轻慢呢？他们的逻辑是，为什么我们看不见经上所记的以利亚，耶稣的回答是，你们为什么没有看到经上所记的受苦的弥赛亚？（诗篇</a:t>
            </a:r>
            <a:r>
              <a:rPr lang="en-US" altLang="zh-CN" sz="1800" dirty="0" smtClean="0"/>
              <a:t>22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69</a:t>
            </a:r>
            <a:r>
              <a:rPr lang="zh-CN" altLang="en-US" sz="1800" dirty="0" smtClean="0"/>
              <a:t>，以赛亚</a:t>
            </a:r>
            <a:r>
              <a:rPr lang="en-US" altLang="zh-CN" sz="1800" dirty="0" smtClean="0"/>
              <a:t>53</a:t>
            </a:r>
            <a:r>
              <a:rPr lang="zh-CN" altLang="en-US" sz="1800" dirty="0" smtClean="0"/>
              <a:t>，撒迦利亚</a:t>
            </a:r>
            <a:r>
              <a:rPr lang="en-US" altLang="zh-CN" sz="1800" dirty="0" smtClean="0"/>
              <a:t>12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）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9:13 </a:t>
            </a:r>
            <a:r>
              <a:rPr lang="zh-CN" altLang="en-US" sz="1800" dirty="0" smtClean="0"/>
              <a:t>我告诉你们，以利亚已经来了，他们也任意待他，正如经上所指着他的话。路加福音</a:t>
            </a:r>
            <a:r>
              <a:rPr lang="en-US" altLang="zh-CN" sz="1800" dirty="0" smtClean="0"/>
              <a:t>1:17 </a:t>
            </a:r>
            <a:r>
              <a:rPr lang="zh-CN" altLang="en-US" sz="1800" dirty="0" smtClean="0"/>
              <a:t>他必有以利亚的心志能力，行在主的前面，叫为父的心转向儿女，叫悖逆的人转从义人的智慧。又为主豫备合用的百姓。马太福音</a:t>
            </a:r>
            <a:r>
              <a:rPr lang="en-US" altLang="zh-CN" sz="1800" dirty="0" smtClean="0"/>
              <a:t>11:14 </a:t>
            </a:r>
            <a:r>
              <a:rPr lang="zh-CN" altLang="en-US" sz="1800" dirty="0" smtClean="0"/>
              <a:t>你们若肯领受，这人就是应当来的以利亚。将来耶稣基督二次再来的时候，以利亚可能是那两个见证人中的一个，他要被杀，然后复活升天。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启示录</a:t>
            </a:r>
            <a:r>
              <a:rPr lang="en-US" altLang="zh-CN" sz="1800" dirty="0" smtClean="0"/>
              <a:t>Rev 11:3 </a:t>
            </a:r>
            <a:r>
              <a:rPr lang="zh-CN" altLang="en-US" sz="1800" dirty="0" smtClean="0"/>
              <a:t>我要使我那两个见证人，穿着毛衣，传道一千二百六十天。</a:t>
            </a:r>
            <a:r>
              <a:rPr lang="en-US" altLang="zh-CN" sz="1800" dirty="0" smtClean="0"/>
              <a:t>11:4 </a:t>
            </a:r>
            <a:r>
              <a:rPr lang="zh-CN" altLang="en-US" sz="1800" dirty="0" smtClean="0"/>
              <a:t>他们就是那两棵橄榄树，两个灯台，立在世界之主面前的。 </a:t>
            </a:r>
            <a:r>
              <a:rPr lang="en-US" altLang="zh-CN" sz="1800" dirty="0" smtClean="0"/>
              <a:t>11:5 </a:t>
            </a:r>
            <a:r>
              <a:rPr lang="zh-CN" altLang="en-US" sz="1800" dirty="0" smtClean="0"/>
              <a:t>若有人想要害他们，就有火从他们口中出来，烧灭仇敌。凡想要害他们的，都必这样被杀。</a:t>
            </a:r>
            <a:r>
              <a:rPr lang="en-US" altLang="zh-CN" sz="1800" dirty="0" smtClean="0"/>
              <a:t>11:6 </a:t>
            </a:r>
            <a:r>
              <a:rPr lang="zh-CN" altLang="en-US" sz="1800" dirty="0" smtClean="0"/>
              <a:t>这二人有权柄，在他们传道的日子叫天闭塞不下雨，又有权柄叫水变为血。并且能随时随意用各样的灾殃攻击世界。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圣经中有一句话，</a:t>
            </a:r>
            <a:r>
              <a:rPr lang="en-US" altLang="zh-CN" sz="1800" dirty="0" smtClean="0"/>
              <a:t>The righteousness shall live by faith. </a:t>
            </a:r>
            <a:r>
              <a:rPr lang="zh-CN" altLang="en-US" sz="1800" dirty="0" smtClean="0"/>
              <a:t>中文圣经的翻译是义人比因信得生，其实我觉得更准确的翻译是义人比因信而活，义人就是我们因信耶稣基督而被神称义的人，就是基督徒。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基督徒的生活就是一个信心的生活。哥林多后书</a:t>
            </a:r>
            <a:r>
              <a:rPr lang="en-US" altLang="zh-CN" sz="1800" dirty="0" smtClean="0"/>
              <a:t>5:7  </a:t>
            </a:r>
            <a:r>
              <a:rPr lang="zh-CN" altLang="en-US" sz="1800" dirty="0" smtClean="0"/>
              <a:t>因我们行事为人，是凭着信心，不是凭着眼见。</a:t>
            </a:r>
            <a:r>
              <a:rPr lang="en-US" altLang="zh-CN" sz="1800" dirty="0" smtClean="0"/>
              <a:t>for we walk by faith, not by sight</a:t>
            </a:r>
            <a:r>
              <a:rPr lang="zh-CN" altLang="en-US" sz="1800" dirty="0" smtClean="0"/>
              <a:t>。加拉太书</a:t>
            </a:r>
            <a:r>
              <a:rPr lang="en-US" altLang="zh-CN" sz="1800" dirty="0" smtClean="0"/>
              <a:t>2:20</a:t>
            </a:r>
            <a:r>
              <a:rPr lang="zh-CN" altLang="en-US" sz="1800" dirty="0" smtClean="0"/>
              <a:t>并且我如今在肉身活着，是因信　神的儿子而活。</a:t>
            </a:r>
            <a:r>
              <a:rPr lang="en-US" altLang="zh-CN" sz="1800" dirty="0" smtClean="0"/>
              <a:t>and the life which I now live in the flesh I live by the faith of the Son of God</a:t>
            </a:r>
            <a:r>
              <a:rPr lang="zh-CN" altLang="en-US" sz="1800" dirty="0" smtClean="0"/>
              <a:t>。希伯来书定义，信是所望之事的实底，是未见之事的确据。人非有信，不能得神的喜悦。约翰福音</a:t>
            </a:r>
            <a:r>
              <a:rPr lang="en-US" altLang="zh-CN" sz="1800" dirty="0" smtClean="0"/>
              <a:t>20:29  </a:t>
            </a:r>
            <a:r>
              <a:rPr lang="zh-CN" altLang="en-US" sz="1800" dirty="0" smtClean="0"/>
              <a:t>耶稣对他（多马）说，你因看见了我才信。那没有看见就信的，有福了。  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信神，神看不见；我们信基督，基督看不见；我们信圣灵，圣灵看不见；神给我们的义我们看不见，我们将来的复活我们看不见，天堂的永生我们看不见。我们因信得救，成圣，得荣耀。我们的信心也许不够完全，但足够，因为这信心不是人的能力，而是神的礼物。很多东西也许我们现在看不见，但并不是盲目的信（</a:t>
            </a:r>
            <a:r>
              <a:rPr lang="en-US" altLang="zh-CN" sz="1800" dirty="0" smtClean="0"/>
              <a:t>Blind Faith</a:t>
            </a:r>
            <a:r>
              <a:rPr lang="zh-CN" altLang="en-US" sz="1800" dirty="0" smtClean="0"/>
              <a:t>），而是用锚固定在神的话语上。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</a:t>
            </a:r>
            <a:r>
              <a:rPr lang="zh-CN" altLang="en-US" sz="1800" dirty="0" smtClean="0"/>
              <a:t>年多将近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年的时间，耶稣的门徒们看了很多，靠眼见而活（</a:t>
            </a:r>
            <a:r>
              <a:rPr lang="en-US" altLang="zh-CN" sz="1800" dirty="0" smtClean="0"/>
              <a:t>Lived By Sight</a:t>
            </a:r>
            <a:r>
              <a:rPr lang="zh-CN" altLang="en-US" sz="1800" dirty="0" smtClean="0"/>
              <a:t>），今后他们要开始学习靠信心而活（</a:t>
            </a:r>
            <a:r>
              <a:rPr lang="en-US" altLang="zh-CN" sz="1800" dirty="0" smtClean="0"/>
              <a:t>Lived By Faith</a:t>
            </a:r>
            <a:r>
              <a:rPr lang="zh-CN" altLang="en-US" sz="1800" dirty="0" smtClean="0"/>
              <a:t>），因为时候将到，耶稣要离开他们了，以后他们能依靠的就是旧约圣经神的话，以及他们所能回忆的耶稣基督所说的话，所做的事，以及在这背后所看不见的圣灵所作的工。而当他们把这一切记载下来的时候，就成了新约中福音书，使徒行传，和书信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耶稣基督所作的工作中，一个他一直要求的元素就是信心，“妇人，你的信救了你”“不要怕，只要信”，在拿撒勒他的家乡，他也诧异他们不信，</a:t>
            </a:r>
            <a:r>
              <a:rPr lang="en-US" altLang="zh-CN" sz="1800" dirty="0" smtClean="0"/>
              <a:t>6:5</a:t>
            </a:r>
            <a:r>
              <a:rPr lang="zh-CN" altLang="en-US" sz="1800" dirty="0" smtClean="0"/>
              <a:t>耶稣就在那里不得行什么异能。信心与认知有很大的关系，“你们还是不明白吗？”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个故事发生的背景是耶稣不在的时候，甚至你可以争议说耶稣“最能干”的门徒也不再那里，他的门徒正经历大大的失败，文士是一直想诋毁耶稣的人，找到了一个很好的机会。耶稣先问他的门徒你们在与文士争论什么，文士不回答是因为他们害怕，门徒不愿回答是因为觉得羞愧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9:18 [</a:t>
            </a:r>
            <a:r>
              <a:rPr lang="en-US" altLang="zh-CN" sz="1800" dirty="0" err="1" smtClean="0"/>
              <a:t>cbgb</a:t>
            </a:r>
            <a:r>
              <a:rPr lang="en-US" altLang="zh-CN" sz="1800" dirty="0" smtClean="0"/>
              <a:t>] </a:t>
            </a:r>
            <a:r>
              <a:rPr lang="zh-CN" altLang="en-US" sz="1800" dirty="0" smtClean="0"/>
              <a:t>无论在那里，鬼捉弄他，把他摔倒，他就口中流沫，咬牙切齿，身体枯乾，我请过你的门徒把鬼赶出去，他们却是不能。作弄其实应该翻译为当鬼控制他，抓住他的时候。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他</a:t>
            </a:r>
            <a:r>
              <a:rPr lang="en-US" altLang="zh-CN" sz="1800" dirty="0" smtClean="0"/>
              <a:t>9:19</a:t>
            </a:r>
            <a:r>
              <a:rPr lang="zh-CN" altLang="en-US" sz="1800" dirty="0" smtClean="0"/>
              <a:t>耶稣说，嗳，不信的世代阿，我在你们这里要到几时呢？我忍耐你们要到几时呢？把他带到我这里来吧。路加福音</a:t>
            </a:r>
            <a:r>
              <a:rPr lang="en-US" altLang="zh-CN" sz="1800" dirty="0" smtClean="0"/>
              <a:t>9:41  </a:t>
            </a:r>
            <a:r>
              <a:rPr lang="zh-CN" altLang="en-US" sz="1800" dirty="0" smtClean="0"/>
              <a:t>耶稣说，嗳，这又不信又悖谬的世代阿。</a:t>
            </a:r>
            <a:r>
              <a:rPr lang="en-US" altLang="zh-CN" sz="1800" dirty="0" smtClean="0"/>
              <a:t>O faithless and perverse generation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不信的世代是指谁呢？也许这孩子的父亲信心比较小，但这里主要是指门徒，门徒不能把鬼赶出来是不应该的，因为主已经把这权柄给他们了。不应该是这一个鬼比较厉害，他们就不能赶出来。耶稣的门徒有特权看到听到经历到许多别人没有机会经历的，主耶稣所要求（</a:t>
            </a:r>
            <a:r>
              <a:rPr lang="en-US" altLang="zh-CN" sz="1800" dirty="0" smtClean="0"/>
              <a:t>Demand</a:t>
            </a:r>
            <a:r>
              <a:rPr lang="zh-CN" altLang="en-US" sz="1800" dirty="0" smtClean="0"/>
              <a:t>）他们的就是信心。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9:20 </a:t>
            </a:r>
            <a:r>
              <a:rPr lang="zh-CN" altLang="en-US" sz="1800" dirty="0" smtClean="0"/>
              <a:t>他们就带了他来。他一见耶稣，鬼便叫他重重地抽疯。倒在地上，翻来覆去，口中流沫。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这个鬼确实是一个顽固的鬼，与别的鬼见到耶稣是不同。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9:21 </a:t>
            </a:r>
            <a:r>
              <a:rPr lang="zh-CN" altLang="en-US" sz="1800" dirty="0" smtClean="0"/>
              <a:t>耶稣问他父亲说，他得这病，有多少日子呢？回答说，从小的时候。</a:t>
            </a:r>
            <a:r>
              <a:rPr lang="en-US" altLang="zh-CN" sz="1800" dirty="0" smtClean="0"/>
              <a:t>9:22 </a:t>
            </a:r>
            <a:r>
              <a:rPr lang="zh-CN" altLang="en-US" sz="1800" dirty="0" smtClean="0"/>
              <a:t>鬼屡次把他扔在火里，水里，要灭他。你若能作什么，求你怜悯我们，帮助我们。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并非不知道情况而问，他是要这个孩子的父亲打开他的心，是要他能开口求。这是一个痛苦伤心的父亲，他得一直保护他的儿子。耶稣所表示的怜悯显然鼓励了他。你若能作什么，他不清楚耶稣的能力，因为他已经有他的门徒们失败的经历。但他是一个绝望的人，要试一试一切的机会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9:23 </a:t>
            </a:r>
            <a:r>
              <a:rPr lang="zh-CN" altLang="en-US" sz="1800" dirty="0" smtClean="0"/>
              <a:t>耶稣对他说，你若能信，在信的人，凡事都能。两种译法，“你若能！在信的人，凡事都能”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And Jesus said to him, "If you can! All things are possible to him who believes." </a:t>
            </a:r>
            <a:r>
              <a:rPr lang="zh-CN" altLang="en-US" sz="1800" dirty="0" smtClean="0"/>
              <a:t>在信的人，凡事都能，这是主耶稣所要带出的信息，是一个宣告，神的能力没有止境，但我们无法接触到，是因为我们不能运用信心。这不是盲目的信心，乃是圣灵在我们里面的工作，基于对神的话语，神的启示，基于对神的认识。还记得那个非尼基妇人的故事，和千夫长的故事吗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9:24 </a:t>
            </a:r>
            <a:r>
              <a:rPr lang="zh-CN" altLang="en-US" sz="1800" dirty="0" smtClean="0"/>
              <a:t>孩子的父亲立时喊着说，我信。但我信不足，求主帮助。（有古卷作立时流泪地喊着说）。这位父亲是一个诚实的人，虽然他相信耶稣的能力，但是这相信之中还有挣扎，这其实是我们每一个人的写照。这里的求主帮助，不是要耶稣治疗，乃是要耶稣帮助他的不信，</a:t>
            </a:r>
            <a:r>
              <a:rPr lang="en-US" altLang="zh-CN" sz="1800" dirty="0" smtClean="0"/>
              <a:t>"I believe; help my unbelief!"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9:25 </a:t>
            </a:r>
            <a:r>
              <a:rPr lang="zh-CN" altLang="en-US" sz="1800" dirty="0" smtClean="0"/>
              <a:t>耶稣看见众人都跑上来，就斥责那污鬼，说，你这聋哑的鬼，我吩咐你从他里头出来，再不要进去。</a:t>
            </a:r>
            <a:r>
              <a:rPr lang="en-US" altLang="zh-CN" sz="1800" dirty="0" smtClean="0"/>
              <a:t>9:26 </a:t>
            </a:r>
            <a:r>
              <a:rPr lang="zh-CN" altLang="en-US" sz="1800" dirty="0" smtClean="0"/>
              <a:t>那鬼喊叫，使孩子大大地抽了一阵疯，就出来了。孩子好像死了一般，以致众人多半说，他是死了。</a:t>
            </a:r>
            <a:r>
              <a:rPr lang="en-US" altLang="zh-CN" sz="1800" dirty="0" smtClean="0"/>
              <a:t>9:27 </a:t>
            </a:r>
            <a:r>
              <a:rPr lang="zh-CN" altLang="en-US" sz="1800" dirty="0" smtClean="0"/>
              <a:t>但耶稣拉着他的手，扶他起来，他就站起来了。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耶稣看见众人都跑上来，其实是耶稣想在众人来到之前把鬼赶出来，他的公开的传道已经结束了，十字架的工作是中心，这时耶稣所作的，一方面是出于怜悯，一方面是要教导门徒，后面我们就会看到。污鬼（</a:t>
            </a:r>
            <a:r>
              <a:rPr lang="en-US" altLang="zh-CN" sz="1800" dirty="0" smtClean="0"/>
              <a:t>Unclean Spirit</a:t>
            </a:r>
            <a:r>
              <a:rPr lang="zh-CN" altLang="en-US" sz="1800" dirty="0" smtClean="0"/>
              <a:t>）是与圣灵（</a:t>
            </a:r>
            <a:r>
              <a:rPr lang="en-US" altLang="zh-CN" sz="1800" dirty="0" smtClean="0"/>
              <a:t>Holy Spirit</a:t>
            </a:r>
            <a:r>
              <a:rPr lang="zh-CN" altLang="en-US" sz="1800" dirty="0" smtClean="0"/>
              <a:t>）相对的，人被鬼附会有各样的表现，有时候与常人无异，还记得那个在会堂里的人吗？马可福音</a:t>
            </a:r>
            <a:r>
              <a:rPr lang="en-US" altLang="zh-CN" sz="1800" dirty="0" smtClean="0"/>
              <a:t>1:23  </a:t>
            </a:r>
            <a:r>
              <a:rPr lang="zh-CN" altLang="en-US" sz="1800" dirty="0" smtClean="0"/>
              <a:t>在会堂里有一个人，被污鬼附着。聋哑的鬼，可以与两种意思，使人又聋又哑的鬼，或者说是他自己就是一个聋哑的鬼，又不说话，又听不见一般人说话的鬼，我倾向于后一种，因为这鬼与其他的鬼不同，只听过他喊叫，没记载他说话，好象特别的顽固，以至于耶稣要说，你这聋哑的鬼，我吩咐你从他里头出来，再不要进去。在出来之前还要做最后的破坏。</a:t>
            </a:r>
            <a:r>
              <a:rPr lang="en-US" altLang="zh-CN" sz="1800" dirty="0" smtClean="0"/>
              <a:t>9:26 </a:t>
            </a:r>
            <a:r>
              <a:rPr lang="zh-CN" altLang="en-US" sz="1800" dirty="0" smtClean="0"/>
              <a:t>那鬼喊叫，使孩子大大地抽了一阵疯，是孩子孩子好像死了一般。</a:t>
            </a:r>
            <a:r>
              <a:rPr lang="en-US" altLang="zh-CN" sz="1800" dirty="0" smtClean="0"/>
              <a:t>9:27 </a:t>
            </a:r>
            <a:r>
              <a:rPr lang="zh-CN" altLang="en-US" sz="1800" dirty="0" smtClean="0"/>
              <a:t>但耶稣拉着他的手，扶他起来，他就站起来了。这是何等奇妙平安的一个场景，劫后余生，一个新生命的开始。如果你是那个孩子的父亲，经过这么多年的担惊受怕，要保护他的孩子不被污鬼所灭；这位父亲也一定经过许多的羞辱，以色列人文化中有一种根深蒂固的认为，这种事情的发生如果不是孩子的罪，就那是因为父亲的罪。这位父亲也一定经过许多的盼望和失望，他要他的孩子得医治，哪怕是一线渺茫的希望，也一定要试一下。他肯定是听人说有一个年轻的拉比名叫耶稣有大能赶鬼，辗转反侧带着这个有病的孩子找到耶稣的踪迹，却又偏偏赶上他上山了，他的门徒号称他们也能赶鬼，却又不好使。在这希望几乎破灭的时候，终于耶稣出现了，这心力交瘁的父亲即使是对耶稣也没有信心了，他实在是经历了太多的失望，但是在他没有信心的时候，他的一句祷告使他经历了信心的重建，主啊，我信，但我信不足，求你帮助我的不信！这孩子得医治是身体的医治，这父亲得医治却是灵魂的医治。我能体会这父亲的感受，我有过我孩子身体得医治，而我这个父亲灵魂得医治的经历。不过我今天就不多讲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9:28 </a:t>
            </a:r>
            <a:r>
              <a:rPr lang="zh-CN" altLang="en-US" sz="1800" dirty="0" smtClean="0"/>
              <a:t>耶稣进了屋子，门徒就暗暗地问他说，我们为什么不能赶出他去呢？</a:t>
            </a:r>
            <a:r>
              <a:rPr lang="en-US" altLang="zh-CN" sz="1800" dirty="0" smtClean="0"/>
              <a:t>9:29 </a:t>
            </a:r>
            <a:r>
              <a:rPr lang="zh-CN" altLang="en-US" sz="1800" dirty="0" smtClean="0"/>
              <a:t>耶稣说，非用祷告，（有古卷在此有禁食二字）这一类的鬼，总不能出来。（或作不能赶他出来）。门徒的问题很自然，为什么我们不行，主你不是把这个权柄和能力给我们了吗？我们不是曾经成功地赶过鬼吗？为什么这次不行？</a:t>
            </a:r>
            <a:r>
              <a:rPr lang="en-US" altLang="zh-CN" sz="1800" dirty="0" smtClean="0"/>
              <a:t>9:29 </a:t>
            </a:r>
            <a:r>
              <a:rPr lang="zh-CN" altLang="en-US" sz="1800" dirty="0" smtClean="0"/>
              <a:t>耶稣说，非用祷告，（有古卷在此有禁食二字）这一类的鬼，总不能出来。这个鬼确实是一个厉害的鬼，耶稣的话其实是在责备门徒，他们依靠他们成功的经验，开始以为这能力是我自己的，开始依靠自己的能力，不再依赖祷告或进食祷告了。这就是人肉体的软弱，我们多么希望有一种超自然的能力，这能力是我的，我想用就有的，而这一段圣经告诉我们，即使是神给你权柄，给你能力，出于信心的祷告是唯一能让你支取这能力的途径，没有捷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也许你会问，耶稣告诉他的门徒用祷告赶鬼，他赶这个鬼，我们也没看见他祷告啊？这就涉及到耶稣的人性与神性，耶稣祷告是人子耶稣在祷告，就象他在客西马林园所作的祷告，耶稣赶鬼是神子耶稣在赶鬼，是灵界的交战，这是圣灵的作为，耶稣只用权柄的话语。耶稣赶鬼与门徒的赶鬼是不同的，这用祷告赶鬼的原则，不能用在耶稣身上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</a:t>
            </a:r>
            <a:r>
              <a:rPr lang="zh-CN" altLang="en-US" sz="1800" dirty="0" smtClean="0"/>
              <a:t>章和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章是耶稣在上十字架前对门徒的教导，十字架就在前面，我们说过，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29</a:t>
            </a:r>
            <a:r>
              <a:rPr lang="zh-CN" altLang="en-US" sz="1800" dirty="0" smtClean="0"/>
              <a:t>显明耶稣身份之后，另一个高峰就是</a:t>
            </a:r>
            <a:r>
              <a:rPr lang="en-US" altLang="zh-CN" sz="1800" dirty="0" smtClean="0"/>
              <a:t>10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45</a:t>
            </a:r>
            <a:r>
              <a:rPr lang="zh-CN" altLang="en-US" sz="1800" dirty="0" smtClean="0"/>
              <a:t>因为人子来，并不是要受人的服事，乃是要服事人，并且要舍命，作多人的赎价。十字架的含义有很多，值得我们用一生的时间去学习领会，耶稣和他的门徒要开始往耶路撒冷去了，在这期间，耶稣用一切的机会教导他的门徒，如果说前面的教导是信心，那么从这里开始，耶稣要教导门徒谦卑。如果说马可福音是从服侍的角度来解释十字架，若是想有神能接纳的服侍，首先的态度就是谦卑。可以说没有谦卑就没有教会的团契，没有谦卑也没有教会的工作与服侍。门徒与我们是一样的人，我们与门徒也是一样的人，他们也需要学习谦卑，而且越是当他们开始看到耶稣是基督，是神的儿子这样崇高的地位时，他们作为主所拣选的门徒也有这样一个特殊的地位是，这肉体的软弱就越发开始显露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9:30 </a:t>
            </a:r>
            <a:r>
              <a:rPr lang="zh-CN" altLang="en-US" sz="1800" dirty="0" smtClean="0"/>
              <a:t>他们离开那地方，经过加利利。耶稣不愿意人知道。虽然，在这以后耶稣在耶路撒冷还有一些公开的事工，但是主要的工作已经转向门徒的教导。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9:31 </a:t>
            </a:r>
            <a:r>
              <a:rPr lang="zh-CN" altLang="en-US" sz="1800" dirty="0" smtClean="0"/>
              <a:t>于是教训门徒，说，人子将要被交在人手里，他们要杀害他。被杀以后，过三天他要复活。谦卑的功课是从十字架开始，人子将要被交在人手里。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9:32 </a:t>
            </a:r>
            <a:r>
              <a:rPr lang="zh-CN" altLang="en-US" sz="1800" dirty="0" smtClean="0"/>
              <a:t>门徒却不明白这话，又不敢问他。与其说是不敢问，还不如说是不想问，问什么耶稣要总提起这件让人压抑事呢？让我们讨论一点高兴的事吧！在耶稣基督的国里谁最大？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9:34 </a:t>
            </a:r>
            <a:r>
              <a:rPr lang="zh-CN" altLang="en-US" sz="1800" dirty="0" smtClean="0"/>
              <a:t>门徒不作声，因为他们在路上彼此争论谁为大。有人说罪的核心是骄傲。在罪里面，最难除去的是骄傲。骄傲引起不和。这些门徒将是第一代传道人，是将来的教会领袖，他们将要带领未来的教会迎接五旬节的大复兴，也要带领教会经历大迫害。如果这一群人不能解决骄傲的问题，如果这一群人不能成为谦卑的人，不能成为舍己的人，神的教会不可能有和睦，一家自相纷争，家不可能站立，一国自相纷争，一国不可能站立，初期的教会门徒们若是不能出去骄傲，神的教会不可能生存下来。耶稣对他门徒的教导中，有很大一个比例是教导他的门徒要谦卑。就是在耶稣快上十字架之前，还有雅各约翰要求坐在耶稣的右边和左边，他们似乎是说，我们先下手为强，先向主耶稣要求，占住了再说。引出了耶稣对门徒们的再一次教导，直至耶稣为门徒洗脚，来表明什么是仆人领袖的概念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9:35 </a:t>
            </a:r>
            <a:r>
              <a:rPr lang="zh-CN" altLang="en-US" sz="1800" dirty="0" smtClean="0"/>
              <a:t>耶稣坐下，叫十二个门徒来，说，若有人愿意作首先的，他必作众人末后的，作众人的用人。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耶稣坐下，那是的拉比在教导是都是要坐下的，表面耶稣在这里不是一个</a:t>
            </a:r>
            <a:r>
              <a:rPr lang="en-US" altLang="zh-CN" sz="1800" dirty="0" smtClean="0"/>
              <a:t>Little Talk</a:t>
            </a:r>
            <a:r>
              <a:rPr lang="zh-CN" altLang="en-US" sz="1800" dirty="0" smtClean="0"/>
              <a:t>，而是一个正式的教导。就象马太福音在登上宝训之前</a:t>
            </a:r>
            <a:r>
              <a:rPr lang="en-US" altLang="zh-CN" sz="1800" dirty="0" smtClean="0"/>
              <a:t>5:1  </a:t>
            </a:r>
            <a:r>
              <a:rPr lang="zh-CN" altLang="en-US" sz="1800" dirty="0" smtClean="0"/>
              <a:t>耶稣看见这许多人，就上了山，既已坐下，门徒到他跟前来。</a:t>
            </a:r>
            <a:r>
              <a:rPr lang="en-US" altLang="zh-CN" sz="1800" dirty="0" smtClean="0"/>
              <a:t>5:2  </a:t>
            </a:r>
            <a:r>
              <a:rPr lang="zh-CN" altLang="en-US" sz="1800" dirty="0" smtClean="0"/>
              <a:t>他就开口教训他们说。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35</a:t>
            </a:r>
            <a:r>
              <a:rPr lang="zh-CN" altLang="en-US" sz="1800" dirty="0" smtClean="0"/>
              <a:t>若有人愿意作首先的，他必作众人末后的，作众人的用人。在神的国里，这一个大原则，若有人愿意作首先的，他必作众人末后的，作众人的用人。这是一个大原则，没有例外。腓利比书</a:t>
            </a:r>
            <a:r>
              <a:rPr lang="en-US" altLang="zh-CN" sz="1800" dirty="0" smtClean="0"/>
              <a:t>2:7</a:t>
            </a:r>
            <a:r>
              <a:rPr lang="zh-CN" altLang="en-US" sz="1800" dirty="0" smtClean="0"/>
              <a:t>（基督就是）凡倒虚己，取了奴仆的形像，成为人的样式。</a:t>
            </a:r>
            <a:r>
              <a:rPr lang="en-US" altLang="zh-CN" sz="1800" dirty="0" smtClean="0"/>
              <a:t>2:8 </a:t>
            </a:r>
            <a:r>
              <a:rPr lang="zh-CN" altLang="en-US" sz="1800" dirty="0" smtClean="0"/>
              <a:t>既有人的样子，就自己卑微，存心顺服，以至于死，且死在十字架上。</a:t>
            </a:r>
            <a:r>
              <a:rPr lang="en-US" altLang="zh-CN" sz="1800" dirty="0" smtClean="0"/>
              <a:t>2:9  </a:t>
            </a:r>
            <a:r>
              <a:rPr lang="zh-CN" altLang="en-US" sz="1800" dirty="0" smtClean="0"/>
              <a:t>所以神将他升为至高，又赐给他那超乎万名之上的名。谦卑的目的不是要得到升高，不是为了要升高而谦卑，谦卑乃是神仆人的标志，但最后神给谦卑人的奖赏就是升高。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9:36 </a:t>
            </a:r>
            <a:r>
              <a:rPr lang="zh-CN" altLang="en-US" sz="1800" dirty="0" smtClean="0"/>
              <a:t>于是领过一个小孩子来，叫他站在门徒中间。又抱起他来，对他们说，</a:t>
            </a:r>
            <a:r>
              <a:rPr lang="en-US" altLang="zh-CN" sz="1800" dirty="0" smtClean="0"/>
              <a:t>9:37 </a:t>
            </a:r>
            <a:r>
              <a:rPr lang="zh-CN" altLang="en-US" sz="1800" dirty="0" smtClean="0"/>
              <a:t>凡为我名，接待一个像这小孩子的就是接待我。凡接待我的，不是接待我，乃是接待那差我来的。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骄傲的人实际上是拒绝神的，不管他看起来多有恩赐，不管他看起来做了多大的事工。</a:t>
            </a:r>
            <a:r>
              <a:rPr lang="en-US" altLang="zh-CN" sz="1800" dirty="0" smtClean="0"/>
              <a:t>9:36</a:t>
            </a:r>
            <a:r>
              <a:rPr lang="zh-CN" altLang="en-US" sz="1800" dirty="0" smtClean="0"/>
              <a:t>（耶稣） 于是领过一个小孩子来，叫他站在门徒中间。又抱起他来，对他们说。小孩子在在这里类比普通的信徒，没地位，没成就，没权利，为荣誉，软弱的，依靠的，无知的，</a:t>
            </a:r>
            <a:r>
              <a:rPr lang="en-US" altLang="zh-CN" sz="1800" dirty="0" smtClean="0"/>
              <a:t>9:37 </a:t>
            </a:r>
            <a:r>
              <a:rPr lang="zh-CN" altLang="en-US" sz="1800" dirty="0" smtClean="0"/>
              <a:t>凡为我名，接待一个像这小孩子的就是接待我。凡接待我的，不是接待我，乃是接待那差我来的。翻过来理解，就是你若是不能为我的名，接待一个像这小孩子的就是拒接我。凡拒绝我的，不是拒绝我，乃是拒绝那差我来的，耶稣已经把谦卑提到这样一个高度，让你听着你会觉得害怕，其实在基督的教会里是没有什么明星牧师的，没有什么</a:t>
            </a:r>
            <a:r>
              <a:rPr lang="en-US" altLang="zh-CN" sz="1800" dirty="0" smtClean="0"/>
              <a:t>Celebrity</a:t>
            </a:r>
            <a:r>
              <a:rPr lang="zh-CN" altLang="en-US" sz="1800" dirty="0" smtClean="0"/>
              <a:t>牧师的。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9:38 </a:t>
            </a:r>
            <a:r>
              <a:rPr lang="zh-CN" altLang="en-US" sz="1800" dirty="0" smtClean="0"/>
              <a:t>约翰对耶稣说，夫子，我们看见一个人，奉你的名赶鬼，我们就禁止他，因为他不跟从我们。</a:t>
            </a:r>
            <a:r>
              <a:rPr lang="en-US" altLang="zh-CN" sz="1800" dirty="0" smtClean="0"/>
              <a:t>9:39 </a:t>
            </a:r>
            <a:r>
              <a:rPr lang="zh-CN" altLang="en-US" sz="1800" dirty="0" smtClean="0"/>
              <a:t>耶稣说，不要禁止他。因为没有人奉我名行异能，反倒轻易毁谤我。</a:t>
            </a:r>
            <a:r>
              <a:rPr lang="en-US" altLang="zh-CN" sz="1800" dirty="0" smtClean="0"/>
              <a:t>9:40 </a:t>
            </a:r>
            <a:r>
              <a:rPr lang="zh-CN" altLang="en-US" sz="1800" dirty="0" smtClean="0"/>
              <a:t>不敌挡我们的，就是帮助我们的。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因为他不跟从我们，我们不知道他的身份，这个人很有可能是施洗约翰的门徒，他奉耶稣的名赶鬼，表明他是信耶稣的，门徒禁止他只是因为他不是他们这群人中的一个。我们从约翰话语中所感受到的是什么呢？是一种特权，是一种的优越感。有时候我们在教会里也会感受到这种优越感，尤其是一个兴旺的教会，特别是当教会有一个有名的牧师，也会产生这种优越感。大家知道我喜欢读倪柝声弟兄的东西，倪柝声弟兄在讲道和解经上有特别的恩赐，当初聚会所很兴旺的时候，聚会所很以倪柝声为他们的骄傲，有一些人几乎认为，在会所之外不会有救恩，等到解放以后，所有的教会都经受大逼迫以后，尘埃落定，聚会所中的一位弟兄在劳改二十多年之后说了一句这样的话“会所之内有犹大，会所之外有弟兄”。这种教会之内的优越感其实也是因骄傲而产生的。在这里，约翰因着这一个人奉耶稣的名也能赶鬼，因他不是他们这群人中的一个就禁止了他，因为耶稣在这里谈论接待其他信徒的问题，就对自己的作为产生疑惑，所以他把这件是提出来，意思是要听耶稣的意见。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38</a:t>
            </a:r>
            <a:r>
              <a:rPr lang="zh-CN" altLang="en-US" sz="1800" dirty="0" smtClean="0"/>
              <a:t>的原文意思其实是，约翰回答耶稣说。但耶稣的意见是</a:t>
            </a:r>
            <a:r>
              <a:rPr lang="en-US" altLang="zh-CN" sz="1800" dirty="0" smtClean="0"/>
              <a:t>9:39 </a:t>
            </a:r>
            <a:r>
              <a:rPr lang="zh-CN" altLang="en-US" sz="1800" dirty="0" smtClean="0"/>
              <a:t>耶稣说，不要禁止他。因为没有人奉我名行异能，反倒轻易毁谤我。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值得注意的是在使徒行传</a:t>
            </a:r>
            <a:r>
              <a:rPr lang="en-US" altLang="zh-CN" sz="1800" dirty="0" smtClean="0"/>
              <a:t>19:13 </a:t>
            </a:r>
            <a:r>
              <a:rPr lang="zh-CN" altLang="en-US" sz="1800" dirty="0" smtClean="0"/>
              <a:t>那时，有几个游行各处，念咒赶鬼的犹太人，向那被恶鬼附的人，擅自称主耶稣的名，说，我奉保罗所传的耶稣，敕令你们出来。</a:t>
            </a:r>
            <a:r>
              <a:rPr lang="en-US" altLang="zh-CN" sz="1800" dirty="0" smtClean="0"/>
              <a:t>19:14</a:t>
            </a:r>
            <a:r>
              <a:rPr lang="zh-CN" altLang="en-US" sz="1800" dirty="0" smtClean="0"/>
              <a:t>作这事的，有犹太祭司长士基瓦的七个儿子。这些人是不同的，他们其实是行巫术的人，只是看到耶稣的名好使，向那被恶鬼附的人，擅自称主耶稣的名。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在这一点上使徒保罗是我们的学习谦卑的榜样，腓利比书</a:t>
            </a:r>
            <a:r>
              <a:rPr lang="en-US" altLang="zh-CN" sz="1800" dirty="0" smtClean="0"/>
              <a:t>1:18 </a:t>
            </a:r>
            <a:r>
              <a:rPr lang="zh-CN" altLang="en-US" sz="1800" dirty="0" smtClean="0"/>
              <a:t>这有何防呢？或是假意，或是真心，无论怎样，基督究竟被传开了。为此我就欢喜，并且还要欢喜。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9:40 </a:t>
            </a:r>
            <a:r>
              <a:rPr lang="zh-CN" altLang="en-US" sz="1800" dirty="0" smtClean="0"/>
              <a:t>不敌挡我们的，就是帮助我们的。耶稣进一步给出了一个原则，不敌挡我们的，就是帮助我们的，所以约翰不应该禁止那个人奉耶稣的名赶鬼。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值得注意的是马太福音</a:t>
            </a:r>
            <a:r>
              <a:rPr lang="en-US" altLang="zh-CN" sz="1800" dirty="0" smtClean="0"/>
              <a:t>12:30 </a:t>
            </a:r>
            <a:r>
              <a:rPr lang="zh-CN" altLang="en-US" sz="1800" dirty="0" smtClean="0"/>
              <a:t>不与我相合的，就是敌我的，不同我收聚的，就是分散的。</a:t>
            </a:r>
            <a:r>
              <a:rPr lang="en-US" altLang="zh-CN" sz="1800" dirty="0" smtClean="0"/>
              <a:t>He that is not with me is against me; </a:t>
            </a:r>
            <a:r>
              <a:rPr lang="zh-CN" altLang="en-US" sz="1800" dirty="0" smtClean="0"/>
              <a:t>这是一个不同的问题，这里讲的是救恩，在得救的问题上没有中间路线，你或者是信耶稣，或者是不信，没有中间地带，不与我相合的，就是敌我的，不同我收聚的，就是分散的。而马可福音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40 </a:t>
            </a:r>
            <a:r>
              <a:rPr lang="zh-CN" altLang="en-US" sz="1800" dirty="0" smtClean="0"/>
              <a:t>是针对约翰提出的问题他该不该禁止那人奉耶稣的名赶鬼，耶稣的回答是</a:t>
            </a:r>
            <a:r>
              <a:rPr lang="en-US" altLang="zh-CN" sz="1800" dirty="0" smtClean="0"/>
              <a:t>9:40 </a:t>
            </a:r>
            <a:r>
              <a:rPr lang="zh-CN" altLang="en-US" sz="1800" dirty="0" smtClean="0"/>
              <a:t>不敌挡我们的，就是帮助我们的。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9:41 </a:t>
            </a:r>
            <a:r>
              <a:rPr lang="zh-CN" altLang="en-US" sz="1800" dirty="0" smtClean="0"/>
              <a:t>凡因你们是属基督，给你们一杯水喝的，我实在告诉你们，他不能不得赏赐。凡是因为你们是属基督而给了你们哪怕是很小的一点点帮助的，他一定会从神那里得赏赐。为了加重语气，耶稣用了一个双重否定，他不能不得赏赐，似乎是说神想不给都不行。为了加重语气，祂还加了一句，我实在告诉你们，当耶稣说我实在告诉你们的时候，下面的内容都是绝对确定的，比如说在马太福音 </a:t>
            </a:r>
            <a:r>
              <a:rPr lang="en-US" altLang="zh-CN" sz="1800" dirty="0" smtClean="0"/>
              <a:t>5:18 </a:t>
            </a:r>
            <a:r>
              <a:rPr lang="zh-CN" altLang="en-US" sz="1800" dirty="0" smtClean="0"/>
              <a:t>我实在告诉你们，就是到天地都废去了，律法的一点一画也不能废去，都要成全。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但是如果你读上下文，你就能看到，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41</a:t>
            </a:r>
            <a:r>
              <a:rPr lang="zh-CN" altLang="en-US" sz="1800" dirty="0" smtClean="0"/>
              <a:t>的得赏赐并不是重点，重点是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42-50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9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41</a:t>
            </a:r>
            <a:r>
              <a:rPr lang="zh-CN" altLang="en-US" sz="1800" dirty="0" smtClean="0"/>
              <a:t>的作用其实是要反衬下面的内容，如果神会因为外人给了属基督的人一杯水这样的小事而报答他的话，那是使属基督的人跌倒的人，可以想象那人会受到怎样的惩罚呢。</a:t>
            </a:r>
            <a:r>
              <a:rPr lang="en-US" altLang="zh-CN" sz="1800" dirty="0" smtClean="0"/>
              <a:t>9:42 </a:t>
            </a:r>
            <a:r>
              <a:rPr lang="zh-CN" altLang="en-US" sz="1800" dirty="0" smtClean="0"/>
              <a:t>凡使这信我的一个小子跌倒的，倒不如把大磨石拴在这人的颈项上，扔在海里。如果一个人脖子上挂着大磨石被扔在海里是很悲惨的话，是属基督的人跌倒的人，他的死要比这还悲惨。撒迦利亚</a:t>
            </a:r>
            <a:r>
              <a:rPr lang="en-US" altLang="zh-CN" sz="1800" dirty="0" smtClean="0"/>
              <a:t>2:8 </a:t>
            </a:r>
            <a:r>
              <a:rPr lang="zh-CN" altLang="en-US" sz="1800" dirty="0" smtClean="0"/>
              <a:t>万军之耶和华说，在显出荣耀之后，差遣我去惩罚那掳掠你们的列国。摸你们的，就是摸他眼中的瞳人。因为神对属他的人的圣洁及其看重，神的儿子宝血所洁净的人，神不能容忍人再使他跌倒犯罪变得污秽，凡使这信我的一个小子跌倒的，倒不如把大磨石拴在这人的颈项上，扔在海里。救恩的目的不是我们进天堂，救恩的目的是要为基督得着这样一批人，这一批人是在创世以前就在基督里被拣选的，就如以弗所书</a:t>
            </a:r>
            <a:r>
              <a:rPr lang="en-US" altLang="zh-CN" sz="1800" dirty="0" smtClean="0"/>
              <a:t>1:4 </a:t>
            </a:r>
            <a:r>
              <a:rPr lang="zh-CN" altLang="en-US" sz="1800" dirty="0" smtClean="0"/>
              <a:t>神从创立世界以前，在基督里拣选了我们，使我们在他面前成为圣洁，无有瑕疵。一切干扰阻碍这一目的的人都要受当得的报应。哥林多前书</a:t>
            </a:r>
            <a:r>
              <a:rPr lang="en-US" altLang="zh-CN" sz="1800" dirty="0" smtClean="0"/>
              <a:t>1Co 3:17 </a:t>
            </a:r>
            <a:r>
              <a:rPr lang="zh-CN" altLang="en-US" sz="1800" dirty="0" smtClean="0"/>
              <a:t>若有人毁坏神的殿，神必要毁坏那人。因为神的殿是圣的，这殿就是你们。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同样还从圣洁这个角度看，你不单单是不能让别人跌倒，你甚至不能让你自己跌倒，耶稣在这里用了非常</a:t>
            </a:r>
            <a:r>
              <a:rPr lang="en-US" altLang="zh-CN" sz="1800" dirty="0" smtClean="0"/>
              <a:t>Graphic</a:t>
            </a:r>
            <a:r>
              <a:rPr lang="zh-CN" altLang="en-US" sz="1800" dirty="0" smtClean="0"/>
              <a:t>的画面，来表明不要任凭自己犯罪的决心，</a:t>
            </a:r>
            <a:r>
              <a:rPr lang="en-US" altLang="zh-CN" sz="1800" dirty="0" smtClean="0"/>
              <a:t>9:43 </a:t>
            </a:r>
            <a:r>
              <a:rPr lang="zh-CN" altLang="en-US" sz="1800" dirty="0" smtClean="0"/>
              <a:t>倘若你一只手叫你跌倒，就把它砍下来。</a:t>
            </a:r>
            <a:r>
              <a:rPr lang="en-US" altLang="zh-CN" sz="1800" dirty="0" smtClean="0"/>
              <a:t>9:44 </a:t>
            </a:r>
            <a:r>
              <a:rPr lang="zh-CN" altLang="en-US" sz="1800" dirty="0" smtClean="0"/>
              <a:t>你缺了肢体进入永生，强如有两只手落到地狱，入那不灭的火里去。</a:t>
            </a:r>
            <a:r>
              <a:rPr lang="en-US" altLang="zh-CN" sz="1800" dirty="0" smtClean="0"/>
              <a:t>9:45 </a:t>
            </a:r>
            <a:r>
              <a:rPr lang="zh-CN" altLang="en-US" sz="1800" dirty="0" smtClean="0"/>
              <a:t>倘若你一只脚叫你跌倒，就把它砍下来。</a:t>
            </a:r>
            <a:r>
              <a:rPr lang="en-US" altLang="zh-CN" sz="1800" dirty="0" smtClean="0"/>
              <a:t>9:46 </a:t>
            </a:r>
            <a:r>
              <a:rPr lang="zh-CN" altLang="en-US" sz="1800" dirty="0" smtClean="0"/>
              <a:t>你瘸腿进入永生，强如有两只脚被丢在地狱里。</a:t>
            </a:r>
            <a:r>
              <a:rPr lang="en-US" altLang="zh-CN" sz="1800" dirty="0" smtClean="0"/>
              <a:t>9:47 </a:t>
            </a:r>
            <a:r>
              <a:rPr lang="zh-CN" altLang="en-US" sz="1800" dirty="0" smtClean="0"/>
              <a:t>倘若你一只眼叫你跌倒，就去掉它。你只有一只眼进入神的国，强如有两只眼被丢在地狱里。因为我们的手与脚和我们的眼睛是我们身体的一部分，所代表的是我们最亲密最宝贵的，如果他们是你犯罪跌倒的原因，你必须和他们分开。因为人的结局只有两种，或是圣洁的进入永生，或是有罪的落到地狱。地狱是怎样的呢？</a:t>
            </a:r>
            <a:r>
              <a:rPr lang="en-US" altLang="zh-CN" sz="1800" dirty="0" smtClean="0"/>
              <a:t>9:48 </a:t>
            </a:r>
            <a:r>
              <a:rPr lang="zh-CN" altLang="en-US" sz="1800" dirty="0" smtClean="0"/>
              <a:t>在那里虫是不死的，火是不灭的。耶稣用那时犹太人看得见的身体死，人死后，他的肉体很快就会腐烂，成为虫子的食物，当肉体被彻底消耗完了以后，这些虫子就死了；或者人的身体被火烧，身体被火烧成灰以后，火就灭了。人死以后，身体所受的就到此为止了。但是在地狱里，在那里虫是不死的，火是不灭的。若真的是人死如灯灭，一了百了，反倒是个好消息，但是耶稣告诉我们不是这样的，我们死了以后，这带着罪的灵魂要经历地狱的虫子吃，地狱的火烧，这虫是不死的，这火是不灭的，这是永恒的死，是永死。其实，我们还在这世上活着的时候，就象我们不能完全理解永生的美好一样，我们可能也不能完全理解地狱的痛苦，经受不死的虫和不灭的火到底是什么一个感觉，可能比我们所能想象的还要糟糕百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耶利米书</a:t>
            </a:r>
            <a:r>
              <a:rPr lang="en-US" altLang="zh-CN" sz="1800" dirty="0" smtClean="0"/>
              <a:t>21:8 </a:t>
            </a:r>
            <a:r>
              <a:rPr lang="zh-CN" altLang="en-US" sz="1800" dirty="0" smtClean="0"/>
              <a:t>你要对这百姓说，耶和华如此说，看哪，我将生命的路和死亡的路摆在你们面前。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你也许要说，等一下，那救恩的确据在哪里呢？不是说一次得救永远得救吗？耶稣在这里分明是对他的门徒说话，这些话都是说给他的门徒听的。怎么你的手，脚，眼让你犯罪，你就会被扔在地狱呢？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你有壮士断腕的决心，你必定能够胜过罪。当然，耶稣并不是让人真的去砍掉自己的手和脚，挖掉自己的眼睛，而是因为看到犯罪的后果的可怕因而下不顾一切的决心。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以西结书</a:t>
            </a:r>
            <a:r>
              <a:rPr lang="en-US" altLang="zh-CN" sz="1800" dirty="0" smtClean="0"/>
              <a:t>18:21 </a:t>
            </a:r>
            <a:r>
              <a:rPr lang="zh-CN" altLang="en-US" sz="1800" dirty="0" smtClean="0"/>
              <a:t>恶人若回头离开所作的一切罪恶，谨守我一切的律例，行正直与合理的事，他必定存活，不致死亡。 </a:t>
            </a:r>
            <a:r>
              <a:rPr lang="en-US" altLang="zh-CN" sz="1800" dirty="0" smtClean="0"/>
              <a:t>18:22 </a:t>
            </a:r>
            <a:r>
              <a:rPr lang="zh-CN" altLang="en-US" sz="1800" dirty="0" smtClean="0"/>
              <a:t>他所犯的一切罪过都不被记念，因所行的义，他必存活。 </a:t>
            </a:r>
            <a:r>
              <a:rPr lang="en-US" altLang="zh-CN" sz="1800" dirty="0" smtClean="0"/>
              <a:t>18:23 </a:t>
            </a:r>
            <a:r>
              <a:rPr lang="zh-CN" altLang="en-US" sz="1800" dirty="0" smtClean="0"/>
              <a:t>主耶和华说，恶人死亡，岂是我喜悦的吗？不是喜悦他回头离开所行的道存活吗？</a:t>
            </a:r>
            <a:r>
              <a:rPr lang="en-US" altLang="zh-CN" sz="1800" dirty="0" smtClean="0"/>
              <a:t>18:24 </a:t>
            </a:r>
            <a:r>
              <a:rPr lang="zh-CN" altLang="en-US" sz="1800" dirty="0" smtClean="0"/>
              <a:t>义人若转离义行而作罪孽，照着恶人所行一切可憎的事而行，他岂能存活吗？他所行的一切义都不被记念。他必因所犯的罪，所行的恶死亡。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马太福音 </a:t>
            </a:r>
            <a:r>
              <a:rPr lang="en-US" altLang="zh-CN" sz="1800" dirty="0" smtClean="0"/>
              <a:t>24:42 </a:t>
            </a:r>
            <a:r>
              <a:rPr lang="zh-CN" altLang="en-US" sz="1800" dirty="0" smtClean="0"/>
              <a:t>所以你们要儆醒，因为不知道你们的主是哪一天来到。。。</a:t>
            </a:r>
            <a:r>
              <a:rPr lang="en-US" altLang="zh-CN" sz="1800" dirty="0" smtClean="0"/>
              <a:t>24:45 </a:t>
            </a:r>
            <a:r>
              <a:rPr lang="zh-CN" altLang="en-US" sz="1800" dirty="0" smtClean="0"/>
              <a:t>谁是忠心有见识的仆人，为主人所派，管理家里的人，按时分粮给他们呢？</a:t>
            </a:r>
            <a:r>
              <a:rPr lang="en-US" altLang="zh-CN" sz="1800" dirty="0" smtClean="0"/>
              <a:t>24:46 </a:t>
            </a:r>
            <a:r>
              <a:rPr lang="zh-CN" altLang="en-US" sz="1800" dirty="0" smtClean="0"/>
              <a:t>主人来到，看见他这样行，那仆人就有福了。</a:t>
            </a:r>
            <a:r>
              <a:rPr lang="en-US" altLang="zh-CN" sz="1800" dirty="0" smtClean="0"/>
              <a:t>24:47 </a:t>
            </a:r>
            <a:r>
              <a:rPr lang="zh-CN" altLang="en-US" sz="1800" dirty="0" smtClean="0"/>
              <a:t>我实在告诉你们，主人要派他管理一切所有的。</a:t>
            </a:r>
            <a:r>
              <a:rPr lang="en-US" altLang="zh-CN" sz="1800" dirty="0" smtClean="0"/>
              <a:t>24:48 </a:t>
            </a:r>
            <a:r>
              <a:rPr lang="zh-CN" altLang="en-US" sz="1800" dirty="0" smtClean="0"/>
              <a:t>倘若那恶仆心里说，我的主人必来得迟，</a:t>
            </a:r>
            <a:r>
              <a:rPr lang="en-US" altLang="zh-CN" sz="1800" dirty="0" smtClean="0"/>
              <a:t>24:49 </a:t>
            </a:r>
            <a:r>
              <a:rPr lang="zh-CN" altLang="en-US" sz="1800" dirty="0" smtClean="0"/>
              <a:t>就动手打他的同伴，又和酒醉的人一同吃喝。</a:t>
            </a:r>
            <a:r>
              <a:rPr lang="en-US" altLang="zh-CN" sz="1800" dirty="0" smtClean="0"/>
              <a:t>24:50 </a:t>
            </a:r>
            <a:r>
              <a:rPr lang="zh-CN" altLang="en-US" sz="1800" dirty="0" smtClean="0"/>
              <a:t>在想不到的日子，不知道的时辰，那仆人的主人要来，</a:t>
            </a:r>
            <a:r>
              <a:rPr lang="en-US" altLang="zh-CN" sz="1800" dirty="0" smtClean="0"/>
              <a:t>24:51 </a:t>
            </a:r>
            <a:r>
              <a:rPr lang="zh-CN" altLang="en-US" sz="1800" dirty="0" smtClean="0"/>
              <a:t>重重地处治他，（或作把他腰斩了）定他和假冒为善的人同罪。在那里必要哀哭切齿了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9:49 </a:t>
            </a:r>
            <a:r>
              <a:rPr lang="zh-CN" altLang="en-US" sz="1800" dirty="0" smtClean="0"/>
              <a:t>因为必用火当盐，腌各人。（有古卷在此有凡祭物必用盐腌）。以西结书</a:t>
            </a:r>
            <a:r>
              <a:rPr lang="en-US" altLang="zh-CN" sz="1800" dirty="0" smtClean="0"/>
              <a:t>43:23 </a:t>
            </a:r>
            <a:r>
              <a:rPr lang="zh-CN" altLang="en-US" sz="1800" dirty="0" smtClean="0"/>
              <a:t>洁净了坛，就要将一只无残疾的公牛犊和羊群中一只无残疾的公绵羊。</a:t>
            </a:r>
            <a:r>
              <a:rPr lang="en-US" altLang="zh-CN" sz="1800" dirty="0" smtClean="0"/>
              <a:t>43:24</a:t>
            </a:r>
            <a:r>
              <a:rPr lang="zh-CN" altLang="en-US" sz="1800" dirty="0" smtClean="0"/>
              <a:t>奉到耶和华前。祭司要撒盐在其上，献与耶和华为燔祭。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路加福音</a:t>
            </a:r>
            <a:r>
              <a:rPr lang="en-US" altLang="zh-CN" sz="1800" dirty="0" smtClean="0"/>
              <a:t>3:16 </a:t>
            </a:r>
            <a:r>
              <a:rPr lang="zh-CN" altLang="en-US" sz="1800" dirty="0" smtClean="0"/>
              <a:t>约翰说，我是用水给你们施洗，但有一位能力比我更大的要来，我就是给他解鞋带也不配。他要用圣灵与火给你们施洗。</a:t>
            </a:r>
            <a:r>
              <a:rPr lang="en-US" altLang="zh-CN" sz="1800" dirty="0" smtClean="0"/>
              <a:t>3:17 </a:t>
            </a:r>
            <a:r>
              <a:rPr lang="zh-CN" altLang="en-US" sz="1800" dirty="0" smtClean="0"/>
              <a:t>他手里拿着簸箕，要扬净他的场，把麦子收在仓里，把糠用不灭的火烧尽了。与这里的意思相关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马</a:t>
            </a:r>
            <a:r>
              <a:rPr lang="zh-CN" altLang="en-US" sz="4000" dirty="0" smtClean="0">
                <a:ea typeface="宋体" pitchFamily="2" charset="-122"/>
              </a:rPr>
              <a:t>可福音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2015/07/26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第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8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章回顾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r>
              <a:rPr lang="zh-CN" altLang="en-US" sz="3600" dirty="0"/>
              <a:t>第</a:t>
            </a:r>
            <a:r>
              <a:rPr lang="en-US" sz="3600" dirty="0"/>
              <a:t>8</a:t>
            </a:r>
            <a:r>
              <a:rPr lang="zh-CN" altLang="en-US" sz="3600" dirty="0"/>
              <a:t>章</a:t>
            </a:r>
            <a:endParaRPr lang="en-US" sz="3600" dirty="0"/>
          </a:p>
          <a:p>
            <a:pPr lvl="1"/>
            <a:r>
              <a:rPr lang="zh-CN" altLang="en-US" sz="3200" dirty="0"/>
              <a:t>耶稣喂饱</a:t>
            </a:r>
            <a:r>
              <a:rPr lang="en-US" altLang="zh-CN" sz="3200" dirty="0"/>
              <a:t>4</a:t>
            </a:r>
            <a:r>
              <a:rPr lang="zh-CN" altLang="en-US" sz="3200" dirty="0"/>
              <a:t>千人（</a:t>
            </a:r>
            <a:r>
              <a:rPr lang="en-US" sz="3200" dirty="0"/>
              <a:t>8</a:t>
            </a:r>
            <a:r>
              <a:rPr lang="zh-CN" altLang="en-US" sz="3200" dirty="0"/>
              <a:t>：</a:t>
            </a:r>
            <a:r>
              <a:rPr lang="en-US" sz="3200" dirty="0"/>
              <a:t>1-10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谁是眼瞎的人？（</a:t>
            </a:r>
            <a:r>
              <a:rPr lang="en-US" sz="3200" dirty="0"/>
              <a:t>8</a:t>
            </a:r>
            <a:r>
              <a:rPr lang="zh-CN" altLang="en-US" sz="3200" dirty="0"/>
              <a:t>：</a:t>
            </a:r>
            <a:r>
              <a:rPr lang="en-US" sz="3200" dirty="0"/>
              <a:t>11-26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什么是福音？（</a:t>
            </a:r>
            <a:r>
              <a:rPr lang="en-US" sz="3200" dirty="0"/>
              <a:t>8:27-33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什么是门徒？（</a:t>
            </a:r>
            <a:r>
              <a:rPr lang="en-US" sz="3200" dirty="0"/>
              <a:t>8</a:t>
            </a:r>
            <a:r>
              <a:rPr lang="zh-CN" altLang="en-US" sz="3200" dirty="0"/>
              <a:t>：</a:t>
            </a:r>
            <a:r>
              <a:rPr lang="en-US" sz="3200" dirty="0"/>
              <a:t>34-38</a:t>
            </a:r>
            <a:r>
              <a:rPr lang="zh-CN" altLang="en-US" sz="3200" dirty="0"/>
              <a:t>）</a:t>
            </a:r>
            <a:endParaRPr lang="en-US" sz="3200" dirty="0"/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什么是门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徒 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(I)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8:34 </a:t>
            </a:r>
            <a:r>
              <a:rPr lang="zh-CN" altLang="en-US" sz="2800" dirty="0">
                <a:ea typeface="宋体" pitchFamily="2" charset="-122"/>
              </a:rPr>
              <a:t>于是叫众人和门徒来，对他们说，若有人要跟从我，就当舍己，背起他的十字架来跟从我。</a:t>
            </a:r>
            <a:r>
              <a:rPr lang="en-US" altLang="zh-CN" sz="2800" dirty="0">
                <a:ea typeface="宋体" pitchFamily="2" charset="-122"/>
              </a:rPr>
              <a:t>8:35 </a:t>
            </a:r>
            <a:r>
              <a:rPr lang="zh-CN" altLang="en-US" sz="2800" dirty="0">
                <a:ea typeface="宋体" pitchFamily="2" charset="-122"/>
              </a:rPr>
              <a:t>因为凡要救自己生命的，（生命或作灵魂下同）必丧掉生命。凡为我和福音丧掉生命的，必救了生命。</a:t>
            </a:r>
            <a:r>
              <a:rPr lang="en-US" altLang="zh-CN" sz="2800" dirty="0">
                <a:ea typeface="宋体" pitchFamily="2" charset="-122"/>
              </a:rPr>
              <a:t>8:36 </a:t>
            </a:r>
            <a:r>
              <a:rPr lang="zh-CN" altLang="en-US" sz="2800" dirty="0">
                <a:ea typeface="宋体" pitchFamily="2" charset="-122"/>
              </a:rPr>
              <a:t>人就是赚得全世界，赔上自己的生命，有什么益处呢？</a:t>
            </a:r>
            <a:r>
              <a:rPr lang="en-US" altLang="zh-CN" sz="2800" dirty="0">
                <a:ea typeface="宋体" pitchFamily="2" charset="-122"/>
              </a:rPr>
              <a:t>8:37 </a:t>
            </a:r>
            <a:r>
              <a:rPr lang="zh-CN" altLang="en-US" sz="2800" dirty="0">
                <a:ea typeface="宋体" pitchFamily="2" charset="-122"/>
              </a:rPr>
              <a:t>人还能拿什么换生命呢？</a:t>
            </a:r>
            <a:r>
              <a:rPr lang="en-US" altLang="zh-CN" sz="2800" dirty="0">
                <a:ea typeface="宋体" pitchFamily="2" charset="-122"/>
              </a:rPr>
              <a:t>8:38 </a:t>
            </a:r>
            <a:r>
              <a:rPr lang="zh-CN" altLang="en-US" sz="2800" dirty="0">
                <a:ea typeface="宋体" pitchFamily="2" charset="-122"/>
              </a:rPr>
              <a:t>凡在这淫乱罪恶的世代，把我和我的道当作可耻的，人子在他父的荣耀里，同圣天使降临的时候，也要把那人当作可耻的。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5954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9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zh-CN" altLang="en-US" sz="3600" dirty="0" smtClean="0"/>
              <a:t>第</a:t>
            </a:r>
            <a:r>
              <a:rPr lang="en-US" sz="3600" dirty="0"/>
              <a:t>9</a:t>
            </a:r>
            <a:r>
              <a:rPr lang="zh-CN" altLang="en-US" sz="3600" dirty="0"/>
              <a:t>章</a:t>
            </a:r>
            <a:endParaRPr lang="en-US" sz="3600" dirty="0"/>
          </a:p>
          <a:p>
            <a:pPr lvl="1"/>
            <a:r>
              <a:rPr lang="zh-CN" altLang="en-US" sz="3200" dirty="0"/>
              <a:t>耶稣是谁？（</a:t>
            </a:r>
            <a:r>
              <a:rPr lang="en-US" sz="3200" dirty="0"/>
              <a:t>9:1-13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为什么我们不能？（</a:t>
            </a:r>
            <a:r>
              <a:rPr lang="en-US" sz="3200" dirty="0"/>
              <a:t>9</a:t>
            </a:r>
            <a:r>
              <a:rPr lang="zh-CN" altLang="en-US" sz="3200" dirty="0"/>
              <a:t>：</a:t>
            </a:r>
            <a:r>
              <a:rPr lang="en-US" sz="3200" dirty="0"/>
              <a:t>14-29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谁为大？（</a:t>
            </a:r>
            <a:r>
              <a:rPr lang="en-US" sz="3200" dirty="0"/>
              <a:t>9</a:t>
            </a:r>
            <a:r>
              <a:rPr lang="zh-CN" altLang="en-US" sz="3200" dirty="0"/>
              <a:t>：</a:t>
            </a:r>
            <a:r>
              <a:rPr lang="en-US" sz="3200" dirty="0"/>
              <a:t>30-41</a:t>
            </a:r>
            <a:r>
              <a:rPr lang="zh-CN" altLang="en-US" sz="3200" dirty="0"/>
              <a:t>）</a:t>
            </a:r>
            <a:endParaRPr lang="en-US" sz="3200" dirty="0"/>
          </a:p>
          <a:p>
            <a:pPr lvl="1"/>
            <a:r>
              <a:rPr lang="zh-CN" altLang="en-US" sz="3200" dirty="0"/>
              <a:t>什么是门徒</a:t>
            </a:r>
            <a:r>
              <a:rPr lang="en-US" sz="3200" dirty="0"/>
              <a:t>(II)</a:t>
            </a:r>
            <a:r>
              <a:rPr lang="zh-CN" altLang="en-US" sz="3200" dirty="0"/>
              <a:t>？</a:t>
            </a:r>
            <a:r>
              <a:rPr lang="en-US" sz="3200" dirty="0"/>
              <a:t>(9</a:t>
            </a:r>
            <a:r>
              <a:rPr lang="zh-CN" altLang="en-US" sz="3200" dirty="0"/>
              <a:t>：</a:t>
            </a:r>
            <a:r>
              <a:rPr lang="en-US" sz="3200" dirty="0"/>
              <a:t>42-41</a:t>
            </a:r>
            <a:r>
              <a:rPr lang="zh-CN" altLang="en-US" sz="3200" dirty="0"/>
              <a:t>）</a:t>
            </a:r>
            <a:endParaRPr lang="en-US" altLang="zh-CN" sz="3200" dirty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45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耶稣是谁？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9:1 </a:t>
            </a:r>
            <a:r>
              <a:rPr lang="zh-CN" altLang="en-US" sz="2400" dirty="0">
                <a:ea typeface="宋体" pitchFamily="2" charset="-122"/>
              </a:rPr>
              <a:t>耶稣又对他们说，我实在告诉你们，站在这里的，有人在没尝死味以前，必要看见神的国大有能力临到。</a:t>
            </a:r>
            <a:r>
              <a:rPr lang="en-US" altLang="zh-CN" sz="2400" dirty="0">
                <a:ea typeface="宋体" pitchFamily="2" charset="-122"/>
              </a:rPr>
              <a:t>9:2 </a:t>
            </a:r>
            <a:r>
              <a:rPr lang="zh-CN" altLang="en-US" sz="2400" dirty="0">
                <a:ea typeface="宋体" pitchFamily="2" charset="-122"/>
              </a:rPr>
              <a:t>过了六天，耶稣带着彼得，雅各，约翰，暗暗地上了高山，就在他们面前变了形像。</a:t>
            </a:r>
            <a:r>
              <a:rPr lang="en-US" altLang="zh-CN" sz="2400" dirty="0">
                <a:ea typeface="宋体" pitchFamily="2" charset="-122"/>
              </a:rPr>
              <a:t>9:3 </a:t>
            </a:r>
            <a:r>
              <a:rPr lang="zh-CN" altLang="en-US" sz="2400" dirty="0">
                <a:ea typeface="宋体" pitchFamily="2" charset="-122"/>
              </a:rPr>
              <a:t>衣服放光，极其洁白。地上漂布的，没有一个能漂得那样白。</a:t>
            </a:r>
            <a:r>
              <a:rPr lang="en-US" altLang="zh-CN" sz="2400" dirty="0">
                <a:ea typeface="宋体" pitchFamily="2" charset="-122"/>
              </a:rPr>
              <a:t>9:4 </a:t>
            </a:r>
            <a:r>
              <a:rPr lang="zh-CN" altLang="en-US" sz="2400" dirty="0">
                <a:ea typeface="宋体" pitchFamily="2" charset="-122"/>
              </a:rPr>
              <a:t>忽然有以利亚同摩西向他们显现。并且和耶稣说话。</a:t>
            </a:r>
            <a:r>
              <a:rPr lang="en-US" altLang="zh-CN" sz="2400" dirty="0">
                <a:ea typeface="宋体" pitchFamily="2" charset="-122"/>
              </a:rPr>
              <a:t>9:5 </a:t>
            </a:r>
            <a:r>
              <a:rPr lang="zh-CN" altLang="en-US" sz="2400" dirty="0">
                <a:ea typeface="宋体" pitchFamily="2" charset="-122"/>
              </a:rPr>
              <a:t>彼得对耶稣说，拉比，（拉比就是夫子）我们在这里真好。可以搭三座棚，一座为你，一座为摩西，一座为以利亚。</a:t>
            </a:r>
            <a:r>
              <a:rPr lang="en-US" altLang="zh-CN" sz="2400" dirty="0">
                <a:ea typeface="宋体" pitchFamily="2" charset="-122"/>
              </a:rPr>
              <a:t>9:6 </a:t>
            </a:r>
            <a:r>
              <a:rPr lang="zh-CN" altLang="en-US" sz="2400" dirty="0">
                <a:ea typeface="宋体" pitchFamily="2" charset="-122"/>
              </a:rPr>
              <a:t>彼得不知道说什么才好。因为他们甚是惧怕，</a:t>
            </a:r>
            <a:r>
              <a:rPr lang="en-US" altLang="zh-CN" sz="2400" dirty="0">
                <a:ea typeface="宋体" pitchFamily="2" charset="-122"/>
              </a:rPr>
              <a:t>9:7 </a:t>
            </a:r>
            <a:r>
              <a:rPr lang="zh-CN" altLang="en-US" sz="2400" dirty="0">
                <a:ea typeface="宋体" pitchFamily="2" charset="-122"/>
              </a:rPr>
              <a:t>有一朵云彩来遮盖他们。也有声音从云彩里出来说，这是我的爱子，你们要听他。</a:t>
            </a:r>
            <a:r>
              <a:rPr lang="en-US" altLang="zh-CN" sz="2400" dirty="0">
                <a:ea typeface="宋体" pitchFamily="2" charset="-122"/>
              </a:rPr>
              <a:t>9:8 </a:t>
            </a:r>
            <a:r>
              <a:rPr lang="zh-CN" altLang="en-US" sz="2400" dirty="0">
                <a:ea typeface="宋体" pitchFamily="2" charset="-122"/>
              </a:rPr>
              <a:t>门徒忽然周围一看，不再见一人，只见耶稣同他们在那里。</a:t>
            </a:r>
            <a:endParaRPr lang="en-US" altLang="en-US" sz="24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0895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9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1-3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9:1 </a:t>
            </a:r>
            <a:r>
              <a:rPr lang="zh-CN" altLang="en-US" sz="2800" dirty="0">
                <a:ea typeface="宋体" pitchFamily="2" charset="-122"/>
              </a:rPr>
              <a:t>耶稣又对他们说，我实在告诉你们，站在这里的，有人在没尝死味以前，必要看见神的国大有能力临到。</a:t>
            </a:r>
            <a:r>
              <a:rPr lang="en-US" altLang="zh-CN" sz="2800" dirty="0">
                <a:ea typeface="宋体" pitchFamily="2" charset="-122"/>
              </a:rPr>
              <a:t>9:2 </a:t>
            </a:r>
            <a:r>
              <a:rPr lang="zh-CN" altLang="en-US" sz="2800" dirty="0">
                <a:ea typeface="宋体" pitchFamily="2" charset="-122"/>
              </a:rPr>
              <a:t>过了六天，耶稣带着彼得，雅各，约翰，暗暗地上了高山，就在他们面前变了形像。</a:t>
            </a:r>
            <a:r>
              <a:rPr lang="en-US" altLang="zh-CN" sz="2800" dirty="0">
                <a:ea typeface="宋体" pitchFamily="2" charset="-122"/>
              </a:rPr>
              <a:t>9:3 </a:t>
            </a:r>
            <a:r>
              <a:rPr lang="zh-CN" altLang="en-US" sz="2800" dirty="0">
                <a:ea typeface="宋体" pitchFamily="2" charset="-122"/>
              </a:rPr>
              <a:t>衣服放光，极其洁白。地上漂布的，没有一个能漂得那样白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6596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9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4-7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9:4 </a:t>
            </a:r>
            <a:r>
              <a:rPr lang="zh-CN" altLang="en-US" sz="2800" dirty="0">
                <a:ea typeface="宋体" pitchFamily="2" charset="-122"/>
              </a:rPr>
              <a:t>忽然有以利亚同摩西向他们显现。并且和耶稣说话。</a:t>
            </a:r>
            <a:r>
              <a:rPr lang="en-US" altLang="zh-CN" sz="2800" dirty="0">
                <a:ea typeface="宋体" pitchFamily="2" charset="-122"/>
              </a:rPr>
              <a:t>9:5 </a:t>
            </a:r>
            <a:r>
              <a:rPr lang="zh-CN" altLang="en-US" sz="2800" dirty="0">
                <a:ea typeface="宋体" pitchFamily="2" charset="-122"/>
              </a:rPr>
              <a:t>彼得对耶稣说，拉比，（拉比就是夫子）我们在这里真好。可以搭三座棚，一座为你，一座为摩西，一座为以利亚。</a:t>
            </a:r>
            <a:r>
              <a:rPr lang="en-US" altLang="zh-CN" sz="2800" dirty="0">
                <a:ea typeface="宋体" pitchFamily="2" charset="-122"/>
              </a:rPr>
              <a:t>9:6 </a:t>
            </a:r>
            <a:r>
              <a:rPr lang="zh-CN" altLang="en-US" sz="2800" dirty="0">
                <a:ea typeface="宋体" pitchFamily="2" charset="-122"/>
              </a:rPr>
              <a:t>彼得不知道说什么才好。因为他们甚是惧怕，</a:t>
            </a:r>
            <a:r>
              <a:rPr lang="en-US" altLang="zh-CN" sz="2800" dirty="0">
                <a:ea typeface="宋体" pitchFamily="2" charset="-122"/>
              </a:rPr>
              <a:t>9:7 </a:t>
            </a:r>
            <a:r>
              <a:rPr lang="zh-CN" altLang="en-US" sz="2800" dirty="0">
                <a:ea typeface="宋体" pitchFamily="2" charset="-122"/>
              </a:rPr>
              <a:t>有一朵云彩来遮盖他们。也有声音从云彩里出来说，这是我的爱子，你们要听他。</a:t>
            </a:r>
            <a:r>
              <a:rPr lang="en-US" altLang="zh-CN" sz="2800" dirty="0">
                <a:ea typeface="宋体" pitchFamily="2" charset="-122"/>
              </a:rPr>
              <a:t>9:8 </a:t>
            </a:r>
            <a:r>
              <a:rPr lang="zh-CN" altLang="en-US" sz="2800" dirty="0">
                <a:ea typeface="宋体" pitchFamily="2" charset="-122"/>
              </a:rPr>
              <a:t>门徒忽然周围一看，不再见一人，只见耶稣同他们在那里。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97439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9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smtClean="0">
                <a:solidFill>
                  <a:schemeClr val="tx1"/>
                </a:solidFill>
                <a:ea typeface="宋体" pitchFamily="2" charset="-122"/>
              </a:rPr>
              <a:t>9-13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9:9 </a:t>
            </a:r>
            <a:r>
              <a:rPr lang="zh-CN" altLang="en-US" sz="2800" dirty="0">
                <a:ea typeface="宋体" pitchFamily="2" charset="-122"/>
              </a:rPr>
              <a:t>下山的时候，耶稣嘱咐他们说，人子还没有从死里复活，你们不要将所看见的告诉人。</a:t>
            </a:r>
            <a:r>
              <a:rPr lang="en-US" altLang="zh-CN" sz="2800" dirty="0">
                <a:ea typeface="宋体" pitchFamily="2" charset="-122"/>
              </a:rPr>
              <a:t>9:10 </a:t>
            </a:r>
            <a:r>
              <a:rPr lang="zh-CN" altLang="en-US" sz="2800" dirty="0">
                <a:ea typeface="宋体" pitchFamily="2" charset="-122"/>
              </a:rPr>
              <a:t>门徒将这话存记在心，彼此议论从死里复活是什么意思。</a:t>
            </a:r>
            <a:r>
              <a:rPr lang="en-US" altLang="zh-CN" sz="2800" dirty="0">
                <a:ea typeface="宋体" pitchFamily="2" charset="-122"/>
              </a:rPr>
              <a:t>9:11 </a:t>
            </a:r>
            <a:r>
              <a:rPr lang="zh-CN" altLang="en-US" sz="2800" dirty="0">
                <a:ea typeface="宋体" pitchFamily="2" charset="-122"/>
              </a:rPr>
              <a:t>他们就问耶稣说，文士为什么说，以利亚必须先来。</a:t>
            </a:r>
            <a:r>
              <a:rPr lang="en-US" altLang="zh-CN" sz="2800" dirty="0">
                <a:ea typeface="宋体" pitchFamily="2" charset="-122"/>
              </a:rPr>
              <a:t>9:12 </a:t>
            </a:r>
            <a:r>
              <a:rPr lang="zh-CN" altLang="en-US" sz="2800" dirty="0">
                <a:ea typeface="宋体" pitchFamily="2" charset="-122"/>
              </a:rPr>
              <a:t>耶稣说，以利亚固然先来，复兴万事。经上不是指着人子说，他要受许多的苦，被人轻慢呢？</a:t>
            </a:r>
            <a:r>
              <a:rPr lang="en-US" altLang="zh-CN" sz="2800" dirty="0">
                <a:ea typeface="宋体" pitchFamily="2" charset="-122"/>
              </a:rPr>
              <a:t>9:13 </a:t>
            </a:r>
            <a:r>
              <a:rPr lang="zh-CN" altLang="en-US" sz="2800" dirty="0">
                <a:ea typeface="宋体" pitchFamily="2" charset="-122"/>
              </a:rPr>
              <a:t>我告诉你们，以利亚已经来了，他们也任意待他，正如经上所指着他的话。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951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为什么我们不能？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9:14 </a:t>
            </a:r>
            <a:r>
              <a:rPr lang="zh-CN" altLang="en-US" sz="2800" dirty="0">
                <a:ea typeface="宋体" pitchFamily="2" charset="-122"/>
              </a:rPr>
              <a:t>耶稣到了门徒那里，看见有许多人围着他们，又有文士和他们辩论。</a:t>
            </a:r>
            <a:r>
              <a:rPr lang="en-US" altLang="zh-CN" sz="2800" dirty="0">
                <a:ea typeface="宋体" pitchFamily="2" charset="-122"/>
              </a:rPr>
              <a:t>9:15 </a:t>
            </a:r>
            <a:r>
              <a:rPr lang="zh-CN" altLang="en-US" sz="2800" dirty="0">
                <a:ea typeface="宋体" pitchFamily="2" charset="-122"/>
              </a:rPr>
              <a:t>众人一见耶稣，都甚希奇，就跑上去问他的安。</a:t>
            </a:r>
            <a:r>
              <a:rPr lang="en-US" altLang="zh-CN" sz="2800" dirty="0">
                <a:ea typeface="宋体" pitchFamily="2" charset="-122"/>
              </a:rPr>
              <a:t>9:16 </a:t>
            </a:r>
            <a:r>
              <a:rPr lang="zh-CN" altLang="en-US" sz="2800" dirty="0">
                <a:ea typeface="宋体" pitchFamily="2" charset="-122"/>
              </a:rPr>
              <a:t>耶稣问他们说，你们和他们辩论的是什么。</a:t>
            </a:r>
            <a:r>
              <a:rPr lang="en-US" altLang="zh-CN" sz="2800" dirty="0">
                <a:ea typeface="宋体" pitchFamily="2" charset="-122"/>
              </a:rPr>
              <a:t>9:17 </a:t>
            </a:r>
            <a:r>
              <a:rPr lang="zh-CN" altLang="en-US" sz="2800" dirty="0">
                <a:ea typeface="宋体" pitchFamily="2" charset="-122"/>
              </a:rPr>
              <a:t>众人中间有一个人回答说，夫子，我带了我的儿子到你这里来，他被哑巴鬼附着。</a:t>
            </a:r>
            <a:r>
              <a:rPr lang="en-US" altLang="zh-CN" sz="2800" dirty="0">
                <a:ea typeface="宋体" pitchFamily="2" charset="-122"/>
              </a:rPr>
              <a:t>9:18 </a:t>
            </a:r>
            <a:r>
              <a:rPr lang="zh-CN" altLang="en-US" sz="2800" dirty="0">
                <a:ea typeface="宋体" pitchFamily="2" charset="-122"/>
              </a:rPr>
              <a:t>无论在哪里，鬼捉弄他，把他摔倒，他就口中流沫，咬牙切齿，身体枯干，我请过你的门徒把鬼赶出去，他们却是不能。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7325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为什么我们不能？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9:19 </a:t>
            </a:r>
            <a:r>
              <a:rPr lang="zh-CN" altLang="en-US" sz="2800" dirty="0">
                <a:ea typeface="宋体" pitchFamily="2" charset="-122"/>
              </a:rPr>
              <a:t>耶稣说，嗳，不信的世代阿，我在你们这里要到几时呢？我忍耐你们要到几时呢？把他带到我这里来吧。</a:t>
            </a:r>
            <a:r>
              <a:rPr lang="en-US" altLang="zh-CN" sz="2800" dirty="0">
                <a:ea typeface="宋体" pitchFamily="2" charset="-122"/>
              </a:rPr>
              <a:t>9:20 </a:t>
            </a:r>
            <a:r>
              <a:rPr lang="zh-CN" altLang="en-US" sz="2800" dirty="0">
                <a:ea typeface="宋体" pitchFamily="2" charset="-122"/>
              </a:rPr>
              <a:t>他们就带了他来。他一见耶稣，鬼便叫他重重地抽疯。倒在地上，翻来覆去，口中流沫。</a:t>
            </a:r>
            <a:r>
              <a:rPr lang="en-US" altLang="zh-CN" sz="2800" dirty="0">
                <a:ea typeface="宋体" pitchFamily="2" charset="-122"/>
              </a:rPr>
              <a:t>9:21 </a:t>
            </a:r>
            <a:r>
              <a:rPr lang="zh-CN" altLang="en-US" sz="2800" dirty="0">
                <a:ea typeface="宋体" pitchFamily="2" charset="-122"/>
              </a:rPr>
              <a:t>耶稣问他父亲说，他得这病，有多少日子呢？回答说，从小的时候。</a:t>
            </a:r>
            <a:r>
              <a:rPr lang="en-US" altLang="zh-CN" sz="2800" dirty="0">
                <a:ea typeface="宋体" pitchFamily="2" charset="-122"/>
              </a:rPr>
              <a:t>9:22 </a:t>
            </a:r>
            <a:r>
              <a:rPr lang="zh-CN" altLang="en-US" sz="2800" dirty="0">
                <a:ea typeface="宋体" pitchFamily="2" charset="-122"/>
              </a:rPr>
              <a:t>鬼屡次把他扔在火里，水里，要灭他。你若能作什么，求你怜悯我们，帮助我们。</a:t>
            </a:r>
            <a:r>
              <a:rPr lang="en-US" altLang="zh-CN" sz="2800" dirty="0">
                <a:ea typeface="宋体" pitchFamily="2" charset="-122"/>
              </a:rPr>
              <a:t>9:23 </a:t>
            </a:r>
            <a:r>
              <a:rPr lang="zh-CN" altLang="en-US" sz="2800" dirty="0">
                <a:ea typeface="宋体" pitchFamily="2" charset="-122"/>
              </a:rPr>
              <a:t>耶稣对他说，你若能信，在信的人，凡事都能。</a:t>
            </a:r>
            <a:r>
              <a:rPr lang="en-US" altLang="zh-CN" sz="2800" dirty="0">
                <a:ea typeface="宋体" pitchFamily="2" charset="-122"/>
              </a:rPr>
              <a:t>9:24 </a:t>
            </a:r>
            <a:r>
              <a:rPr lang="zh-CN" altLang="en-US" sz="2800" dirty="0">
                <a:ea typeface="宋体" pitchFamily="2" charset="-122"/>
              </a:rPr>
              <a:t>孩子的父亲立时喊着说，我信。但我信不足，求主帮助。（有古卷作立时流泪地喊着说）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66632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为什么我们不能？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9:25 </a:t>
            </a:r>
            <a:r>
              <a:rPr lang="zh-CN" altLang="en-US" sz="2800" dirty="0">
                <a:ea typeface="宋体" pitchFamily="2" charset="-122"/>
              </a:rPr>
              <a:t>耶稣看见众人都跑上来，就斥责那污鬼，说，你这聋哑的鬼，我吩咐你从他里头出来，再不要进去。</a:t>
            </a:r>
            <a:r>
              <a:rPr lang="en-US" altLang="zh-CN" sz="2800" dirty="0">
                <a:ea typeface="宋体" pitchFamily="2" charset="-122"/>
              </a:rPr>
              <a:t>9:26 </a:t>
            </a:r>
            <a:r>
              <a:rPr lang="zh-CN" altLang="en-US" sz="2800" dirty="0">
                <a:ea typeface="宋体" pitchFamily="2" charset="-122"/>
              </a:rPr>
              <a:t>那鬼喊叫，使孩子大大地抽了一阵疯，就出来了。孩子好像死了一般，以致众人多半说，他是死了。</a:t>
            </a:r>
            <a:r>
              <a:rPr lang="en-US" altLang="zh-CN" sz="2800" dirty="0">
                <a:ea typeface="宋体" pitchFamily="2" charset="-122"/>
              </a:rPr>
              <a:t>9:27 </a:t>
            </a:r>
            <a:r>
              <a:rPr lang="zh-CN" altLang="en-US" sz="2800" dirty="0">
                <a:ea typeface="宋体" pitchFamily="2" charset="-122"/>
              </a:rPr>
              <a:t>但耶稣拉着他的手，扶他起来，他就站起来了。</a:t>
            </a:r>
            <a:r>
              <a:rPr lang="en-US" altLang="zh-CN" sz="2800" dirty="0">
                <a:ea typeface="宋体" pitchFamily="2" charset="-122"/>
              </a:rPr>
              <a:t>9:28 </a:t>
            </a:r>
            <a:r>
              <a:rPr lang="zh-CN" altLang="en-US" sz="2800" dirty="0">
                <a:ea typeface="宋体" pitchFamily="2" charset="-122"/>
              </a:rPr>
              <a:t>耶稣进了屋子，门徒就暗暗地问他说，我们为什么不能赶出他去呢？</a:t>
            </a:r>
            <a:r>
              <a:rPr lang="en-US" altLang="zh-CN" sz="2800" dirty="0">
                <a:ea typeface="宋体" pitchFamily="2" charset="-122"/>
              </a:rPr>
              <a:t>9:29 </a:t>
            </a:r>
            <a:r>
              <a:rPr lang="zh-CN" altLang="en-US" sz="2800" dirty="0">
                <a:ea typeface="宋体" pitchFamily="2" charset="-122"/>
              </a:rPr>
              <a:t>耶稣说，非用祷告，（有古卷在此有禁食二字）这一类的鬼，总不能出来。（或作不能赶他出来）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7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谁为大？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9:30 </a:t>
            </a:r>
            <a:r>
              <a:rPr lang="zh-CN" altLang="en-US" dirty="0">
                <a:ea typeface="宋体" pitchFamily="2" charset="-122"/>
              </a:rPr>
              <a:t>他们离开那地方，经过加利利。耶稣不愿意人知道。</a:t>
            </a:r>
            <a:r>
              <a:rPr lang="en-US" altLang="zh-CN" dirty="0">
                <a:ea typeface="宋体" pitchFamily="2" charset="-122"/>
              </a:rPr>
              <a:t>9:31 </a:t>
            </a:r>
            <a:r>
              <a:rPr lang="zh-CN" altLang="en-US" dirty="0">
                <a:ea typeface="宋体" pitchFamily="2" charset="-122"/>
              </a:rPr>
              <a:t>于是教训门徒，说，人子将要被交在人手里，他们要杀害他。被杀以后，过三天他要复活。</a:t>
            </a:r>
            <a:r>
              <a:rPr lang="en-US" altLang="zh-CN" dirty="0">
                <a:ea typeface="宋体" pitchFamily="2" charset="-122"/>
              </a:rPr>
              <a:t>9:32 </a:t>
            </a:r>
            <a:r>
              <a:rPr lang="zh-CN" altLang="en-US" dirty="0">
                <a:ea typeface="宋体" pitchFamily="2" charset="-122"/>
              </a:rPr>
              <a:t>门徒却不明白这话，又不敢问他。</a:t>
            </a:r>
            <a:r>
              <a:rPr lang="en-US" altLang="zh-CN" dirty="0">
                <a:ea typeface="宋体" pitchFamily="2" charset="-122"/>
              </a:rPr>
              <a:t>9:33 </a:t>
            </a:r>
            <a:r>
              <a:rPr lang="zh-CN" altLang="en-US" dirty="0">
                <a:ea typeface="宋体" pitchFamily="2" charset="-122"/>
              </a:rPr>
              <a:t>他们来到迦百农。耶稣在屋里问门徒说，你们在路上议论的是什么。</a:t>
            </a:r>
            <a:r>
              <a:rPr lang="en-US" altLang="zh-CN" dirty="0">
                <a:ea typeface="宋体" pitchFamily="2" charset="-122"/>
              </a:rPr>
              <a:t>9:34 </a:t>
            </a:r>
            <a:r>
              <a:rPr lang="zh-CN" altLang="en-US" dirty="0">
                <a:ea typeface="宋体" pitchFamily="2" charset="-122"/>
              </a:rPr>
              <a:t>门徒不作声，因为他们在路上彼此争论谁为大。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3304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谁为大？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9:35 </a:t>
            </a:r>
            <a:r>
              <a:rPr lang="zh-CN" altLang="en-US" dirty="0">
                <a:ea typeface="宋体" pitchFamily="2" charset="-122"/>
              </a:rPr>
              <a:t>耶稣坐下，叫十二个门徒来，说，若有人愿意作首先的，他必作众人末后的，作众人的用人。</a:t>
            </a:r>
            <a:r>
              <a:rPr lang="en-US" altLang="zh-CN" dirty="0">
                <a:ea typeface="宋体" pitchFamily="2" charset="-122"/>
              </a:rPr>
              <a:t>9:36 </a:t>
            </a:r>
            <a:r>
              <a:rPr lang="zh-CN" altLang="en-US" dirty="0">
                <a:ea typeface="宋体" pitchFamily="2" charset="-122"/>
              </a:rPr>
              <a:t>于是领过一个小孩子来，叫他站在门徒中间。又抱起他来，对他们说，</a:t>
            </a:r>
            <a:r>
              <a:rPr lang="en-US" altLang="zh-CN" dirty="0">
                <a:ea typeface="宋体" pitchFamily="2" charset="-122"/>
              </a:rPr>
              <a:t>9:37 </a:t>
            </a:r>
            <a:r>
              <a:rPr lang="zh-CN" altLang="en-US" dirty="0">
                <a:ea typeface="宋体" pitchFamily="2" charset="-122"/>
              </a:rPr>
              <a:t>凡为我名，接待一个像这小孩子的就是接待我。凡接待我的，不是接待我，乃是接待那差我来的。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9868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谁为大？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9:38 </a:t>
            </a:r>
            <a:r>
              <a:rPr lang="zh-CN" altLang="en-US" dirty="0">
                <a:ea typeface="宋体" pitchFamily="2" charset="-122"/>
              </a:rPr>
              <a:t>约翰对耶稣说，夫子，我们看见一个人，奉你的名赶鬼，我们就禁止他，因为他不跟从我们。</a:t>
            </a:r>
            <a:r>
              <a:rPr lang="en-US" altLang="zh-CN" dirty="0">
                <a:ea typeface="宋体" pitchFamily="2" charset="-122"/>
              </a:rPr>
              <a:t>9:39 </a:t>
            </a:r>
            <a:r>
              <a:rPr lang="zh-CN" altLang="en-US" dirty="0">
                <a:ea typeface="宋体" pitchFamily="2" charset="-122"/>
              </a:rPr>
              <a:t>耶稣说，不要禁止他。因为没有人奉我名行异能，反倒轻易毁谤我。</a:t>
            </a:r>
            <a:r>
              <a:rPr lang="en-US" altLang="zh-CN" dirty="0">
                <a:ea typeface="宋体" pitchFamily="2" charset="-122"/>
              </a:rPr>
              <a:t>9:40 </a:t>
            </a:r>
            <a:r>
              <a:rPr lang="zh-CN" altLang="en-US" dirty="0">
                <a:ea typeface="宋体" pitchFamily="2" charset="-122"/>
              </a:rPr>
              <a:t>不敌挡我们的，就是帮助我们的。</a:t>
            </a:r>
            <a:r>
              <a:rPr lang="en-US" altLang="zh-CN" dirty="0">
                <a:ea typeface="宋体" pitchFamily="2" charset="-122"/>
              </a:rPr>
              <a:t>9:41 </a:t>
            </a:r>
            <a:r>
              <a:rPr lang="zh-CN" altLang="en-US" dirty="0">
                <a:ea typeface="宋体" pitchFamily="2" charset="-122"/>
              </a:rPr>
              <a:t>凡因你们是属基督，给你们一杯水喝的，我实在告诉你们，他不能不得赏赐。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452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什么是门徒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(II)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9:42 </a:t>
            </a:r>
            <a:r>
              <a:rPr lang="zh-CN" altLang="en-US" sz="2400" dirty="0">
                <a:ea typeface="宋体" pitchFamily="2" charset="-122"/>
              </a:rPr>
              <a:t>凡使这信我的一个小子跌倒的，倒不如把大磨石拴在这人的颈项上，扔在海里。</a:t>
            </a:r>
            <a:r>
              <a:rPr lang="en-US" altLang="zh-CN" sz="2400" dirty="0">
                <a:ea typeface="宋体" pitchFamily="2" charset="-122"/>
              </a:rPr>
              <a:t>9:43 </a:t>
            </a:r>
            <a:r>
              <a:rPr lang="zh-CN" altLang="en-US" sz="2400" dirty="0">
                <a:ea typeface="宋体" pitchFamily="2" charset="-122"/>
              </a:rPr>
              <a:t>倘若你一只手叫你跌倒，就把它砍下来。</a:t>
            </a:r>
            <a:r>
              <a:rPr lang="en-US" altLang="zh-CN" sz="2400" dirty="0">
                <a:ea typeface="宋体" pitchFamily="2" charset="-122"/>
              </a:rPr>
              <a:t>9:44 </a:t>
            </a:r>
            <a:r>
              <a:rPr lang="zh-CN" altLang="en-US" sz="2400" dirty="0">
                <a:ea typeface="宋体" pitchFamily="2" charset="-122"/>
              </a:rPr>
              <a:t>你缺了肢体进入永生，强如有两只手落到地狱，入那不灭的火里去。</a:t>
            </a:r>
            <a:r>
              <a:rPr lang="en-US" altLang="zh-CN" sz="2400" dirty="0">
                <a:ea typeface="宋体" pitchFamily="2" charset="-122"/>
              </a:rPr>
              <a:t>9:45 </a:t>
            </a:r>
            <a:r>
              <a:rPr lang="zh-CN" altLang="en-US" sz="2400" dirty="0">
                <a:ea typeface="宋体" pitchFamily="2" charset="-122"/>
              </a:rPr>
              <a:t>倘若你一只脚叫你跌倒，就把它砍下来。</a:t>
            </a:r>
            <a:r>
              <a:rPr lang="en-US" altLang="zh-CN" sz="2400" dirty="0">
                <a:ea typeface="宋体" pitchFamily="2" charset="-122"/>
              </a:rPr>
              <a:t>9:46 </a:t>
            </a:r>
            <a:r>
              <a:rPr lang="zh-CN" altLang="en-US" sz="2400" dirty="0">
                <a:ea typeface="宋体" pitchFamily="2" charset="-122"/>
              </a:rPr>
              <a:t>你瘸腿进入永生，强如有两只脚被丢在地狱里。</a:t>
            </a:r>
            <a:r>
              <a:rPr lang="en-US" altLang="zh-CN" sz="2400" dirty="0">
                <a:ea typeface="宋体" pitchFamily="2" charset="-122"/>
              </a:rPr>
              <a:t>9:47 </a:t>
            </a:r>
            <a:r>
              <a:rPr lang="zh-CN" altLang="en-US" sz="2400" dirty="0">
                <a:ea typeface="宋体" pitchFamily="2" charset="-122"/>
              </a:rPr>
              <a:t>倘若你一只眼叫你跌倒，就去掉它。你只有一只眼进入神的国，强如有两只眼被丢在地狱里。</a:t>
            </a:r>
            <a:r>
              <a:rPr lang="en-US" altLang="zh-CN" sz="2400" dirty="0">
                <a:ea typeface="宋体" pitchFamily="2" charset="-122"/>
              </a:rPr>
              <a:t>9:48 </a:t>
            </a:r>
            <a:r>
              <a:rPr lang="zh-CN" altLang="en-US" sz="2400" dirty="0">
                <a:ea typeface="宋体" pitchFamily="2" charset="-122"/>
              </a:rPr>
              <a:t>在那里虫是不死的，火是不灭的。</a:t>
            </a:r>
            <a:r>
              <a:rPr lang="en-US" altLang="zh-CN" sz="2400" dirty="0">
                <a:ea typeface="宋体" pitchFamily="2" charset="-122"/>
              </a:rPr>
              <a:t>9:49 </a:t>
            </a:r>
            <a:r>
              <a:rPr lang="zh-CN" altLang="en-US" sz="2400" dirty="0">
                <a:ea typeface="宋体" pitchFamily="2" charset="-122"/>
              </a:rPr>
              <a:t>因为必用火当盐，腌各人。（有古卷在此有凡祭物必用盐腌）</a:t>
            </a:r>
            <a:r>
              <a:rPr lang="en-US" altLang="zh-CN" sz="2400" dirty="0">
                <a:ea typeface="宋体" pitchFamily="2" charset="-122"/>
              </a:rPr>
              <a:t>9:50 </a:t>
            </a:r>
            <a:r>
              <a:rPr lang="zh-CN" altLang="en-US" sz="2400" dirty="0">
                <a:ea typeface="宋体" pitchFamily="2" charset="-122"/>
              </a:rPr>
              <a:t>盐本是好的，若失了味，可用什么叫它再咸呢？你们里头应当有盐，彼此和睦。</a:t>
            </a:r>
            <a:endParaRPr lang="en-US" altLang="en-US" sz="24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0120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17535</TotalTime>
  <Words>12771</Words>
  <Application>Microsoft Office PowerPoint</Application>
  <PresentationFormat>On-screen Show (4:3)</PresentationFormat>
  <Paragraphs>150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三谷基督徒会堂成人主日学</vt:lpstr>
      <vt:lpstr>第8章回顾</vt:lpstr>
      <vt:lpstr>什么是门徒 (I)？</vt:lpstr>
      <vt:lpstr>马可福音9章</vt:lpstr>
      <vt:lpstr>耶稣是谁？</vt:lpstr>
      <vt:lpstr>马可福音9：1-3</vt:lpstr>
      <vt:lpstr>马可福音9：4-7</vt:lpstr>
      <vt:lpstr>马可福音9：9-13</vt:lpstr>
      <vt:lpstr>为什么我们不能？</vt:lpstr>
      <vt:lpstr>为什么我们不能？</vt:lpstr>
      <vt:lpstr>为什么我们不能？</vt:lpstr>
      <vt:lpstr>谁为大？</vt:lpstr>
      <vt:lpstr>谁为大？</vt:lpstr>
      <vt:lpstr>谁为大？</vt:lpstr>
      <vt:lpstr>什么是门徒(II)？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452</cp:revision>
  <cp:lastPrinted>2015-07-26T15:03:36Z</cp:lastPrinted>
  <dcterms:created xsi:type="dcterms:W3CDTF">2004-09-08T20:24:53Z</dcterms:created>
  <dcterms:modified xsi:type="dcterms:W3CDTF">2015-07-26T15:20:24Z</dcterms:modified>
</cp:coreProperties>
</file>