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6" r:id="rId2"/>
    <p:sldId id="278" r:id="rId3"/>
    <p:sldId id="279" r:id="rId4"/>
    <p:sldId id="280" r:id="rId5"/>
    <p:sldId id="256" r:id="rId6"/>
    <p:sldId id="257" r:id="rId7"/>
    <p:sldId id="262" r:id="rId8"/>
    <p:sldId id="261" r:id="rId9"/>
    <p:sldId id="274" r:id="rId10"/>
    <p:sldId id="275" r:id="rId11"/>
    <p:sldId id="282" r:id="rId12"/>
    <p:sldId id="263" r:id="rId13"/>
    <p:sldId id="264" r:id="rId14"/>
    <p:sldId id="265" r:id="rId15"/>
    <p:sldId id="266" r:id="rId16"/>
    <p:sldId id="267" r:id="rId17"/>
    <p:sldId id="268" r:id="rId18"/>
    <p:sldId id="283" r:id="rId19"/>
    <p:sldId id="284" r:id="rId20"/>
    <p:sldId id="269" r:id="rId21"/>
    <p:sldId id="270" r:id="rId22"/>
    <p:sldId id="285" r:id="rId23"/>
    <p:sldId id="273" r:id="rId24"/>
    <p:sldId id="27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4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8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8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5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5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32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8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069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5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7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89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74200-6DA2-449E-AE34-0D0D139A259B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6BF9A-E5E1-4AAD-A1D2-D51929C79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7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2015-2016</a:t>
            </a:r>
            <a:r>
              <a:rPr lang="zh-CN" altLang="en-US" dirty="0"/>
              <a:t>年主日学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稳固根基</a:t>
            </a:r>
            <a:r>
              <a:rPr lang="zh-CN" altLang="en-US" dirty="0" smtClean="0"/>
              <a:t>第一课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4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祢真偉大 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r>
              <a:rPr lang="zh-TW" altLang="en-US" dirty="0" smtClean="0"/>
              <a:t>主啊，我神！我每逢舉目觀看，祢手所造，一切奇妙大工；</a:t>
            </a:r>
            <a:br>
              <a:rPr lang="zh-TW" altLang="en-US" dirty="0" smtClean="0"/>
            </a:br>
            <a:r>
              <a:rPr lang="zh-TW" altLang="en-US" dirty="0" smtClean="0"/>
              <a:t>看見星宿，又聽到隆隆雷聲，祢的大能，遍滿了宇宙中。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我靈歌唱讚美救主我神：祢真偉大！何等偉大！</a:t>
            </a:r>
            <a:br>
              <a:rPr lang="zh-TW" altLang="en-US" dirty="0" smtClean="0"/>
            </a:br>
            <a:r>
              <a:rPr lang="zh-TW" altLang="en-US" dirty="0" smtClean="0"/>
              <a:t>我靈歌唱讚美救主我神：祢真偉大！何等偉大！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9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066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當我想到，神竟願差祂兒子，降世捨命，我幾乎不領會；</a:t>
            </a:r>
            <a:br>
              <a:rPr lang="zh-TW" altLang="en-US" dirty="0" smtClean="0"/>
            </a:br>
            <a:r>
              <a:rPr lang="zh-TW" altLang="en-US" dirty="0" smtClean="0"/>
              <a:t>主在十架，甘願背我的重擔，流血捨身，為要赦免我罪。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我靈歌唱，讚美救主我神：祢真偉大！何等偉大！</a:t>
            </a:r>
            <a:br>
              <a:rPr lang="zh-TW" altLang="en-US" dirty="0" smtClean="0"/>
            </a:br>
            <a:r>
              <a:rPr lang="zh-TW" altLang="en-US" dirty="0" smtClean="0"/>
              <a:t>我靈歌唱</a:t>
            </a:r>
            <a:r>
              <a:rPr lang="zh-CN" altLang="en-US" dirty="0" smtClean="0"/>
              <a:t>，</a:t>
            </a:r>
            <a:r>
              <a:rPr lang="zh-TW" altLang="en-US" dirty="0" smtClean="0"/>
              <a:t>讚美救主我神：祢真偉大！何等偉大！</a:t>
            </a:r>
            <a:br>
              <a:rPr lang="zh-TW" alt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143000"/>
            <a:ext cx="8229600" cy="4525963"/>
          </a:xfrm>
        </p:spPr>
        <p:txBody>
          <a:bodyPr>
            <a:noAutofit/>
          </a:bodyPr>
          <a:lstStyle/>
          <a:p>
            <a:r>
              <a:rPr lang="zh-TW" altLang="en-US" dirty="0" smtClean="0"/>
              <a:t>當主再來，歡呼聲響徹天空，何等喜樂，主接我回天家；</a:t>
            </a:r>
            <a:br>
              <a:rPr lang="zh-TW" altLang="en-US" dirty="0" smtClean="0"/>
            </a:br>
            <a:r>
              <a:rPr lang="zh-TW" altLang="en-US" dirty="0" smtClean="0"/>
              <a:t>我要跪下，謙恭的崇拜敬奉，並要頌揚神啊，祢真偉大！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>我靈歌唱，讚美救主我神：祢真偉大！何等偉大！</a:t>
            </a:r>
            <a:br>
              <a:rPr lang="zh-TW" altLang="en-US" dirty="0" smtClean="0"/>
            </a:br>
            <a:r>
              <a:rPr lang="zh-TW" altLang="en-US" dirty="0" smtClean="0"/>
              <a:t>我靈歌唱</a:t>
            </a:r>
            <a:r>
              <a:rPr lang="zh-CN" altLang="en-US" dirty="0" smtClean="0"/>
              <a:t>，</a:t>
            </a:r>
            <a:r>
              <a:rPr lang="zh-TW" altLang="en-US" dirty="0" smtClean="0"/>
              <a:t>讚美救主我神：祢真偉大！何等偉大！</a:t>
            </a:r>
            <a:br>
              <a:rPr lang="zh-TW" alt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提摩太后</a:t>
            </a:r>
            <a:r>
              <a:rPr lang="zh-CN" altLang="en-US" dirty="0" smtClean="0"/>
              <a:t>书</a:t>
            </a:r>
            <a:r>
              <a:rPr lang="en-US" dirty="0"/>
              <a:t>3:16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圣经都是　</a:t>
            </a:r>
            <a:r>
              <a:rPr lang="zh-CN" altLang="en-US" dirty="0">
                <a:solidFill>
                  <a:srgbClr val="FF0000"/>
                </a:solidFill>
              </a:rPr>
              <a:t>神所默示的</a:t>
            </a:r>
            <a:r>
              <a:rPr lang="zh-CN" altLang="en-US" dirty="0"/>
              <a:t>（注：或作“凡　神所默示的圣经”），于教训、督责、使人归正、教导人学义都是有益的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6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彼得后</a:t>
            </a:r>
            <a:r>
              <a:rPr lang="zh-CN" altLang="en-US" dirty="0" smtClean="0"/>
              <a:t>书一章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	</a:t>
            </a:r>
            <a:r>
              <a:rPr lang="zh-CN" altLang="en-US" dirty="0" smtClean="0"/>
              <a:t>第</a:t>
            </a:r>
            <a:r>
              <a:rPr lang="zh-CN" altLang="en-US" dirty="0"/>
              <a:t>一要紧的，该知道经上所有的预言没有可随私意解说的； </a:t>
            </a:r>
            <a:endParaRPr lang="en-US" altLang="zh-CN" dirty="0" smtClean="0"/>
          </a:p>
          <a:p>
            <a:r>
              <a:rPr lang="en-US" altLang="zh-CN" dirty="0" smtClean="0"/>
              <a:t>21	</a:t>
            </a:r>
            <a:r>
              <a:rPr lang="zh-CN" altLang="en-US" dirty="0" smtClean="0"/>
              <a:t>因为预言</a:t>
            </a:r>
            <a:r>
              <a:rPr lang="zh-CN" altLang="en-US" dirty="0"/>
              <a:t>从来没有出于人意的，</a:t>
            </a:r>
            <a:r>
              <a:rPr lang="zh-CN" altLang="en-US" dirty="0">
                <a:solidFill>
                  <a:srgbClr val="FF0000"/>
                </a:solidFill>
              </a:rPr>
              <a:t>乃是人被圣灵感动，说出　神的话来。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32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2549525"/>
            <a:ext cx="6819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73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jonahome.net/files02/NTM_FirmFoundations/images/C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66800"/>
            <a:ext cx="35814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8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路加福音二章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r>
              <a:rPr lang="zh-CN" altLang="en-US" dirty="0"/>
              <a:t> </a:t>
            </a:r>
            <a:r>
              <a:rPr lang="zh-CN" altLang="en-US" dirty="0" smtClean="0"/>
              <a:t>那</a:t>
            </a:r>
            <a:r>
              <a:rPr lang="zh-CN" altLang="en-US" dirty="0"/>
              <a:t>天使对他们说，不要惧怕，我报给你们大喜的信息，是关乎</a:t>
            </a:r>
            <a:r>
              <a:rPr lang="zh-CN" altLang="en-US" dirty="0">
                <a:solidFill>
                  <a:srgbClr val="FF0000"/>
                </a:solidFill>
              </a:rPr>
              <a:t>万民</a:t>
            </a:r>
            <a:r>
              <a:rPr lang="zh-CN" altLang="en-US" dirty="0"/>
              <a:t>的。</a:t>
            </a:r>
          </a:p>
          <a:p>
            <a:r>
              <a:rPr lang="en-US" altLang="zh-CN" dirty="0" smtClean="0"/>
              <a:t>11 </a:t>
            </a:r>
            <a:r>
              <a:rPr lang="zh-CN" altLang="en-US" dirty="0" smtClean="0"/>
              <a:t>因</a:t>
            </a:r>
            <a:r>
              <a:rPr lang="zh-CN" altLang="en-US" dirty="0"/>
              <a:t>今天在大卫的城里，为你们生了救主，就是主基督。</a:t>
            </a:r>
          </a:p>
          <a:p>
            <a:r>
              <a:rPr lang="zh-CN" altLang="en-US" dirty="0" smtClean="0"/>
              <a:t> 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38302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启示录</a:t>
            </a:r>
            <a:r>
              <a:rPr lang="zh-CN" altLang="en-US" dirty="0"/>
              <a:t>七章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</a:t>
            </a:r>
            <a:r>
              <a:rPr lang="zh-CN" altLang="en-US" dirty="0" smtClean="0"/>
              <a:t>此</a:t>
            </a:r>
            <a:r>
              <a:rPr lang="zh-CN" altLang="en-US" dirty="0"/>
              <a:t>后，我观看，见有许多的人，没有人能数过来，是从</a:t>
            </a:r>
            <a:r>
              <a:rPr lang="zh-CN" altLang="en-US" dirty="0">
                <a:solidFill>
                  <a:srgbClr val="FF0000"/>
                </a:solidFill>
              </a:rPr>
              <a:t>各国各族各民各方</a:t>
            </a:r>
            <a:r>
              <a:rPr lang="zh-CN" altLang="en-US" dirty="0"/>
              <a:t>来的，站在宝座和羔羊面前，身穿白衣，手拿棕树枝。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大</a:t>
            </a:r>
            <a:r>
              <a:rPr lang="zh-CN" altLang="en-US" dirty="0"/>
              <a:t>声喊着说，愿救恩归与坐在宝座上我们的神，也归与羔羊。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37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6002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History = His story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8396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119</a:t>
            </a:r>
            <a:r>
              <a:rPr lang="zh-CN" altLang="en-US" dirty="0" smtClean="0"/>
              <a:t>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89	</a:t>
            </a:r>
            <a:r>
              <a:rPr lang="zh-CN" altLang="en-US" dirty="0" smtClean="0"/>
              <a:t>耶</a:t>
            </a:r>
            <a:r>
              <a:rPr lang="zh-CN" altLang="en-US" dirty="0"/>
              <a:t>和华阿，你的话安定在天，直到永远。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7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創世</a:t>
            </a:r>
            <a:r>
              <a:rPr lang="zh-CN" altLang="en-US" dirty="0" smtClean="0"/>
              <a:t>记一章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	</a:t>
            </a:r>
            <a:r>
              <a:rPr lang="zh-CN" altLang="en-US" dirty="0"/>
              <a:t>起初　神创造天地。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19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诗篇</a:t>
            </a:r>
            <a:r>
              <a:rPr lang="en-US" dirty="0" smtClean="0"/>
              <a:t>90</a:t>
            </a:r>
            <a:r>
              <a:rPr lang="zh-CN" altLang="en-US" dirty="0" smtClean="0"/>
              <a:t>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	</a:t>
            </a:r>
            <a:r>
              <a:rPr lang="zh-CN" altLang="en-US" dirty="0"/>
              <a:t>诸山未曾生出，地与世界你未曾造成，从亘古到永远，你是　神！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27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創世</a:t>
            </a:r>
            <a:r>
              <a:rPr lang="zh-CN" altLang="en-US" dirty="0" smtClean="0"/>
              <a:t>记</a:t>
            </a:r>
            <a:r>
              <a:rPr lang="zh-CN" altLang="en-US" dirty="0"/>
              <a:t>一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26</a:t>
            </a:r>
            <a:r>
              <a:rPr lang="zh-CN" altLang="en-US" dirty="0"/>
              <a:t>神说：“</a:t>
            </a:r>
            <a:r>
              <a:rPr lang="zh-CN" altLang="en-US" dirty="0">
                <a:solidFill>
                  <a:srgbClr val="FF0000"/>
                </a:solidFill>
              </a:rPr>
              <a:t>我们</a:t>
            </a:r>
            <a:r>
              <a:rPr lang="zh-CN" altLang="en-US" dirty="0"/>
              <a:t>要照着</a:t>
            </a:r>
            <a:r>
              <a:rPr lang="zh-CN" altLang="en-US" dirty="0">
                <a:solidFill>
                  <a:srgbClr val="FF0000"/>
                </a:solidFill>
              </a:rPr>
              <a:t>我们</a:t>
            </a:r>
            <a:r>
              <a:rPr lang="zh-CN" altLang="en-US" dirty="0"/>
              <a:t>的形像，按着</a:t>
            </a:r>
            <a:r>
              <a:rPr lang="zh-CN" altLang="en-US" dirty="0">
                <a:solidFill>
                  <a:srgbClr val="FF0000"/>
                </a:solidFill>
              </a:rPr>
              <a:t>我们</a:t>
            </a:r>
            <a:r>
              <a:rPr lang="zh-CN" altLang="en-US" dirty="0"/>
              <a:t>的样式造人，使他们管理海里的鱼、空中的鸟、地上的牲畜和全地，并地上所爬的一切昆虫。”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00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马太福</a:t>
            </a:r>
            <a:r>
              <a:rPr lang="zh-CN" altLang="en-US" dirty="0" smtClean="0"/>
              <a:t>音二十八章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19</a:t>
            </a:r>
            <a:r>
              <a:rPr lang="en-US" dirty="0"/>
              <a:t>	</a:t>
            </a:r>
            <a:r>
              <a:rPr lang="zh-CN" altLang="en-US" dirty="0"/>
              <a:t>所以，你们要去，使万民作我的门徒，奉</a:t>
            </a:r>
            <a:r>
              <a:rPr lang="zh-CN" altLang="en-US" dirty="0">
                <a:solidFill>
                  <a:srgbClr val="FF0000"/>
                </a:solidFill>
              </a:rPr>
              <a:t>父、子、圣灵</a:t>
            </a:r>
            <a:r>
              <a:rPr lang="zh-CN" altLang="en-US" dirty="0"/>
              <a:t>的名给他们施洗</a:t>
            </a:r>
            <a:r>
              <a:rPr lang="en-US" dirty="0"/>
              <a:t>       </a:t>
            </a:r>
            <a:r>
              <a:rPr lang="zh-CN" altLang="en-US" dirty="0"/>
              <a:t>（注：或作“给他们施洗，归于</a:t>
            </a:r>
            <a:r>
              <a:rPr lang="zh-CN" altLang="en-US" dirty="0">
                <a:solidFill>
                  <a:srgbClr val="FF0000"/>
                </a:solidFill>
              </a:rPr>
              <a:t>父、子、圣灵</a:t>
            </a:r>
            <a:r>
              <a:rPr lang="zh-CN" altLang="en-US" dirty="0"/>
              <a:t>的名）。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0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以赛亚书</a:t>
            </a:r>
            <a:r>
              <a:rPr lang="en-US" altLang="zh-CN" dirty="0" smtClean="0"/>
              <a:t>40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你</a:t>
            </a:r>
            <a:r>
              <a:rPr lang="zh-CN" altLang="en-US" dirty="0"/>
              <a:t>岂不曾知道吗？你岂不曾听见吗？永在的神耶和华，创造地极的主，并不疲乏，也不困倦</a:t>
            </a:r>
            <a:r>
              <a:rPr lang="zh-CN" altLang="en-US" dirty="0" smtClean="0"/>
              <a:t>。</a:t>
            </a:r>
            <a:r>
              <a:rPr lang="zh-CN" altLang="en-US" dirty="0" smtClean="0">
                <a:solidFill>
                  <a:srgbClr val="FF0000"/>
                </a:solidFill>
              </a:rPr>
              <a:t>祂的</a:t>
            </a:r>
            <a:r>
              <a:rPr lang="zh-CN" altLang="en-US" dirty="0">
                <a:solidFill>
                  <a:srgbClr val="FF0000"/>
                </a:solidFill>
              </a:rPr>
              <a:t>智慧无法测度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35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147</a:t>
            </a:r>
            <a:r>
              <a:rPr lang="zh-CN" altLang="en-US" dirty="0" smtClean="0"/>
              <a:t>：</a:t>
            </a:r>
            <a:r>
              <a:rPr lang="en-US" altLang="zh-CN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我们的主为大，最有能力。</a:t>
            </a:r>
            <a:r>
              <a:rPr lang="zh-CN" altLang="en-US" dirty="0" smtClean="0">
                <a:solidFill>
                  <a:srgbClr val="FF0000"/>
                </a:solidFill>
              </a:rPr>
              <a:t>祂的智慧无法测度。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9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r>
              <a:rPr lang="en-US" altLang="zh-CN" dirty="0" smtClean="0"/>
              <a:t>11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深哉，</a:t>
            </a:r>
            <a:r>
              <a:rPr lang="zh-CN" altLang="en-US" dirty="0" smtClean="0">
                <a:solidFill>
                  <a:srgbClr val="FF0000"/>
                </a:solidFill>
              </a:rPr>
              <a:t>神丰富的智慧和知识</a:t>
            </a:r>
            <a:r>
              <a:rPr lang="zh-CN" altLang="en-US" dirty="0" smtClean="0"/>
              <a:t>。祂的判断，何其难测，祂的踪迹，何其难寻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0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约翰福音四章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神是个</a:t>
            </a:r>
            <a:r>
              <a:rPr lang="zh-CN" altLang="en-US" dirty="0">
                <a:solidFill>
                  <a:srgbClr val="FF0000"/>
                </a:solidFill>
              </a:rPr>
              <a:t>灵</a:t>
            </a:r>
            <a:r>
              <a:rPr lang="zh-CN" altLang="en-US" dirty="0"/>
              <a:t>（注：或无“个”字），所以</a:t>
            </a:r>
            <a:r>
              <a:rPr lang="zh-CN" altLang="en-US" dirty="0" smtClean="0"/>
              <a:t>拜祂的</a:t>
            </a:r>
            <a:r>
              <a:rPr lang="zh-CN" altLang="en-US" dirty="0"/>
              <a:t>，必须用心灵和诚实</a:t>
            </a:r>
            <a:r>
              <a:rPr lang="zh-CN" altLang="en-US" dirty="0" smtClean="0"/>
              <a:t>拜祂。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12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耶利米</a:t>
            </a:r>
            <a:r>
              <a:rPr lang="zh-CN" altLang="en-US" dirty="0" smtClean="0"/>
              <a:t>书</a:t>
            </a:r>
            <a:r>
              <a:rPr lang="zh-CN" altLang="en-US" dirty="0"/>
              <a:t>二十</a:t>
            </a:r>
            <a:r>
              <a:rPr lang="zh-CN" altLang="en-US" dirty="0" smtClean="0"/>
              <a:t>三章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23	</a:t>
            </a:r>
            <a:r>
              <a:rPr lang="zh-CN" altLang="en-US" dirty="0" smtClean="0"/>
              <a:t>耶</a:t>
            </a:r>
            <a:r>
              <a:rPr lang="zh-CN" altLang="en-US" dirty="0"/>
              <a:t>和华说：“我岂为近处的　神呢？不也为远处的　神吗？” </a:t>
            </a:r>
            <a:endParaRPr lang="en-US" altLang="zh-CN" dirty="0" smtClean="0"/>
          </a:p>
          <a:p>
            <a:r>
              <a:rPr lang="en-US" altLang="zh-CN" dirty="0" smtClean="0"/>
              <a:t>24	</a:t>
            </a:r>
            <a:r>
              <a:rPr lang="zh-CN" altLang="en-US" dirty="0" smtClean="0"/>
              <a:t>耶</a:t>
            </a:r>
            <a:r>
              <a:rPr lang="zh-CN" altLang="en-US" dirty="0"/>
              <a:t>和华说：“人岂能在隐密处藏身，使我看不见他呢？”耶和华说：“我岂不</a:t>
            </a:r>
            <a:r>
              <a:rPr lang="zh-CN" altLang="en-US" dirty="0">
                <a:solidFill>
                  <a:srgbClr val="FF0000"/>
                </a:solidFill>
              </a:rPr>
              <a:t>充满天地</a:t>
            </a:r>
            <a:r>
              <a:rPr lang="zh-CN" altLang="en-US" dirty="0"/>
              <a:t>吗？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2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</a:t>
            </a:r>
            <a:r>
              <a:rPr lang="zh-CN" altLang="en-US" dirty="0" smtClean="0"/>
              <a:t>篇</a:t>
            </a:r>
            <a:r>
              <a:rPr lang="en-US" altLang="zh-CN" dirty="0" smtClean="0"/>
              <a:t>139</a:t>
            </a:r>
            <a:r>
              <a:rPr lang="zh-CN" altLang="en-US" dirty="0" smtClean="0"/>
              <a:t>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耶</a:t>
            </a:r>
            <a:r>
              <a:rPr lang="zh-CN" altLang="en-US" sz="2800" dirty="0"/>
              <a:t>和华阿，你已经</a:t>
            </a:r>
            <a:r>
              <a:rPr lang="zh-CN" altLang="en-US" sz="2800" dirty="0">
                <a:solidFill>
                  <a:srgbClr val="FF0000"/>
                </a:solidFill>
              </a:rPr>
              <a:t>鉴察</a:t>
            </a:r>
            <a:r>
              <a:rPr lang="zh-CN" altLang="en-US" sz="2800" dirty="0"/>
              <a:t>我，</a:t>
            </a:r>
            <a:r>
              <a:rPr lang="zh-CN" altLang="en-US" sz="2800" dirty="0">
                <a:solidFill>
                  <a:srgbClr val="FF0000"/>
                </a:solidFill>
              </a:rPr>
              <a:t>认识</a:t>
            </a:r>
            <a:r>
              <a:rPr lang="zh-CN" altLang="en-US" sz="2800" dirty="0"/>
              <a:t>我。</a:t>
            </a:r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坐</a:t>
            </a:r>
            <a:r>
              <a:rPr lang="zh-CN" altLang="en-US" sz="2800" dirty="0" smtClean="0"/>
              <a:t>下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起</a:t>
            </a:r>
            <a:r>
              <a:rPr lang="zh-CN" altLang="en-US" sz="2800" dirty="0" smtClean="0"/>
              <a:t>来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都</a:t>
            </a:r>
            <a:r>
              <a:rPr lang="zh-CN" altLang="en-US" sz="2800" dirty="0">
                <a:solidFill>
                  <a:srgbClr val="FF0000"/>
                </a:solidFill>
              </a:rPr>
              <a:t>晓</a:t>
            </a:r>
            <a:r>
              <a:rPr lang="zh-CN" altLang="en-US" sz="2800" dirty="0" smtClean="0">
                <a:solidFill>
                  <a:srgbClr val="FF0000"/>
                </a:solidFill>
              </a:rPr>
              <a:t>得</a:t>
            </a:r>
            <a:r>
              <a:rPr lang="en-US" altLang="zh-CN" sz="2800" dirty="0" smtClean="0"/>
              <a:t>.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从远处</a:t>
            </a:r>
            <a:r>
              <a:rPr lang="zh-CN" altLang="en-US" sz="2800" dirty="0">
                <a:solidFill>
                  <a:srgbClr val="FF0000"/>
                </a:solidFill>
              </a:rPr>
              <a:t>知道</a:t>
            </a:r>
            <a:r>
              <a:rPr lang="zh-CN" altLang="en-US" sz="2800" dirty="0"/>
              <a:t>我的意念。</a:t>
            </a:r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行</a:t>
            </a:r>
            <a:r>
              <a:rPr lang="zh-CN" altLang="en-US" sz="2800" dirty="0" smtClean="0"/>
              <a:t>路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躺</a:t>
            </a:r>
            <a:r>
              <a:rPr lang="zh-CN" altLang="en-US" sz="2800" dirty="0" smtClean="0"/>
              <a:t>卧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都</a:t>
            </a:r>
            <a:r>
              <a:rPr lang="zh-CN" altLang="en-US" sz="2800" dirty="0">
                <a:solidFill>
                  <a:srgbClr val="FF0000"/>
                </a:solidFill>
              </a:rPr>
              <a:t>细</a:t>
            </a:r>
            <a:r>
              <a:rPr lang="zh-CN" altLang="en-US" sz="2800" dirty="0" smtClean="0">
                <a:solidFill>
                  <a:srgbClr val="FF0000"/>
                </a:solidFill>
              </a:rPr>
              <a:t>察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也</a:t>
            </a:r>
            <a:r>
              <a:rPr lang="zh-CN" altLang="en-US" sz="2800" dirty="0">
                <a:solidFill>
                  <a:srgbClr val="FF0000"/>
                </a:solidFill>
              </a:rPr>
              <a:t>深知</a:t>
            </a:r>
            <a:r>
              <a:rPr lang="zh-CN" altLang="en-US" sz="2800" dirty="0"/>
              <a:t>我一切所行的。</a:t>
            </a:r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耶</a:t>
            </a:r>
            <a:r>
              <a:rPr lang="zh-CN" altLang="en-US" sz="2800" dirty="0"/>
              <a:t>和华阿，我舌头上的话，你</a:t>
            </a:r>
            <a:r>
              <a:rPr lang="zh-CN" altLang="en-US" sz="2800" dirty="0">
                <a:solidFill>
                  <a:srgbClr val="FF0000"/>
                </a:solidFill>
              </a:rPr>
              <a:t>没有一句不知道</a:t>
            </a:r>
            <a:r>
              <a:rPr lang="zh-CN" altLang="en-US" sz="2800" dirty="0"/>
              <a:t>的。</a:t>
            </a:r>
          </a:p>
          <a:p>
            <a:r>
              <a:rPr lang="en-US" altLang="zh-CN" sz="2800" dirty="0" smtClean="0"/>
              <a:t>5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在我</a:t>
            </a:r>
            <a:r>
              <a:rPr lang="zh-CN" altLang="en-US" sz="2800" dirty="0">
                <a:solidFill>
                  <a:srgbClr val="FF0000"/>
                </a:solidFill>
              </a:rPr>
              <a:t>前后环绕</a:t>
            </a:r>
            <a:r>
              <a:rPr lang="zh-CN" altLang="en-US" sz="2800" dirty="0"/>
              <a:t>我，按手在我身上。</a:t>
            </a:r>
          </a:p>
          <a:p>
            <a:r>
              <a:rPr lang="en-US" altLang="zh-CN" sz="2800" dirty="0" smtClean="0"/>
              <a:t>6</a:t>
            </a:r>
            <a:r>
              <a:rPr lang="zh-CN" altLang="en-US" sz="2800" dirty="0" smtClean="0"/>
              <a:t>这</a:t>
            </a:r>
            <a:r>
              <a:rPr lang="zh-CN" altLang="en-US" sz="2800" dirty="0"/>
              <a:t>样的知识奇</a:t>
            </a:r>
            <a:r>
              <a:rPr lang="zh-CN" altLang="en-US" sz="2800" dirty="0" smtClean="0"/>
              <a:t>妙</a:t>
            </a:r>
            <a:r>
              <a:rPr lang="zh-CN" altLang="en-US" sz="2800" dirty="0"/>
              <a:t>，</a:t>
            </a:r>
            <a:r>
              <a:rPr lang="zh-CN" altLang="en-US" sz="2800" dirty="0" smtClean="0"/>
              <a:t>是</a:t>
            </a:r>
            <a:r>
              <a:rPr lang="zh-CN" altLang="en-US" sz="2800" dirty="0"/>
              <a:t>我不能测的。至</a:t>
            </a:r>
            <a:r>
              <a:rPr lang="zh-CN" altLang="en-US" sz="2800" dirty="0" smtClean="0"/>
              <a:t>高</a:t>
            </a:r>
            <a:r>
              <a:rPr lang="zh-CN" altLang="en-US" sz="2800" dirty="0"/>
              <a:t>，</a:t>
            </a:r>
            <a:r>
              <a:rPr lang="zh-CN" altLang="en-US" sz="2800" dirty="0" smtClean="0"/>
              <a:t>是</a:t>
            </a:r>
            <a:r>
              <a:rPr lang="zh-CN" altLang="en-US" sz="2800" dirty="0"/>
              <a:t>我不能及的。</a:t>
            </a:r>
          </a:p>
          <a:p>
            <a:r>
              <a:rPr lang="en-US" altLang="zh-CN" sz="2800" dirty="0" smtClean="0"/>
              <a:t>7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往那里去躲避你的灵。我往那里逃躲避你的面。</a:t>
            </a:r>
          </a:p>
          <a:p>
            <a:r>
              <a:rPr lang="en-US" altLang="zh-CN" sz="2800" dirty="0" smtClean="0"/>
              <a:t>8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若升到天</a:t>
            </a:r>
            <a:r>
              <a:rPr lang="zh-CN" altLang="en-US" sz="2800" dirty="0" smtClean="0"/>
              <a:t>上</a:t>
            </a:r>
            <a:r>
              <a:rPr lang="zh-CN" altLang="en-US" sz="2800" dirty="0"/>
              <a:t>，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在那里。我若在阴间下</a:t>
            </a:r>
            <a:r>
              <a:rPr lang="zh-CN" altLang="en-US" sz="2800" dirty="0" smtClean="0"/>
              <a:t>榻</a:t>
            </a:r>
            <a:r>
              <a:rPr lang="zh-CN" altLang="en-US" sz="2800" dirty="0"/>
              <a:t>，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也在那里。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32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</a:t>
            </a:r>
            <a:r>
              <a:rPr lang="zh-CN" altLang="en-US" dirty="0" smtClean="0"/>
              <a:t>篇</a:t>
            </a:r>
            <a:r>
              <a:rPr lang="en-US" altLang="zh-CN" dirty="0" smtClean="0"/>
              <a:t>103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19</a:t>
            </a:r>
            <a:r>
              <a:rPr lang="zh-CN" altLang="en-US" dirty="0"/>
              <a:t>耶和华在天上立定宝座</a:t>
            </a:r>
            <a:r>
              <a:rPr lang="zh-CN" altLang="en-US" dirty="0" smtClean="0"/>
              <a:t>。祂的</a:t>
            </a:r>
            <a:r>
              <a:rPr lang="zh-CN" altLang="en-US" dirty="0"/>
              <a:t>权柄（原文作国）统管万有。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1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0" y="304800"/>
            <a:ext cx="4040188" cy="639763"/>
          </a:xfrm>
        </p:spPr>
        <p:txBody>
          <a:bodyPr/>
          <a:lstStyle/>
          <a:p>
            <a:pPr algn="ctr"/>
            <a:r>
              <a:rPr lang="zh-CN" altLang="en-US" dirty="0" smtClean="0"/>
              <a:t>神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0" y="1066800"/>
            <a:ext cx="4040188" cy="3951288"/>
          </a:xfrm>
        </p:spPr>
        <p:txBody>
          <a:bodyPr>
            <a:noAutofit/>
          </a:bodyPr>
          <a:lstStyle/>
          <a:p>
            <a:r>
              <a:rPr lang="zh-CN" altLang="en-US" sz="2400" dirty="0" smtClean="0"/>
              <a:t>神</a:t>
            </a:r>
            <a:r>
              <a:rPr lang="zh-CN" altLang="en-US" sz="2400" dirty="0"/>
              <a:t>没有开始，也没有终结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zh-CN" altLang="en-US" sz="2400" dirty="0" smtClean="0"/>
              <a:t>在万有开始以前，神已经存在。</a:t>
            </a:r>
          </a:p>
          <a:p>
            <a:r>
              <a:rPr lang="zh-CN" altLang="en-US" sz="2400" dirty="0" smtClean="0"/>
              <a:t>神</a:t>
            </a:r>
            <a:r>
              <a:rPr lang="zh-CN" altLang="en-US" sz="2400" dirty="0"/>
              <a:t>是三位一</a:t>
            </a:r>
            <a:r>
              <a:rPr lang="zh-CN" altLang="en-US" sz="2400" dirty="0" smtClean="0"/>
              <a:t>体。</a:t>
            </a:r>
            <a:endParaRPr lang="zh-CN" altLang="en-US" sz="2400" dirty="0"/>
          </a:p>
          <a:p>
            <a:r>
              <a:rPr lang="zh-CN" altLang="en-US" sz="2400" dirty="0"/>
              <a:t>神一无所缺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endParaRPr lang="zh-CN" altLang="en-US" sz="2400" dirty="0"/>
          </a:p>
          <a:p>
            <a:r>
              <a:rPr lang="zh-CN" altLang="en-US" sz="2400" dirty="0"/>
              <a:t>神无所不</a:t>
            </a:r>
            <a:r>
              <a:rPr lang="zh-CN" altLang="en-US" sz="2400" dirty="0" smtClean="0"/>
              <a:t>知，大有智慧</a:t>
            </a:r>
            <a:endParaRPr lang="zh-CN" altLang="en-US" sz="2400" dirty="0"/>
          </a:p>
          <a:p>
            <a:r>
              <a:rPr lang="zh-CN" altLang="en-US" sz="2400" dirty="0"/>
              <a:t>神是灵</a:t>
            </a:r>
            <a:r>
              <a:rPr lang="zh-CN" altLang="en-US" sz="2400" dirty="0" smtClean="0"/>
              <a:t>，祂没有物质</a:t>
            </a:r>
            <a:r>
              <a:rPr lang="zh-CN" altLang="en-US" sz="2400" dirty="0"/>
              <a:t>的身体。</a:t>
            </a:r>
          </a:p>
          <a:p>
            <a:r>
              <a:rPr lang="zh-CN" altLang="en-US" sz="2400" dirty="0"/>
              <a:t>神无时无刻无所不在。</a:t>
            </a:r>
          </a:p>
          <a:p>
            <a:r>
              <a:rPr lang="zh-CN" altLang="en-US" sz="2400" dirty="0" smtClean="0"/>
              <a:t>神是创造者，</a:t>
            </a:r>
            <a:r>
              <a:rPr lang="zh-CN" altLang="en-US" sz="2400" dirty="0"/>
              <a:t>万有的主</a:t>
            </a:r>
            <a:r>
              <a:rPr lang="zh-CN" altLang="en-US" sz="2400" dirty="0" smtClean="0"/>
              <a:t>宰，祂是</a:t>
            </a:r>
            <a:r>
              <a:rPr lang="zh-CN" altLang="en-US" sz="2400" dirty="0"/>
              <a:t>最</a:t>
            </a:r>
            <a:r>
              <a:rPr lang="zh-CN" altLang="en-US" sz="2400" dirty="0" smtClean="0"/>
              <a:t>高绝对的权</a:t>
            </a:r>
            <a:r>
              <a:rPr lang="zh-CN" altLang="en-US" sz="2400" dirty="0"/>
              <a:t>威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5102225" y="152400"/>
            <a:ext cx="4041775" cy="639763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 smtClean="0"/>
              <a:t>人</a:t>
            </a:r>
            <a:endParaRPr lang="zh-CN" alt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5102225" y="990600"/>
            <a:ext cx="4041775" cy="3951288"/>
          </a:xfrm>
        </p:spPr>
        <p:txBody>
          <a:bodyPr>
            <a:noAutofit/>
          </a:bodyPr>
          <a:lstStyle/>
          <a:p>
            <a:r>
              <a:rPr lang="zh-CN" altLang="en-US" sz="2400" dirty="0" smtClean="0"/>
              <a:t>人</a:t>
            </a:r>
            <a:r>
              <a:rPr lang="zh-CN" altLang="en-US" sz="2400" dirty="0"/>
              <a:t>被生下来，也要离世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zh-CN" altLang="en-US" sz="2400" dirty="0" smtClean="0"/>
              <a:t>在万有开始以前，人不存在。</a:t>
            </a:r>
            <a:endParaRPr lang="en-US" sz="2400" dirty="0" smtClean="0"/>
          </a:p>
          <a:p>
            <a:r>
              <a:rPr lang="zh-CN" altLang="en-US" sz="2400" dirty="0" smtClean="0"/>
              <a:t>人</a:t>
            </a:r>
            <a:r>
              <a:rPr lang="zh-CN" altLang="en-US" sz="2400" dirty="0"/>
              <a:t>只有一体。</a:t>
            </a:r>
          </a:p>
          <a:p>
            <a:r>
              <a:rPr lang="zh-CN" altLang="en-US" sz="2400" dirty="0"/>
              <a:t>人需要食物、水、空气、</a:t>
            </a:r>
            <a:r>
              <a:rPr lang="zh-CN" altLang="en-US" sz="2400" dirty="0" smtClean="0"/>
              <a:t>睡眠</a:t>
            </a:r>
            <a:r>
              <a:rPr lang="zh-CN" altLang="en-US" sz="2400" dirty="0"/>
              <a:t>、光、保护</a:t>
            </a:r>
            <a:r>
              <a:rPr lang="zh-CN" altLang="en-US" sz="2400" dirty="0" smtClean="0"/>
              <a:t>等</a:t>
            </a:r>
            <a:r>
              <a:rPr lang="en-US" altLang="zh-CN" sz="2400" dirty="0" smtClean="0"/>
              <a:t>……</a:t>
            </a:r>
            <a:endParaRPr lang="zh-CN" altLang="en-US" sz="2400" dirty="0"/>
          </a:p>
          <a:p>
            <a:r>
              <a:rPr lang="zh-CN" altLang="en-US" sz="2400" dirty="0"/>
              <a:t>人要学习。</a:t>
            </a:r>
          </a:p>
          <a:p>
            <a:r>
              <a:rPr lang="zh-CN" altLang="en-US" sz="2400" dirty="0"/>
              <a:t>人</a:t>
            </a:r>
            <a:r>
              <a:rPr lang="zh-CN" altLang="en-US" sz="2400" dirty="0" smtClean="0"/>
              <a:t>有一个物质</a:t>
            </a:r>
            <a:r>
              <a:rPr lang="zh-CN" altLang="en-US" sz="2400" dirty="0"/>
              <a:t>的身体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endParaRPr lang="zh-CN" altLang="en-US" sz="2400" dirty="0"/>
          </a:p>
          <a:p>
            <a:r>
              <a:rPr lang="zh-CN" altLang="en-US" sz="2400" dirty="0"/>
              <a:t>人受时空限制。</a:t>
            </a:r>
          </a:p>
          <a:p>
            <a:r>
              <a:rPr lang="zh-CN" altLang="en-US" sz="2400" dirty="0"/>
              <a:t>人</a:t>
            </a:r>
            <a:r>
              <a:rPr lang="zh-CN" altLang="en-US" sz="2400" dirty="0" smtClean="0"/>
              <a:t>要顺服神的绝对权威</a:t>
            </a:r>
            <a:endParaRPr lang="en-US" altLang="zh-CN" sz="2400" dirty="0" smtClean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4770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4117</TotalTime>
  <Words>919</Words>
  <Application>Microsoft Office PowerPoint</Application>
  <PresentationFormat>On-screen Show (4:3)</PresentationFormat>
  <Paragraphs>75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2015-2016年主日学</vt:lpstr>
      <vt:lpstr>祢真偉大 　</vt:lpstr>
      <vt:lpstr>PowerPoint Presentation</vt:lpstr>
      <vt:lpstr>PowerPoint Presentation</vt:lpstr>
      <vt:lpstr>提摩太后书3:16</vt:lpstr>
      <vt:lpstr>彼得后书一章</vt:lpstr>
      <vt:lpstr>PowerPoint Presentation</vt:lpstr>
      <vt:lpstr>PowerPoint Presentation</vt:lpstr>
      <vt:lpstr>路加福音二章</vt:lpstr>
      <vt:lpstr>启示录七章</vt:lpstr>
      <vt:lpstr>PowerPoint Presentation</vt:lpstr>
      <vt:lpstr>诗篇119篇</vt:lpstr>
      <vt:lpstr>創世记一章</vt:lpstr>
      <vt:lpstr>诗篇90篇</vt:lpstr>
      <vt:lpstr>創世记一章</vt:lpstr>
      <vt:lpstr>马太福音二十八章</vt:lpstr>
      <vt:lpstr>以赛亚书40：28</vt:lpstr>
      <vt:lpstr>诗篇147：5</vt:lpstr>
      <vt:lpstr>罗马书11：33</vt:lpstr>
      <vt:lpstr>约翰福音四章</vt:lpstr>
      <vt:lpstr>耶利米书二十三章</vt:lpstr>
      <vt:lpstr>诗篇139篇</vt:lpstr>
      <vt:lpstr>诗篇103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zunde yang</cp:lastModifiedBy>
  <cp:revision>24</cp:revision>
  <dcterms:created xsi:type="dcterms:W3CDTF">2015-11-23T18:23:36Z</dcterms:created>
  <dcterms:modified xsi:type="dcterms:W3CDTF">2015-12-06T15:24:00Z</dcterms:modified>
</cp:coreProperties>
</file>