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78" r:id="rId5"/>
    <p:sldId id="260" r:id="rId6"/>
    <p:sldId id="263" r:id="rId7"/>
    <p:sldId id="264" r:id="rId8"/>
    <p:sldId id="268" r:id="rId9"/>
    <p:sldId id="265" r:id="rId10"/>
    <p:sldId id="267" r:id="rId11"/>
    <p:sldId id="277" r:id="rId12"/>
    <p:sldId id="269" r:id="rId13"/>
    <p:sldId id="270" r:id="rId14"/>
    <p:sldId id="274" r:id="rId15"/>
    <p:sldId id="271" r:id="rId16"/>
    <p:sldId id="281" r:id="rId17"/>
    <p:sldId id="279" r:id="rId18"/>
    <p:sldId id="280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660"/>
  </p:normalViewPr>
  <p:slideViewPr>
    <p:cSldViewPr>
      <p:cViewPr varScale="1">
        <p:scale>
          <a:sx n="36" d="100"/>
          <a:sy n="36" d="100"/>
        </p:scale>
        <p:origin x="-72" y="-5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6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73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7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3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7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1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15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79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50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9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98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A6A90-C4CC-48CC-BEBF-2BD9DA0A8B78}" type="datetimeFigureOut">
              <a:rPr lang="en-US" smtClean="0"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7830E-E084-49F5-B879-4AEF64DC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2015-2016</a:t>
            </a:r>
            <a:r>
              <a:rPr lang="zh-CN" altLang="en-US" dirty="0" smtClean="0"/>
              <a:t>年主日学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稳固根基第十一课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57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93067"/>
            <a:ext cx="8991600" cy="71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1" y="-193067"/>
            <a:ext cx="8991600" cy="71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81" y="-40667"/>
            <a:ext cx="8991600" cy="71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40667"/>
            <a:ext cx="8991600" cy="715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03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Because He lives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/>
              <a:t>God sent His son, they called Him Jesus</a:t>
            </a:r>
            <a:br>
              <a:rPr lang="en-US" dirty="0"/>
            </a:br>
            <a:r>
              <a:rPr lang="en-US" dirty="0"/>
              <a:t>He came to love, heal, and forgive.</a:t>
            </a:r>
            <a:br>
              <a:rPr lang="en-US" dirty="0"/>
            </a:br>
            <a:r>
              <a:rPr lang="en-US" dirty="0"/>
              <a:t>He lived and died to buy my pardon,</a:t>
            </a:r>
            <a:br>
              <a:rPr lang="en-US" dirty="0"/>
            </a:br>
            <a:r>
              <a:rPr lang="en-US" dirty="0"/>
              <a:t>An empty grave is there to prove my Savior lives.</a:t>
            </a:r>
            <a:br>
              <a:rPr lang="en-US" dirty="0"/>
            </a:br>
            <a:r>
              <a:rPr lang="en-US" dirty="0" smtClean="0"/>
              <a:t>Because </a:t>
            </a:r>
            <a:r>
              <a:rPr lang="en-US" dirty="0"/>
              <a:t>He lives, I can face tomorrow.</a:t>
            </a:r>
            <a:br>
              <a:rPr lang="en-US" dirty="0"/>
            </a:br>
            <a:r>
              <a:rPr lang="en-US" dirty="0"/>
              <a:t>Because He lives, All fear is gone.</a:t>
            </a:r>
            <a:br>
              <a:rPr lang="en-US" dirty="0"/>
            </a:br>
            <a:r>
              <a:rPr lang="en-US" dirty="0"/>
              <a:t>Because I know He holds the future,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And life is worth the living just because He lives.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542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约翰一书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祂为</a:t>
            </a:r>
            <a:r>
              <a:rPr lang="zh-CN" altLang="en-US" dirty="0"/>
              <a:t>我们的罪作了挽回</a:t>
            </a:r>
            <a:r>
              <a:rPr lang="zh-CN" altLang="en-US" dirty="0" smtClean="0"/>
              <a:t>祭。</a:t>
            </a:r>
            <a:r>
              <a:rPr lang="zh-CN" altLang="en-US" dirty="0"/>
              <a:t>不是单为我们的罪，也是</a:t>
            </a:r>
            <a:r>
              <a:rPr lang="zh-CN" altLang="en-US" dirty="0">
                <a:solidFill>
                  <a:srgbClr val="FF0000"/>
                </a:solidFill>
              </a:rPr>
              <a:t>为普天下人的罪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44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哥林多前</a:t>
            </a:r>
            <a:r>
              <a:rPr lang="zh-CN" altLang="en-US" dirty="0" smtClean="0"/>
              <a:t>书</a:t>
            </a:r>
            <a:r>
              <a:rPr lang="en-US" altLang="zh-CN" dirty="0" smtClean="0"/>
              <a:t>15</a:t>
            </a:r>
            <a:r>
              <a:rPr lang="zh-CN" altLang="en-US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17</a:t>
            </a:r>
            <a:r>
              <a:rPr lang="zh-CN" altLang="en-US" dirty="0" smtClean="0"/>
              <a:t>基</a:t>
            </a:r>
            <a:r>
              <a:rPr lang="zh-CN" altLang="en-US" dirty="0"/>
              <a:t>督若没有复活，你们的信便是</a:t>
            </a:r>
            <a:r>
              <a:rPr lang="zh-CN" altLang="en-US" dirty="0">
                <a:solidFill>
                  <a:srgbClr val="FF0000"/>
                </a:solidFill>
              </a:rPr>
              <a:t>徒然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567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希伯来</a:t>
            </a:r>
            <a:r>
              <a:rPr lang="zh-CN" altLang="en-US" dirty="0" smtClean="0"/>
              <a:t>书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14</a:t>
            </a:r>
            <a:r>
              <a:rPr lang="zh-CN" altLang="en-US" dirty="0" smtClean="0"/>
              <a:t>儿</a:t>
            </a:r>
            <a:r>
              <a:rPr lang="zh-CN" altLang="en-US" dirty="0"/>
              <a:t>女既同有血肉之体</a:t>
            </a:r>
            <a:r>
              <a:rPr lang="zh-CN" altLang="en-US" dirty="0" smtClean="0"/>
              <a:t>，祂也</a:t>
            </a:r>
            <a:r>
              <a:rPr lang="zh-CN" altLang="en-US" dirty="0"/>
              <a:t>照样亲自成了血肉之体。特要借着死，</a:t>
            </a:r>
            <a:r>
              <a:rPr lang="zh-CN" altLang="en-US" dirty="0">
                <a:solidFill>
                  <a:srgbClr val="FF0000"/>
                </a:solidFill>
              </a:rPr>
              <a:t>败</a:t>
            </a:r>
            <a:r>
              <a:rPr lang="zh-CN" altLang="en-US" dirty="0" smtClean="0">
                <a:solidFill>
                  <a:srgbClr val="FF0000"/>
                </a:solidFill>
              </a:rPr>
              <a:t>坏（</a:t>
            </a:r>
            <a:r>
              <a:rPr lang="en-US" altLang="zh-CN" dirty="0" smtClean="0">
                <a:solidFill>
                  <a:srgbClr val="FF0000"/>
                </a:solidFill>
              </a:rPr>
              <a:t>destroy</a:t>
            </a:r>
            <a:r>
              <a:rPr lang="zh-CN" altLang="en-US" dirty="0" smtClean="0">
                <a:solidFill>
                  <a:srgbClr val="FF0000"/>
                </a:solidFill>
              </a:rPr>
              <a:t>）那</a:t>
            </a:r>
            <a:r>
              <a:rPr lang="zh-CN" altLang="en-US" dirty="0">
                <a:solidFill>
                  <a:srgbClr val="FF0000"/>
                </a:solidFill>
              </a:rPr>
              <a:t>掌死权的，就是魔鬼。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17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启示</a:t>
            </a:r>
            <a:r>
              <a:rPr lang="zh-CN" altLang="en-US" dirty="0" smtClean="0"/>
              <a:t>录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18……</a:t>
            </a:r>
            <a:r>
              <a:rPr lang="zh-CN" altLang="en-US" dirty="0" smtClean="0"/>
              <a:t>我</a:t>
            </a:r>
            <a:r>
              <a:rPr lang="zh-CN" altLang="en-US" dirty="0"/>
              <a:t>曾死过，现在又活了，直活到永永远远。并且</a:t>
            </a:r>
            <a:r>
              <a:rPr lang="zh-CN" altLang="en-US" dirty="0">
                <a:solidFill>
                  <a:srgbClr val="FF0000"/>
                </a:solidFill>
              </a:rPr>
              <a:t>拿着死亡和阴间的钥匙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486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哥林多前</a:t>
            </a:r>
            <a:r>
              <a:rPr lang="zh-CN" altLang="en-US" dirty="0" smtClean="0"/>
              <a:t>书</a:t>
            </a:r>
            <a:r>
              <a:rPr lang="en-US" altLang="zh-CN" dirty="0" smtClean="0"/>
              <a:t>15</a:t>
            </a:r>
            <a:r>
              <a:rPr lang="zh-CN" altLang="en-US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17</a:t>
            </a:r>
            <a:r>
              <a:rPr lang="zh-CN" altLang="en-US" dirty="0" smtClean="0"/>
              <a:t>基</a:t>
            </a:r>
            <a:r>
              <a:rPr lang="zh-CN" altLang="en-US" dirty="0"/>
              <a:t>督若没有复活，你们的信便是徒然</a:t>
            </a:r>
            <a:r>
              <a:rPr lang="zh-CN" altLang="en-US" dirty="0" smtClean="0"/>
              <a:t>。</a:t>
            </a:r>
            <a:r>
              <a:rPr lang="zh-CN" altLang="en-US" dirty="0">
                <a:solidFill>
                  <a:srgbClr val="FF0000"/>
                </a:solidFill>
              </a:rPr>
              <a:t>你们仍在罪里</a:t>
            </a:r>
            <a:r>
              <a:rPr lang="zh-CN" altLang="en-US" dirty="0"/>
              <a:t>。</a:t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245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罗马</a:t>
            </a:r>
            <a:r>
              <a:rPr lang="zh-CN" altLang="en-US" dirty="0" smtClean="0"/>
              <a:t>书</a:t>
            </a:r>
            <a:r>
              <a:rPr lang="en-US" altLang="zh-CN" dirty="0" smtClean="0"/>
              <a:t>8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因为赐生命圣灵的律，在基督耶稣里释放了我，使我</a:t>
            </a:r>
            <a:r>
              <a:rPr lang="zh-CN" altLang="en-US" dirty="0">
                <a:solidFill>
                  <a:srgbClr val="FF0000"/>
                </a:solidFill>
              </a:rPr>
              <a:t>脱离罪和死的律了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38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马太福音</a:t>
            </a:r>
            <a:r>
              <a:rPr lang="en-US" dirty="0" smtClean="0"/>
              <a:t>28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16</a:t>
            </a:r>
            <a:r>
              <a:rPr lang="zh-CN" altLang="en-US" dirty="0" smtClean="0"/>
              <a:t>十</a:t>
            </a:r>
            <a:r>
              <a:rPr lang="zh-CN" altLang="en-US" dirty="0"/>
              <a:t>一个门徒往加利利去，到了耶稣约定的山上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</a:p>
          <a:p>
            <a:r>
              <a:rPr lang="en-US" dirty="0" smtClean="0"/>
              <a:t>18</a:t>
            </a:r>
            <a:r>
              <a:rPr lang="zh-CN" altLang="en-US" dirty="0"/>
              <a:t>耶稣进前来，对他们说，</a:t>
            </a:r>
            <a:r>
              <a:rPr lang="zh-CN" altLang="en-US" dirty="0">
                <a:solidFill>
                  <a:srgbClr val="FF0000"/>
                </a:solidFill>
              </a:rPr>
              <a:t>天上，地下所有的权柄，都赐给我了。</a:t>
            </a:r>
          </a:p>
          <a:p>
            <a:r>
              <a:rPr lang="en-US" altLang="zh-CN" dirty="0" smtClean="0"/>
              <a:t>19</a:t>
            </a:r>
            <a:r>
              <a:rPr lang="zh-CN" altLang="en-US" dirty="0" smtClean="0"/>
              <a:t>所</a:t>
            </a:r>
            <a:r>
              <a:rPr lang="zh-CN" altLang="en-US" dirty="0"/>
              <a:t>以你们要去，使万民作我的门徒，奉父子圣灵的名，给他们施洗。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40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990600"/>
            <a:ext cx="8229600" cy="4525963"/>
          </a:xfrm>
        </p:spPr>
        <p:txBody>
          <a:bodyPr/>
          <a:lstStyle/>
          <a:p>
            <a:r>
              <a:rPr lang="zh-CN" altLang="en-US" dirty="0"/>
              <a:t>诗篇</a:t>
            </a:r>
            <a:r>
              <a:rPr lang="en-US" dirty="0" smtClean="0"/>
              <a:t>68:18</a:t>
            </a:r>
            <a:r>
              <a:rPr lang="zh-CN" altLang="en-US" dirty="0" smtClean="0"/>
              <a:t>你</a:t>
            </a:r>
            <a:r>
              <a:rPr lang="zh-CN" altLang="en-US" dirty="0"/>
              <a:t>已经升上高天，</a:t>
            </a:r>
            <a:r>
              <a:rPr lang="zh-CN" altLang="en-US" dirty="0">
                <a:solidFill>
                  <a:srgbClr val="FF0000"/>
                </a:solidFill>
              </a:rPr>
              <a:t>掳掠仇敌</a:t>
            </a:r>
            <a:r>
              <a:rPr lang="zh-CN" altLang="en-US" dirty="0"/>
              <a:t>，你在人间，就是在悖逆的人间，受了供献，</a:t>
            </a:r>
            <a:r>
              <a:rPr lang="zh-CN" altLang="en-US" dirty="0">
                <a:solidFill>
                  <a:srgbClr val="FF0000"/>
                </a:solidFill>
              </a:rPr>
              <a:t>叫耶和华神可以与他们同住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zh-CN" altLang="en-US" dirty="0" smtClean="0"/>
              <a:t>以</a:t>
            </a:r>
            <a:r>
              <a:rPr lang="zh-CN" altLang="en-US" dirty="0"/>
              <a:t>弗所书</a:t>
            </a:r>
            <a:r>
              <a:rPr lang="en-US" dirty="0" smtClean="0"/>
              <a:t>4:8</a:t>
            </a:r>
            <a:r>
              <a:rPr lang="zh-CN" altLang="en-US" dirty="0"/>
              <a:t>所以经上说</a:t>
            </a:r>
            <a:r>
              <a:rPr lang="zh-CN" altLang="en-US" dirty="0" smtClean="0"/>
              <a:t>，祂升</a:t>
            </a:r>
            <a:r>
              <a:rPr lang="zh-CN" altLang="en-US" dirty="0"/>
              <a:t>上高天的时候，</a:t>
            </a:r>
            <a:r>
              <a:rPr lang="zh-CN" altLang="en-US" dirty="0">
                <a:solidFill>
                  <a:srgbClr val="FF0000"/>
                </a:solidFill>
              </a:rPr>
              <a:t>掳掠了仇敌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FF0000"/>
                </a:solidFill>
              </a:rPr>
              <a:t>将各样的恩赐赏给人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77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 </a:t>
            </a:r>
            <a:r>
              <a:rPr lang="zh-CN" altLang="en-US" u="sng" dirty="0"/>
              <a:t>希伯来书 </a:t>
            </a:r>
            <a:r>
              <a:rPr lang="en-US" altLang="zh-CN" u="sng" dirty="0" smtClean="0"/>
              <a:t>1</a:t>
            </a:r>
            <a:r>
              <a:rPr lang="zh-CN" altLang="en-US" u="sng" dirty="0" smtClean="0"/>
              <a:t>：</a:t>
            </a:r>
            <a:r>
              <a:rPr lang="en-US" altLang="zh-CN" u="sng" dirty="0" smtClean="0"/>
              <a:t>3</a:t>
            </a:r>
            <a:endParaRPr lang="en-US" altLang="zh-CN" dirty="0" smtClean="0"/>
          </a:p>
          <a:p>
            <a:r>
              <a:rPr lang="zh-CN" altLang="en-US" dirty="0" smtClean="0"/>
              <a:t>祂是</a:t>
            </a:r>
            <a:r>
              <a:rPr lang="zh-CN" altLang="en-US" dirty="0"/>
              <a:t>神荣耀所发的光辉，是神本体的真像，常</a:t>
            </a:r>
            <a:r>
              <a:rPr lang="zh-CN" altLang="en-US" dirty="0" smtClean="0"/>
              <a:t>用祂权</a:t>
            </a:r>
            <a:r>
              <a:rPr lang="zh-CN" altLang="en-US" dirty="0"/>
              <a:t>能的命令托住万有</a:t>
            </a:r>
            <a:r>
              <a:rPr lang="zh-CN" altLang="en-US" dirty="0" smtClean="0"/>
              <a:t>，祂洗</a:t>
            </a:r>
            <a:r>
              <a:rPr lang="zh-CN" altLang="en-US" dirty="0"/>
              <a:t>净了人的罪，就坐在高天</a:t>
            </a:r>
            <a:r>
              <a:rPr lang="zh-CN" altLang="en-US" dirty="0">
                <a:solidFill>
                  <a:srgbClr val="FF0000"/>
                </a:solidFill>
              </a:rPr>
              <a:t>至大者的右边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u="sng" dirty="0" smtClean="0"/>
              <a:t>彼</a:t>
            </a:r>
            <a:r>
              <a:rPr lang="zh-CN" altLang="en-US" u="sng" dirty="0"/>
              <a:t>得前书 </a:t>
            </a:r>
            <a:r>
              <a:rPr lang="en-US" altLang="zh-CN" u="sng" dirty="0" smtClean="0"/>
              <a:t>3</a:t>
            </a:r>
            <a:r>
              <a:rPr lang="zh-CN" altLang="en-US" u="sng" dirty="0" smtClean="0"/>
              <a:t>：</a:t>
            </a:r>
            <a:r>
              <a:rPr lang="en-US" altLang="zh-CN" u="sng" dirty="0" smtClean="0"/>
              <a:t>22</a:t>
            </a:r>
            <a:endParaRPr lang="en-US" altLang="zh-CN" dirty="0" smtClean="0"/>
          </a:p>
          <a:p>
            <a:r>
              <a:rPr lang="zh-CN" altLang="en-US" dirty="0" smtClean="0"/>
              <a:t>耶</a:t>
            </a:r>
            <a:r>
              <a:rPr lang="zh-CN" altLang="en-US" dirty="0"/>
              <a:t>稣已经进入天堂，</a:t>
            </a:r>
            <a:r>
              <a:rPr lang="zh-CN" altLang="en-US" dirty="0">
                <a:solidFill>
                  <a:srgbClr val="FF0000"/>
                </a:solidFill>
              </a:rPr>
              <a:t>在神的右边</a:t>
            </a:r>
            <a:r>
              <a:rPr lang="zh-CN" altLang="en-US" dirty="0"/>
              <a:t>。众天使和有权柄的，并有能力的，都服从</a:t>
            </a:r>
            <a:r>
              <a:rPr lang="zh-CN" altLang="en-US" dirty="0" smtClean="0"/>
              <a:t>了祂。</a:t>
            </a:r>
            <a:endParaRPr lang="zh-CN" altLang="en-US" dirty="0"/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29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腓立比书</a:t>
            </a:r>
            <a:r>
              <a:rPr lang="en-US" altLang="zh-CN" dirty="0" smtClean="0"/>
              <a:t>2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9</a:t>
            </a:r>
            <a:r>
              <a:rPr lang="zh-CN" altLang="en-US" dirty="0" smtClean="0"/>
              <a:t>所</a:t>
            </a:r>
            <a:r>
              <a:rPr lang="zh-CN" altLang="en-US" dirty="0"/>
              <a:t>以神</a:t>
            </a:r>
            <a:r>
              <a:rPr lang="zh-CN" altLang="en-US" dirty="0" smtClean="0"/>
              <a:t>将祂升</a:t>
            </a:r>
            <a:r>
              <a:rPr lang="zh-CN" altLang="en-US" dirty="0"/>
              <a:t>为至高，又赐</a:t>
            </a:r>
            <a:r>
              <a:rPr lang="zh-CN" altLang="en-US" dirty="0" smtClean="0"/>
              <a:t>给祂那</a:t>
            </a:r>
            <a:r>
              <a:rPr lang="zh-CN" altLang="en-US" dirty="0"/>
              <a:t>超乎</a:t>
            </a:r>
            <a:r>
              <a:rPr lang="zh-CN" altLang="en-US" dirty="0">
                <a:solidFill>
                  <a:srgbClr val="FF0000"/>
                </a:solidFill>
              </a:rPr>
              <a:t>万名之上的名</a:t>
            </a:r>
            <a:r>
              <a:rPr lang="zh-CN" altLang="en-US" dirty="0" smtClean="0">
                <a:solidFill>
                  <a:srgbClr val="FF0000"/>
                </a:solidFill>
              </a:rPr>
              <a:t>，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叫</a:t>
            </a:r>
            <a:r>
              <a:rPr lang="zh-CN" altLang="en-US" dirty="0"/>
              <a:t>一切在天上的，地上的，和地底下的，因</a:t>
            </a:r>
            <a:r>
              <a:rPr lang="zh-CN" altLang="en-US" dirty="0">
                <a:solidFill>
                  <a:srgbClr val="FF0000"/>
                </a:solidFill>
              </a:rPr>
              <a:t>耶稣的名</a:t>
            </a:r>
            <a:r>
              <a:rPr lang="zh-CN" altLang="en-US" dirty="0"/>
              <a:t>，无不屈</a:t>
            </a:r>
            <a:r>
              <a:rPr lang="zh-CN" altLang="en-US" dirty="0" smtClean="0"/>
              <a:t>膝。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32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以赛亚书</a:t>
            </a:r>
            <a:r>
              <a:rPr lang="en-US" altLang="zh-CN" dirty="0" smtClean="0"/>
              <a:t>42</a:t>
            </a:r>
            <a:r>
              <a:rPr lang="zh-CN" altLang="en-US" dirty="0" smtClean="0"/>
              <a:t>：</a:t>
            </a:r>
            <a:r>
              <a:rPr lang="en-US" altLang="zh-CN" dirty="0" smtClean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我耶和华凭公义召你，必搀扶你的手，保守你，</a:t>
            </a:r>
            <a:r>
              <a:rPr lang="zh-CN" altLang="en-US" dirty="0">
                <a:solidFill>
                  <a:srgbClr val="FF0000"/>
                </a:solidFill>
              </a:rPr>
              <a:t>使你作众民的中</a:t>
            </a:r>
            <a:r>
              <a:rPr lang="zh-CN" altLang="en-US" dirty="0" smtClean="0">
                <a:solidFill>
                  <a:srgbClr val="FF0000"/>
                </a:solidFill>
              </a:rPr>
              <a:t>保</a:t>
            </a:r>
            <a:r>
              <a:rPr lang="zh-CN" altLang="en-US" dirty="0" smtClean="0"/>
              <a:t>，作</a:t>
            </a:r>
            <a:r>
              <a:rPr lang="zh-CN" altLang="en-US" dirty="0"/>
              <a:t>外邦人的光，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15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约翰一书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我</a:t>
            </a:r>
            <a:r>
              <a:rPr lang="zh-CN" altLang="en-US" dirty="0"/>
              <a:t>小子们哪，我将这些话写给你们，是要叫你们不犯罪。若有人犯罪，</a:t>
            </a:r>
            <a:r>
              <a:rPr lang="zh-CN" altLang="en-US" dirty="0">
                <a:solidFill>
                  <a:srgbClr val="FF0000"/>
                </a:solidFill>
              </a:rPr>
              <a:t>在父那里我们有一位中保</a:t>
            </a:r>
            <a:r>
              <a:rPr lang="zh-CN" altLang="en-US" dirty="0"/>
              <a:t>，就是那义者耶稣基督。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23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希伯来书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14</a:t>
            </a:r>
            <a:r>
              <a:rPr lang="zh-CN" altLang="en-US" dirty="0" smtClean="0"/>
              <a:t>我</a:t>
            </a:r>
            <a:r>
              <a:rPr lang="zh-CN" altLang="en-US" dirty="0"/>
              <a:t>们既然有一位已经升入高天尊荣的大祭司，就是神的儿子耶稣，便当持定所承认的道。</a:t>
            </a:r>
          </a:p>
          <a:p>
            <a:r>
              <a:rPr lang="en-US" altLang="zh-CN" dirty="0" smtClean="0"/>
              <a:t>15</a:t>
            </a:r>
            <a:r>
              <a:rPr lang="zh-CN" altLang="en-US" dirty="0" smtClean="0"/>
              <a:t>因</a:t>
            </a:r>
            <a:r>
              <a:rPr lang="zh-CN" altLang="en-US" dirty="0"/>
              <a:t>我们的大祭司，并非不能</a:t>
            </a:r>
            <a:r>
              <a:rPr lang="zh-CN" altLang="en-US" dirty="0">
                <a:solidFill>
                  <a:srgbClr val="FF0000"/>
                </a:solidFill>
              </a:rPr>
              <a:t>体恤</a:t>
            </a:r>
            <a:r>
              <a:rPr lang="zh-CN" altLang="en-US" dirty="0"/>
              <a:t>我们的软弱</a:t>
            </a:r>
            <a:r>
              <a:rPr lang="zh-CN" altLang="en-US" dirty="0" smtClean="0"/>
              <a:t>。祂也</a:t>
            </a:r>
            <a:r>
              <a:rPr lang="zh-CN" altLang="en-US" dirty="0"/>
              <a:t>曾凡事受过试探，与我们一样。只</a:t>
            </a:r>
            <a:r>
              <a:rPr lang="zh-CN" altLang="en-US" dirty="0" smtClean="0"/>
              <a:t>是祂没</a:t>
            </a:r>
            <a:r>
              <a:rPr lang="zh-CN" altLang="en-US" dirty="0"/>
              <a:t>有犯罪。</a:t>
            </a:r>
          </a:p>
          <a:p>
            <a:r>
              <a:rPr lang="en-US" altLang="zh-CN" dirty="0" smtClean="0"/>
              <a:t>16</a:t>
            </a:r>
            <a:r>
              <a:rPr lang="zh-CN" altLang="en-US" dirty="0" smtClean="0"/>
              <a:t>所</a:t>
            </a:r>
            <a:r>
              <a:rPr lang="zh-CN" altLang="en-US" dirty="0"/>
              <a:t>以我们</a:t>
            </a:r>
            <a:r>
              <a:rPr lang="zh-CN" altLang="en-US" dirty="0">
                <a:solidFill>
                  <a:srgbClr val="FF0000"/>
                </a:solidFill>
              </a:rPr>
              <a:t>只管</a:t>
            </a:r>
            <a:r>
              <a:rPr lang="zh-CN" altLang="en-US" dirty="0"/>
              <a:t>坦然无惧地，来到施恩的宝座前，为要</a:t>
            </a:r>
            <a:r>
              <a:rPr lang="zh-CN" altLang="en-US" dirty="0">
                <a:solidFill>
                  <a:srgbClr val="FF0000"/>
                </a:solidFill>
              </a:rPr>
              <a:t>得怜恤，蒙恩惠作随时的帮助。</a:t>
            </a:r>
          </a:p>
        </p:txBody>
      </p:sp>
    </p:spTree>
    <p:extLst>
      <p:ext uri="{BB962C8B-B14F-4D97-AF65-F5344CB8AC3E}">
        <p14:creationId xmlns:p14="http://schemas.microsoft.com/office/powerpoint/2010/main" val="426465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创世</a:t>
            </a:r>
            <a:r>
              <a:rPr lang="zh-CN" altLang="en-US" dirty="0" smtClean="0"/>
              <a:t>记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16</a:t>
            </a:r>
            <a:r>
              <a:rPr lang="zh-CN" altLang="en-US" dirty="0" smtClean="0"/>
              <a:t>耶</a:t>
            </a:r>
            <a:r>
              <a:rPr lang="zh-CN" altLang="en-US" dirty="0"/>
              <a:t>和华神吩咐他说，园中各样树上的果子，你可以随意吃。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 smtClean="0"/>
              <a:t>17</a:t>
            </a:r>
            <a:r>
              <a:rPr lang="zh-CN" altLang="en-US" dirty="0" smtClean="0"/>
              <a:t>只</a:t>
            </a:r>
            <a:r>
              <a:rPr lang="zh-CN" altLang="en-US" dirty="0"/>
              <a:t>是分别善恶树上的果子，你不可吃，因为你吃的日子必定死。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88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启示录</a:t>
            </a:r>
            <a:r>
              <a:rPr lang="en-US" sz="3600" dirty="0"/>
              <a:t>20:11-15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900" dirty="0" smtClean="0"/>
              <a:t>11</a:t>
            </a:r>
            <a:r>
              <a:rPr lang="zh-CN" altLang="en-US" sz="2900" dirty="0" smtClean="0"/>
              <a:t>我</a:t>
            </a:r>
            <a:r>
              <a:rPr lang="zh-CN" altLang="en-US" sz="2900" dirty="0"/>
              <a:t>又看见一个白色的大宝座，与坐在上面的。从他面前天地都逃避，再无可见之处了。</a:t>
            </a:r>
          </a:p>
          <a:p>
            <a:pPr marL="0" indent="0">
              <a:buNone/>
            </a:pPr>
            <a:r>
              <a:rPr lang="en-US" altLang="zh-CN" sz="2900" dirty="0" smtClean="0"/>
              <a:t>12</a:t>
            </a:r>
            <a:r>
              <a:rPr lang="zh-CN" altLang="en-US" sz="2900" dirty="0" smtClean="0"/>
              <a:t>我</a:t>
            </a:r>
            <a:r>
              <a:rPr lang="zh-CN" altLang="en-US" sz="2900" dirty="0"/>
              <a:t>又看见死了的人，无论大小，都站在宝座前。案卷展开了。并且另有一卷展开，就是生命册。死了的人都凭着这些案卷所记载的，照他们所行的受审判。</a:t>
            </a:r>
          </a:p>
          <a:p>
            <a:pPr marL="0" indent="0">
              <a:buNone/>
            </a:pPr>
            <a:r>
              <a:rPr lang="en-US" altLang="zh-CN" sz="2900" dirty="0" smtClean="0"/>
              <a:t>13</a:t>
            </a:r>
            <a:r>
              <a:rPr lang="zh-CN" altLang="en-US" sz="2900" dirty="0" smtClean="0"/>
              <a:t>于</a:t>
            </a:r>
            <a:r>
              <a:rPr lang="zh-CN" altLang="en-US" sz="2900" dirty="0"/>
              <a:t>是海交出其中的死人。死亡和阴间也交出其中的死人。他们都照各人所行的受审判。</a:t>
            </a:r>
          </a:p>
          <a:p>
            <a:pPr marL="0" indent="0">
              <a:buNone/>
            </a:pPr>
            <a:r>
              <a:rPr lang="en-US" altLang="zh-CN" sz="2900" dirty="0" smtClean="0"/>
              <a:t>14</a:t>
            </a:r>
            <a:r>
              <a:rPr lang="zh-CN" altLang="en-US" sz="2900" dirty="0" smtClean="0"/>
              <a:t>死</a:t>
            </a:r>
            <a:r>
              <a:rPr lang="zh-CN" altLang="en-US" sz="2900" dirty="0"/>
              <a:t>亡和阴间也被扔在火湖</a:t>
            </a:r>
            <a:r>
              <a:rPr lang="zh-CN" altLang="en-US" sz="2900" dirty="0" smtClean="0"/>
              <a:t>里</a:t>
            </a:r>
            <a:r>
              <a:rPr lang="zh-CN" altLang="en-US" sz="2900" dirty="0"/>
              <a:t>。</a:t>
            </a:r>
            <a:r>
              <a:rPr lang="zh-CN" altLang="en-US" sz="2900" dirty="0" smtClean="0"/>
              <a:t>这</a:t>
            </a:r>
            <a:r>
              <a:rPr lang="zh-CN" altLang="en-US" sz="2900" dirty="0"/>
              <a:t>火湖就是</a:t>
            </a:r>
            <a:r>
              <a:rPr lang="zh-CN" altLang="en-US" sz="2900" dirty="0">
                <a:solidFill>
                  <a:srgbClr val="FF0000"/>
                </a:solidFill>
              </a:rPr>
              <a:t>第二次</a:t>
            </a:r>
            <a:r>
              <a:rPr lang="zh-CN" altLang="en-US" sz="2900" dirty="0" smtClean="0">
                <a:solidFill>
                  <a:srgbClr val="FF0000"/>
                </a:solidFill>
              </a:rPr>
              <a:t>的死。</a:t>
            </a:r>
            <a:endParaRPr lang="zh-CN" altLang="en-US" sz="29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900" dirty="0" smtClean="0"/>
              <a:t>15</a:t>
            </a:r>
            <a:r>
              <a:rPr lang="zh-CN" altLang="en-US" sz="2900" dirty="0" smtClean="0"/>
              <a:t>若</a:t>
            </a:r>
            <a:r>
              <a:rPr lang="zh-CN" altLang="en-US" sz="2900" dirty="0"/>
              <a:t>有人名字没记在生命册</a:t>
            </a:r>
            <a:r>
              <a:rPr lang="zh-CN" altLang="en-US" sz="2900" dirty="0" smtClean="0"/>
              <a:t>上</a:t>
            </a:r>
            <a:r>
              <a:rPr lang="en-US" altLang="zh-CN" sz="2900" dirty="0" smtClean="0"/>
              <a:t>.</a:t>
            </a:r>
            <a:r>
              <a:rPr lang="zh-CN" altLang="en-US" sz="2900" dirty="0" smtClean="0"/>
              <a:t>他</a:t>
            </a:r>
            <a:r>
              <a:rPr lang="zh-CN" altLang="en-US" sz="2900" dirty="0"/>
              <a:t>就被扔在火湖</a:t>
            </a:r>
            <a:r>
              <a:rPr lang="zh-CN" altLang="en-US" sz="2900" dirty="0" smtClean="0"/>
              <a:t>里</a:t>
            </a:r>
            <a:r>
              <a:rPr lang="en-US" altLang="zh-CN" sz="2900" dirty="0" smtClean="0"/>
              <a:t>.</a:t>
            </a:r>
            <a:endParaRPr lang="zh-CN" altLang="en-US" sz="2900" dirty="0"/>
          </a:p>
        </p:txBody>
      </p:sp>
    </p:spTree>
    <p:extLst>
      <p:ext uri="{BB962C8B-B14F-4D97-AF65-F5344CB8AC3E}">
        <p14:creationId xmlns:p14="http://schemas.microsoft.com/office/powerpoint/2010/main" val="412405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彼得前书</a:t>
            </a:r>
            <a:r>
              <a:rPr lang="en-US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23</a:t>
            </a:r>
            <a:r>
              <a:rPr lang="zh-CN" altLang="en-US" dirty="0" smtClean="0"/>
              <a:t>你</a:t>
            </a:r>
            <a:r>
              <a:rPr lang="zh-CN" altLang="en-US" dirty="0"/>
              <a:t>们蒙了重生，不是由于能坏的种子，乃是由于不能坏的种子，是借着神活泼常存的道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</a:p>
          <a:p>
            <a:r>
              <a:rPr lang="en-US" dirty="0" smtClean="0"/>
              <a:t>25</a:t>
            </a:r>
            <a:r>
              <a:rPr lang="zh-CN" altLang="en-US" dirty="0"/>
              <a:t>惟有主的道是永存的。所传给你们的福音就是这道。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21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创世记</a:t>
            </a:r>
            <a:r>
              <a:rPr lang="en-US" dirty="0"/>
              <a:t> 2:7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耶</a:t>
            </a:r>
            <a:r>
              <a:rPr lang="zh-CN" altLang="en-US" dirty="0"/>
              <a:t>和华神用地上的尘土造人，将生气吹在他鼻孔里，他就成了有灵的活人，名叫亚当。</a:t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17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1061</Words>
  <Application>Microsoft Office PowerPoint</Application>
  <PresentationFormat>On-screen Show (4:3)</PresentationFormat>
  <Paragraphs>55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2015-2016年主日学</vt:lpstr>
      <vt:lpstr>PowerPoint Presentation</vt:lpstr>
      <vt:lpstr>Because He lives</vt:lpstr>
      <vt:lpstr>约翰一书2章</vt:lpstr>
      <vt:lpstr>哥林多前书15章</vt:lpstr>
      <vt:lpstr>希伯来书2章</vt:lpstr>
      <vt:lpstr>启示录1章</vt:lpstr>
      <vt:lpstr>哥林多前书15章</vt:lpstr>
      <vt:lpstr>罗马书8：2</vt:lpstr>
      <vt:lpstr>马太福音28章</vt:lpstr>
      <vt:lpstr>PowerPoint Presentation</vt:lpstr>
      <vt:lpstr>PowerPoint Presentation</vt:lpstr>
      <vt:lpstr>腓立比书2章</vt:lpstr>
      <vt:lpstr>以赛亚书42：6</vt:lpstr>
      <vt:lpstr>约翰一书2章</vt:lpstr>
      <vt:lpstr>希伯来书4章</vt:lpstr>
      <vt:lpstr>创世记2章 </vt:lpstr>
      <vt:lpstr>启示录20:11-15</vt:lpstr>
      <vt:lpstr>彼得前书1章</vt:lpstr>
      <vt:lpstr>创世记 2:7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2015-2016年主日学</dc:title>
  <dc:creator>zunde yang</dc:creator>
  <cp:lastModifiedBy>zunde yang</cp:lastModifiedBy>
  <cp:revision>20</cp:revision>
  <dcterms:created xsi:type="dcterms:W3CDTF">2016-02-01T21:18:55Z</dcterms:created>
  <dcterms:modified xsi:type="dcterms:W3CDTF">2016-02-21T15:49:03Z</dcterms:modified>
</cp:coreProperties>
</file>