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4"/>
  </p:notesMasterIdLst>
  <p:sldIdLst>
    <p:sldId id="259" r:id="rId2"/>
    <p:sldId id="260" r:id="rId3"/>
    <p:sldId id="261" r:id="rId4"/>
    <p:sldId id="262" r:id="rId5"/>
    <p:sldId id="263" r:id="rId6"/>
    <p:sldId id="264" r:id="rId7"/>
    <p:sldId id="293" r:id="rId8"/>
    <p:sldId id="274" r:id="rId9"/>
    <p:sldId id="273" r:id="rId10"/>
    <p:sldId id="275" r:id="rId11"/>
    <p:sldId id="265" r:id="rId12"/>
    <p:sldId id="269" r:id="rId13"/>
    <p:sldId id="270" r:id="rId14"/>
    <p:sldId id="266" r:id="rId15"/>
    <p:sldId id="271" r:id="rId16"/>
    <p:sldId id="272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6" d="100"/>
          <a:sy n="36" d="100"/>
        </p:scale>
        <p:origin x="-72" y="-5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DB0CA7-DEE5-4C9F-BD67-638FA43D68C1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BF451F-149D-45F7-BCAE-F4FD01448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84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BF451F-149D-45F7-BCAE-F4FD01448DD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575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EB177-3638-441F-910E-093E23B7BBD2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EB6F1-BBC6-4CB8-8563-FF06DFDD1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966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EB177-3638-441F-910E-093E23B7BBD2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EB6F1-BBC6-4CB8-8563-FF06DFDD1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065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EB177-3638-441F-910E-093E23B7BBD2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EB6F1-BBC6-4CB8-8563-FF06DFDD1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675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EB177-3638-441F-910E-093E23B7BBD2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EB6F1-BBC6-4CB8-8563-FF06DFDD1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66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EB177-3638-441F-910E-093E23B7BBD2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EB6F1-BBC6-4CB8-8563-FF06DFDD1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06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EB177-3638-441F-910E-093E23B7BBD2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EB6F1-BBC6-4CB8-8563-FF06DFDD1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010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EB177-3638-441F-910E-093E23B7BBD2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EB6F1-BBC6-4CB8-8563-FF06DFDD1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954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EB177-3638-441F-910E-093E23B7BBD2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EB6F1-BBC6-4CB8-8563-FF06DFDD1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893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EB177-3638-441F-910E-093E23B7BBD2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EB6F1-BBC6-4CB8-8563-FF06DFDD1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914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EB177-3638-441F-910E-093E23B7BBD2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EB6F1-BBC6-4CB8-8563-FF06DFDD1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62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EB177-3638-441F-910E-093E23B7BBD2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EB6F1-BBC6-4CB8-8563-FF06DFDD1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61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EB177-3638-441F-910E-093E23B7BBD2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EB6F1-BBC6-4CB8-8563-FF06DFDD1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155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esebibleonline.com/book/Revelation/16" TargetMode="External"/><Relationship Id="rId2" Type="http://schemas.openxmlformats.org/officeDocument/2006/relationships/hyperlink" Target="http://www.chinesebibleonline.com/book/Revelation/3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2015-2016</a:t>
            </a:r>
            <a:r>
              <a:rPr lang="zh-CN" altLang="en-US" dirty="0" smtClean="0"/>
              <a:t>年主日学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稳固根基第十二课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77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耶穌，真神兒子</a:t>
            </a:r>
            <a:br>
              <a:rPr lang="zh-CN" alt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CN" altLang="en-US" dirty="0"/>
              <a:t>你曾認識祂</a:t>
            </a:r>
            <a:r>
              <a:rPr lang="zh-CN" altLang="en-US" dirty="0" smtClean="0"/>
              <a:t>麼，耶</a:t>
            </a:r>
            <a:r>
              <a:rPr lang="zh-CN" altLang="en-US" dirty="0"/>
              <a:t>穌我的救主</a:t>
            </a:r>
          </a:p>
          <a:p>
            <a:pPr marL="0" indent="0">
              <a:buNone/>
            </a:pPr>
            <a:r>
              <a:rPr lang="zh-CN" altLang="en-US" dirty="0"/>
              <a:t>耶穌，真神兒</a:t>
            </a:r>
            <a:r>
              <a:rPr lang="zh-CN" altLang="en-US" dirty="0" smtClean="0"/>
              <a:t>子，你</a:t>
            </a:r>
            <a:r>
              <a:rPr lang="zh-CN" altLang="en-US" dirty="0"/>
              <a:t>曾見過祂嗎</a:t>
            </a:r>
          </a:p>
          <a:p>
            <a:pPr marL="0" indent="0">
              <a:buNone/>
            </a:pPr>
            <a:r>
              <a:rPr lang="zh-CN" altLang="en-US" dirty="0"/>
              <a:t>享受祂的恩</a:t>
            </a:r>
            <a:r>
              <a:rPr lang="zh-CN" altLang="en-US" dirty="0" smtClean="0"/>
              <a:t>賜</a:t>
            </a:r>
            <a:endParaRPr lang="en-US" altLang="zh-CN" dirty="0" smtClean="0"/>
          </a:p>
          <a:p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耶穌真神兒子</a:t>
            </a:r>
          </a:p>
          <a:p>
            <a:pPr marL="0" indent="0">
              <a:buNone/>
            </a:pPr>
            <a:r>
              <a:rPr lang="zh-CN" altLang="en-US" dirty="0"/>
              <a:t>何等奇</a:t>
            </a:r>
            <a:r>
              <a:rPr lang="zh-CN" altLang="en-US" dirty="0" smtClean="0"/>
              <a:t>妙，何</a:t>
            </a:r>
            <a:r>
              <a:rPr lang="zh-CN" altLang="en-US" dirty="0"/>
              <a:t>等奇妙</a:t>
            </a:r>
          </a:p>
          <a:p>
            <a:pPr marL="0" indent="0">
              <a:buNone/>
            </a:pPr>
            <a:r>
              <a:rPr lang="zh-CN" altLang="en-US" dirty="0"/>
              <a:t>耶穌真神兒子</a:t>
            </a:r>
          </a:p>
          <a:p>
            <a:pPr marL="0" indent="0">
              <a:buNone/>
            </a:pPr>
            <a:r>
              <a:rPr lang="zh-CN" altLang="en-US" dirty="0"/>
              <a:t>我何等敬</a:t>
            </a:r>
            <a:r>
              <a:rPr lang="zh-CN" altLang="en-US" dirty="0" smtClean="0"/>
              <a:t>祢，我</a:t>
            </a:r>
            <a:r>
              <a:rPr lang="zh-CN" altLang="en-US" dirty="0"/>
              <a:t>何等愛祢</a:t>
            </a:r>
          </a:p>
          <a:p>
            <a:pPr marL="0" indent="0">
              <a:buNone/>
            </a:pPr>
            <a:r>
              <a:rPr lang="zh-CN" altLang="en-US" dirty="0"/>
              <a:t>耶穌真神兒子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09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耶穌，真神兒子</a:t>
            </a:r>
            <a:br>
              <a:rPr lang="zh-CN" alt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CN" altLang="en-US" dirty="0"/>
              <a:t>神賜祂作贖</a:t>
            </a:r>
            <a:r>
              <a:rPr lang="zh-CN" altLang="en-US" dirty="0" smtClean="0"/>
              <a:t>價，拯</a:t>
            </a:r>
            <a:r>
              <a:rPr lang="zh-CN" altLang="en-US" dirty="0"/>
              <a:t>救我的靈魂</a:t>
            </a:r>
          </a:p>
          <a:p>
            <a:pPr marL="0" indent="0">
              <a:buNone/>
            </a:pPr>
            <a:r>
              <a:rPr lang="zh-CN" altLang="en-US" dirty="0"/>
              <a:t>耶穌，真神兒</a:t>
            </a:r>
            <a:r>
              <a:rPr lang="zh-CN" altLang="en-US" dirty="0" smtClean="0"/>
              <a:t>子，主</a:t>
            </a:r>
            <a:r>
              <a:rPr lang="zh-CN" altLang="en-US" dirty="0"/>
              <a:t>血使我稱義</a:t>
            </a:r>
          </a:p>
          <a:p>
            <a:pPr marL="0" indent="0">
              <a:buNone/>
            </a:pPr>
            <a:r>
              <a:rPr lang="zh-CN" altLang="en-US" dirty="0"/>
              <a:t>聖靈充滿我</a:t>
            </a:r>
            <a:r>
              <a:rPr lang="zh-CN" altLang="en-US" dirty="0" smtClean="0"/>
              <a:t>心</a:t>
            </a:r>
            <a:endParaRPr lang="en-US" altLang="zh-CN" dirty="0" smtClean="0"/>
          </a:p>
          <a:p>
            <a:endParaRPr lang="en-US" dirty="0"/>
          </a:p>
          <a:p>
            <a:pPr marL="0" indent="0">
              <a:buNone/>
            </a:pPr>
            <a:r>
              <a:rPr lang="zh-CN" altLang="en-US" dirty="0"/>
              <a:t>耶穌真神兒子</a:t>
            </a:r>
          </a:p>
          <a:p>
            <a:pPr marL="0" indent="0">
              <a:buNone/>
            </a:pPr>
            <a:r>
              <a:rPr lang="zh-CN" altLang="en-US" dirty="0"/>
              <a:t>何等奇妙，何等奇妙</a:t>
            </a:r>
          </a:p>
          <a:p>
            <a:pPr marL="0" indent="0">
              <a:buNone/>
            </a:pPr>
            <a:r>
              <a:rPr lang="zh-CN" altLang="en-US" dirty="0"/>
              <a:t>耶穌真神兒子</a:t>
            </a:r>
          </a:p>
          <a:p>
            <a:pPr marL="0" indent="0">
              <a:buNone/>
            </a:pPr>
            <a:r>
              <a:rPr lang="zh-CN" altLang="en-US" dirty="0"/>
              <a:t>我何等敬祢，我何等愛祢</a:t>
            </a:r>
          </a:p>
          <a:p>
            <a:pPr marL="0" indent="0">
              <a:buNone/>
            </a:pPr>
            <a:r>
              <a:rPr lang="zh-CN" altLang="en-US" dirty="0"/>
              <a:t>耶穌真神兒子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82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耶穌，真神兒子</a:t>
            </a:r>
            <a:br>
              <a:rPr lang="zh-CN" alt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CN" altLang="en-US" dirty="0"/>
              <a:t>你能拒絕祂</a:t>
            </a:r>
            <a:r>
              <a:rPr lang="zh-CN" altLang="en-US" dirty="0" smtClean="0"/>
              <a:t>麼，輕</a:t>
            </a:r>
            <a:r>
              <a:rPr lang="zh-CN" altLang="en-US" dirty="0"/>
              <a:t>看我的救主</a:t>
            </a:r>
          </a:p>
          <a:p>
            <a:pPr marL="0" indent="0">
              <a:buNone/>
            </a:pPr>
            <a:r>
              <a:rPr lang="zh-CN" altLang="en-US" dirty="0"/>
              <a:t>耶穌，真神兒</a:t>
            </a:r>
            <a:r>
              <a:rPr lang="zh-CN" altLang="en-US" dirty="0" smtClean="0"/>
              <a:t>子，你</a:t>
            </a:r>
            <a:r>
              <a:rPr lang="zh-CN" altLang="en-US" dirty="0"/>
              <a:t>若願意尋求</a:t>
            </a:r>
          </a:p>
          <a:p>
            <a:pPr marL="0" indent="0">
              <a:buNone/>
            </a:pPr>
            <a:r>
              <a:rPr lang="zh-CN" altLang="en-US" dirty="0"/>
              <a:t>祂必將你接</a:t>
            </a:r>
            <a:r>
              <a:rPr lang="zh-CN" altLang="en-US" dirty="0" smtClean="0"/>
              <a:t>待</a:t>
            </a:r>
            <a:endParaRPr lang="en-US" altLang="zh-CN" dirty="0" smtClean="0"/>
          </a:p>
          <a:p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耶穌真神兒子</a:t>
            </a:r>
          </a:p>
          <a:p>
            <a:pPr marL="0" indent="0">
              <a:buNone/>
            </a:pPr>
            <a:r>
              <a:rPr lang="zh-CN" altLang="en-US" dirty="0"/>
              <a:t>何等奇妙，何等奇妙</a:t>
            </a:r>
          </a:p>
          <a:p>
            <a:pPr marL="0" indent="0">
              <a:buNone/>
            </a:pPr>
            <a:r>
              <a:rPr lang="zh-CN" altLang="en-US" dirty="0"/>
              <a:t>耶穌真神兒子</a:t>
            </a:r>
          </a:p>
          <a:p>
            <a:pPr marL="0" indent="0">
              <a:buNone/>
            </a:pPr>
            <a:r>
              <a:rPr lang="zh-CN" altLang="en-US" dirty="0"/>
              <a:t>我何等敬祢，我何等愛祢</a:t>
            </a:r>
          </a:p>
          <a:p>
            <a:pPr marL="0" indent="0">
              <a:buNone/>
            </a:pPr>
            <a:r>
              <a:rPr lang="zh-CN" altLang="en-US" dirty="0"/>
              <a:t>耶穌真神兒子</a:t>
            </a:r>
          </a:p>
          <a:p>
            <a:endParaRPr lang="zh-CN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1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耶穌，真神兒子</a:t>
            </a:r>
            <a:br>
              <a:rPr lang="zh-CN" alt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CN" altLang="en-US" dirty="0"/>
              <a:t>你若願意接</a:t>
            </a:r>
            <a:r>
              <a:rPr lang="zh-CN" altLang="en-US" dirty="0" smtClean="0"/>
              <a:t>受，相</a:t>
            </a:r>
            <a:r>
              <a:rPr lang="zh-CN" altLang="en-US" dirty="0"/>
              <a:t>信依靠救主</a:t>
            </a:r>
          </a:p>
          <a:p>
            <a:pPr marL="0" indent="0">
              <a:buNone/>
            </a:pPr>
            <a:r>
              <a:rPr lang="zh-CN" altLang="en-US" dirty="0"/>
              <a:t>耶穌，真神兒</a:t>
            </a:r>
            <a:r>
              <a:rPr lang="zh-CN" altLang="en-US" dirty="0" smtClean="0"/>
              <a:t>子，你</a:t>
            </a:r>
            <a:r>
              <a:rPr lang="zh-CN" altLang="en-US" dirty="0"/>
              <a:t>靈向祂敬</a:t>
            </a:r>
            <a:r>
              <a:rPr lang="zh-CN" altLang="en-US" dirty="0" smtClean="0"/>
              <a:t>拜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/>
              <a:t>與祂永遠同</a:t>
            </a:r>
            <a:r>
              <a:rPr lang="zh-CN" altLang="en-US" dirty="0" smtClean="0"/>
              <a:t>在</a:t>
            </a:r>
            <a:endParaRPr lang="en-US" altLang="zh-CN" dirty="0" smtClean="0"/>
          </a:p>
          <a:p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耶穌真神兒子</a:t>
            </a:r>
          </a:p>
          <a:p>
            <a:pPr marL="0" indent="0">
              <a:buNone/>
            </a:pPr>
            <a:r>
              <a:rPr lang="zh-CN" altLang="en-US" dirty="0"/>
              <a:t>何等奇妙，何等奇妙</a:t>
            </a:r>
          </a:p>
          <a:p>
            <a:pPr marL="0" indent="0">
              <a:buNone/>
            </a:pPr>
            <a:r>
              <a:rPr lang="zh-CN" altLang="en-US" dirty="0"/>
              <a:t>耶穌真神兒子</a:t>
            </a:r>
          </a:p>
          <a:p>
            <a:pPr marL="0" indent="0">
              <a:buNone/>
            </a:pPr>
            <a:r>
              <a:rPr lang="zh-CN" altLang="en-US" dirty="0"/>
              <a:t>我何等敬祢，我何等愛祢</a:t>
            </a:r>
          </a:p>
          <a:p>
            <a:pPr marL="0" indent="0">
              <a:buNone/>
            </a:pPr>
            <a:r>
              <a:rPr lang="zh-CN" altLang="en-US" dirty="0"/>
              <a:t>耶穌真神兒子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1685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耶穌，真神兒子</a:t>
            </a:r>
            <a:br>
              <a:rPr lang="zh-CN" alt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CN" altLang="en-US" dirty="0"/>
              <a:t>不久祂要再</a:t>
            </a:r>
            <a:r>
              <a:rPr lang="zh-CN" altLang="en-US" dirty="0" smtClean="0"/>
              <a:t>臨，駕</a:t>
            </a:r>
            <a:r>
              <a:rPr lang="zh-CN" altLang="en-US" dirty="0"/>
              <a:t>雲大有榮耀</a:t>
            </a:r>
          </a:p>
          <a:p>
            <a:pPr marL="0" indent="0">
              <a:buNone/>
            </a:pPr>
            <a:r>
              <a:rPr lang="zh-CN" altLang="en-US" dirty="0" smtClean="0"/>
              <a:t>耶穌</a:t>
            </a:r>
            <a:r>
              <a:rPr lang="zh-CN" altLang="en-US" dirty="0"/>
              <a:t>，真神兒</a:t>
            </a:r>
            <a:r>
              <a:rPr lang="zh-CN" altLang="en-US" dirty="0" smtClean="0"/>
              <a:t>子，祂</a:t>
            </a:r>
            <a:r>
              <a:rPr lang="zh-CN" altLang="en-US" dirty="0"/>
              <a:t>來收聚珍寶</a:t>
            </a:r>
          </a:p>
          <a:p>
            <a:pPr marL="0" indent="0">
              <a:buNone/>
            </a:pPr>
            <a:r>
              <a:rPr lang="zh-CN" altLang="en-US" dirty="0"/>
              <a:t>聖潔珍貴美</a:t>
            </a:r>
            <a:r>
              <a:rPr lang="zh-CN" altLang="en-US" dirty="0" smtClean="0"/>
              <a:t>妙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zh-CN" altLang="en-US" dirty="0" smtClean="0"/>
              <a:t>耶</a:t>
            </a:r>
            <a:r>
              <a:rPr lang="zh-CN" altLang="en-US" dirty="0"/>
              <a:t>穌真神兒子</a:t>
            </a:r>
          </a:p>
          <a:p>
            <a:pPr marL="0" indent="0">
              <a:buNone/>
            </a:pPr>
            <a:r>
              <a:rPr lang="zh-CN" altLang="en-US" dirty="0"/>
              <a:t>何等奇妙，何等奇妙</a:t>
            </a:r>
          </a:p>
          <a:p>
            <a:pPr marL="0" indent="0">
              <a:buNone/>
            </a:pPr>
            <a:r>
              <a:rPr lang="zh-CN" altLang="en-US" dirty="0"/>
              <a:t>耶穌真神兒子</a:t>
            </a:r>
          </a:p>
          <a:p>
            <a:pPr marL="0" indent="0">
              <a:buNone/>
            </a:pPr>
            <a:r>
              <a:rPr lang="zh-CN" altLang="en-US" dirty="0"/>
              <a:t>我何等敬祢，我何等愛祢</a:t>
            </a:r>
          </a:p>
          <a:p>
            <a:pPr marL="0" indent="0">
              <a:buNone/>
            </a:pPr>
            <a:r>
              <a:rPr lang="zh-CN" altLang="en-US" dirty="0"/>
              <a:t>耶穌真神兒子</a:t>
            </a:r>
          </a:p>
          <a:p>
            <a:endParaRPr lang="en-US" altLang="zh-CN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07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约翰福音</a:t>
            </a:r>
            <a:r>
              <a:rPr lang="en-US" altLang="zh-CN" dirty="0" smtClean="0"/>
              <a:t>3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17</a:t>
            </a:r>
            <a:r>
              <a:rPr lang="zh-CN" altLang="en-US" dirty="0" smtClean="0"/>
              <a:t>因</a:t>
            </a:r>
            <a:r>
              <a:rPr lang="zh-CN" altLang="en-US" dirty="0"/>
              <a:t>为神</a:t>
            </a:r>
            <a:r>
              <a:rPr lang="zh-CN" altLang="en-US" dirty="0" smtClean="0"/>
              <a:t>差祂的</a:t>
            </a:r>
            <a:r>
              <a:rPr lang="zh-CN" altLang="en-US" dirty="0"/>
              <a:t>儿子降世，不是要定世人的</a:t>
            </a:r>
            <a:r>
              <a:rPr lang="zh-CN" altLang="en-US" dirty="0" smtClean="0"/>
              <a:t>罪，乃</a:t>
            </a:r>
            <a:r>
              <a:rPr lang="zh-CN" altLang="en-US" dirty="0"/>
              <a:t>是要叫世人</a:t>
            </a:r>
            <a:r>
              <a:rPr lang="zh-CN" altLang="en-US" dirty="0" smtClean="0"/>
              <a:t>因祂得</a:t>
            </a:r>
            <a:r>
              <a:rPr lang="zh-CN" altLang="en-US" dirty="0"/>
              <a:t>救。</a:t>
            </a:r>
          </a:p>
          <a:p>
            <a:r>
              <a:rPr lang="en-US" altLang="zh-CN" dirty="0" smtClean="0"/>
              <a:t>18</a:t>
            </a:r>
            <a:r>
              <a:rPr lang="zh-CN" altLang="en-US" dirty="0" smtClean="0"/>
              <a:t>信祂的</a:t>
            </a:r>
            <a:r>
              <a:rPr lang="zh-CN" altLang="en-US" dirty="0"/>
              <a:t>人，不被定罪。不信的人，罪已经定了，因为他不信神独生子的名。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489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马可福音</a:t>
            </a:r>
            <a:r>
              <a:rPr lang="en-US" dirty="0" smtClean="0"/>
              <a:t>14</a:t>
            </a:r>
            <a:r>
              <a:rPr lang="zh-CN" altLang="en-US" dirty="0" smtClean="0"/>
              <a:t>：</a:t>
            </a:r>
            <a:r>
              <a:rPr lang="en-US" dirty="0" smtClean="0"/>
              <a:t>6 1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61……</a:t>
            </a:r>
            <a:r>
              <a:rPr lang="zh-CN" altLang="en-US" dirty="0" smtClean="0"/>
              <a:t>大</a:t>
            </a:r>
            <a:r>
              <a:rPr lang="zh-CN" altLang="en-US" dirty="0"/>
              <a:t>祭司又</a:t>
            </a:r>
            <a:r>
              <a:rPr lang="zh-CN" altLang="en-US" dirty="0" smtClean="0"/>
              <a:t>问祂说</a:t>
            </a:r>
            <a:r>
              <a:rPr lang="zh-CN" altLang="en-US" dirty="0"/>
              <a:t>，你是那当称颂者的儿子基督不是。</a:t>
            </a:r>
          </a:p>
          <a:p>
            <a:r>
              <a:rPr lang="en-US" altLang="zh-CN" dirty="0" smtClean="0"/>
              <a:t>62</a:t>
            </a:r>
            <a:r>
              <a:rPr lang="zh-CN" altLang="en-US" dirty="0" smtClean="0"/>
              <a:t>耶</a:t>
            </a:r>
            <a:r>
              <a:rPr lang="zh-CN" altLang="en-US" dirty="0"/>
              <a:t>稣说，我是。你们必看见人子，坐在那权能者的右边，</a:t>
            </a:r>
            <a:r>
              <a:rPr lang="zh-CN" altLang="en-US" dirty="0">
                <a:solidFill>
                  <a:srgbClr val="FF0000"/>
                </a:solidFill>
              </a:rPr>
              <a:t>驾着天上的云降临</a:t>
            </a:r>
            <a:r>
              <a:rPr lang="zh-CN" altLang="en-US" dirty="0"/>
              <a:t>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90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使徒行传</a:t>
            </a:r>
            <a:r>
              <a:rPr lang="en-US" dirty="0" smtClean="0"/>
              <a:t>1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9</a:t>
            </a:r>
            <a:r>
              <a:rPr lang="zh-CN" altLang="en-US" dirty="0" smtClean="0"/>
              <a:t>说</a:t>
            </a:r>
            <a:r>
              <a:rPr lang="zh-CN" altLang="en-US" dirty="0"/>
              <a:t>了这话，他们正看的时候</a:t>
            </a:r>
            <a:r>
              <a:rPr lang="zh-CN" altLang="en-US" dirty="0" smtClean="0"/>
              <a:t>，祂就</a:t>
            </a:r>
            <a:r>
              <a:rPr lang="zh-CN" altLang="en-US" dirty="0"/>
              <a:t>被取上升，</a:t>
            </a:r>
            <a:r>
              <a:rPr lang="zh-CN" altLang="en-US" dirty="0">
                <a:solidFill>
                  <a:srgbClr val="FF0000"/>
                </a:solidFill>
              </a:rPr>
              <a:t>有一朵云彩</a:t>
            </a:r>
            <a:r>
              <a:rPr lang="zh-CN" altLang="en-US" dirty="0" smtClean="0">
                <a:solidFill>
                  <a:srgbClr val="FF0000"/>
                </a:solidFill>
              </a:rPr>
              <a:t>把祂接</a:t>
            </a:r>
            <a:r>
              <a:rPr lang="zh-CN" altLang="en-US" dirty="0">
                <a:solidFill>
                  <a:srgbClr val="FF0000"/>
                </a:solidFill>
              </a:rPr>
              <a:t>去</a:t>
            </a:r>
            <a:r>
              <a:rPr lang="zh-CN" altLang="en-US" dirty="0"/>
              <a:t>，便看不</a:t>
            </a:r>
            <a:r>
              <a:rPr lang="zh-CN" altLang="en-US" dirty="0" smtClean="0"/>
              <a:t>见祂了</a:t>
            </a:r>
            <a:r>
              <a:rPr lang="zh-CN" altLang="en-US" dirty="0"/>
              <a:t>。</a:t>
            </a:r>
          </a:p>
          <a:p>
            <a:r>
              <a:rPr lang="en-US" altLang="zh-CN" dirty="0" smtClean="0"/>
              <a:t>10</a:t>
            </a:r>
            <a:r>
              <a:rPr lang="zh-CN" altLang="en-US" dirty="0" smtClean="0"/>
              <a:t>当祂往</a:t>
            </a:r>
            <a:r>
              <a:rPr lang="zh-CN" altLang="en-US" dirty="0"/>
              <a:t>上去，他们定睛望天的时候，忽然有两个人，身穿白衣，站在旁边，说，</a:t>
            </a:r>
          </a:p>
          <a:p>
            <a:r>
              <a:rPr lang="en-US" altLang="zh-CN" dirty="0" smtClean="0"/>
              <a:t>11</a:t>
            </a:r>
            <a:r>
              <a:rPr lang="zh-CN" altLang="en-US" dirty="0" smtClean="0"/>
              <a:t>加</a:t>
            </a:r>
            <a:r>
              <a:rPr lang="zh-CN" altLang="en-US" dirty="0"/>
              <a:t>利利人哪，你们为什么站着望天呢？这离开你们被接升天的耶稣，你们</a:t>
            </a:r>
            <a:r>
              <a:rPr lang="zh-CN" altLang="en-US" dirty="0" smtClean="0">
                <a:solidFill>
                  <a:srgbClr val="FF0000"/>
                </a:solidFill>
              </a:rPr>
              <a:t>见祂怎</a:t>
            </a:r>
            <a:r>
              <a:rPr lang="zh-CN" altLang="en-US" dirty="0">
                <a:solidFill>
                  <a:srgbClr val="FF0000"/>
                </a:solidFill>
              </a:rPr>
              <a:t>样往天上去</a:t>
            </a:r>
            <a:r>
              <a:rPr lang="zh-CN" altLang="en-US" dirty="0" smtClean="0">
                <a:solidFill>
                  <a:srgbClr val="FF0000"/>
                </a:solidFill>
              </a:rPr>
              <a:t>，祂还</a:t>
            </a:r>
            <a:r>
              <a:rPr lang="zh-CN" altLang="en-US" dirty="0">
                <a:solidFill>
                  <a:srgbClr val="FF0000"/>
                </a:solidFill>
              </a:rPr>
              <a:t>要怎样来。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55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马太福音</a:t>
            </a:r>
            <a:r>
              <a:rPr lang="en-US" dirty="0" smtClean="0"/>
              <a:t>24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36</a:t>
            </a:r>
            <a:r>
              <a:rPr lang="zh-CN" altLang="en-US" dirty="0" smtClean="0"/>
              <a:t>但</a:t>
            </a:r>
            <a:r>
              <a:rPr lang="zh-CN" altLang="en-US" dirty="0"/>
              <a:t>那日子，那时辰，</a:t>
            </a:r>
            <a:r>
              <a:rPr lang="zh-CN" altLang="en-US" dirty="0">
                <a:solidFill>
                  <a:srgbClr val="FF0000"/>
                </a:solidFill>
              </a:rPr>
              <a:t>没有人知道</a:t>
            </a:r>
            <a:r>
              <a:rPr lang="zh-CN" altLang="en-US" dirty="0"/>
              <a:t>，连天上的使者也不知道，子也不知道，惟独父知道。</a:t>
            </a:r>
          </a:p>
          <a:p>
            <a:r>
              <a:rPr lang="en-US" altLang="zh-CN" dirty="0" smtClean="0"/>
              <a:t>37</a:t>
            </a:r>
            <a:r>
              <a:rPr lang="zh-CN" altLang="en-US" dirty="0" smtClean="0"/>
              <a:t>挪</a:t>
            </a:r>
            <a:r>
              <a:rPr lang="zh-CN" altLang="en-US" dirty="0"/>
              <a:t>亚的</a:t>
            </a:r>
            <a:r>
              <a:rPr lang="zh-CN" altLang="en-US" b="1" dirty="0">
                <a:solidFill>
                  <a:srgbClr val="FF0000"/>
                </a:solidFill>
              </a:rPr>
              <a:t>日子</a:t>
            </a:r>
            <a:r>
              <a:rPr lang="zh-CN" altLang="en-US" dirty="0"/>
              <a:t>怎样，人子降临也要怎样。</a:t>
            </a:r>
          </a:p>
          <a:p>
            <a:r>
              <a:rPr lang="en-US" altLang="zh-CN" dirty="0" smtClean="0"/>
              <a:t>38</a:t>
            </a:r>
            <a:r>
              <a:rPr lang="zh-CN" altLang="en-US" dirty="0" smtClean="0"/>
              <a:t>当</a:t>
            </a:r>
            <a:r>
              <a:rPr lang="zh-CN" altLang="en-US" dirty="0"/>
              <a:t>洪水以前的日子，人</a:t>
            </a:r>
            <a:r>
              <a:rPr lang="zh-CN" altLang="en-US" dirty="0">
                <a:solidFill>
                  <a:srgbClr val="FF0000"/>
                </a:solidFill>
              </a:rPr>
              <a:t>照常</a:t>
            </a:r>
            <a:r>
              <a:rPr lang="zh-CN" altLang="en-US" dirty="0"/>
              <a:t>吃喝嫁娶，直到挪亚进方舟的那日。</a:t>
            </a:r>
          </a:p>
          <a:p>
            <a:r>
              <a:rPr lang="en-US" altLang="zh-CN" dirty="0" smtClean="0"/>
              <a:t>39</a:t>
            </a:r>
            <a:r>
              <a:rPr lang="zh-CN" altLang="en-US" dirty="0" smtClean="0">
                <a:solidFill>
                  <a:srgbClr val="FF0000"/>
                </a:solidFill>
              </a:rPr>
              <a:t>不</a:t>
            </a:r>
            <a:r>
              <a:rPr lang="zh-CN" altLang="en-US" dirty="0">
                <a:solidFill>
                  <a:srgbClr val="FF0000"/>
                </a:solidFill>
              </a:rPr>
              <a:t>知不觉</a:t>
            </a:r>
            <a:r>
              <a:rPr lang="zh-CN" altLang="en-US" dirty="0"/>
              <a:t>洪水来了，把他们全都冲去。人子降临也要这样。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72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路加福</a:t>
            </a:r>
            <a:r>
              <a:rPr lang="zh-CN" altLang="en-US" dirty="0" smtClean="0"/>
              <a:t>音</a:t>
            </a:r>
            <a:r>
              <a:rPr lang="en-US" altLang="zh-CN" dirty="0" smtClean="0"/>
              <a:t>17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26</a:t>
            </a:r>
            <a:r>
              <a:rPr lang="zh-CN" altLang="en-US" dirty="0" smtClean="0">
                <a:solidFill>
                  <a:srgbClr val="FF0000"/>
                </a:solidFill>
              </a:rPr>
              <a:t>挪</a:t>
            </a:r>
            <a:r>
              <a:rPr lang="zh-CN" altLang="en-US" dirty="0">
                <a:solidFill>
                  <a:srgbClr val="FF0000"/>
                </a:solidFill>
              </a:rPr>
              <a:t>亚的日子</a:t>
            </a:r>
            <a:r>
              <a:rPr lang="zh-CN" altLang="en-US" dirty="0"/>
              <a:t>怎样，人子的日子也要怎样。</a:t>
            </a:r>
          </a:p>
          <a:p>
            <a:r>
              <a:rPr lang="en-US" altLang="zh-CN" dirty="0" smtClean="0"/>
              <a:t>27</a:t>
            </a:r>
            <a:r>
              <a:rPr lang="zh-CN" altLang="en-US" dirty="0" smtClean="0"/>
              <a:t>那</a:t>
            </a:r>
            <a:r>
              <a:rPr lang="zh-CN" altLang="en-US" dirty="0"/>
              <a:t>时候的人又吃又喝，又娶又嫁，到挪亚进方舟的那日，洪水就来，把他们全都灭了。</a:t>
            </a:r>
          </a:p>
          <a:p>
            <a:r>
              <a:rPr lang="en-US" altLang="zh-CN" dirty="0" smtClean="0"/>
              <a:t>28</a:t>
            </a:r>
            <a:r>
              <a:rPr lang="zh-CN" altLang="en-US" dirty="0" smtClean="0"/>
              <a:t>又</a:t>
            </a:r>
            <a:r>
              <a:rPr lang="zh-CN" altLang="en-US" dirty="0"/>
              <a:t>好像</a:t>
            </a:r>
            <a:r>
              <a:rPr lang="zh-CN" altLang="en-US" dirty="0">
                <a:solidFill>
                  <a:srgbClr val="FF0000"/>
                </a:solidFill>
              </a:rPr>
              <a:t>罗得的日子</a:t>
            </a:r>
            <a:r>
              <a:rPr lang="zh-CN" altLang="en-US" dirty="0"/>
              <a:t>。人又吃又喝，又买又卖，又耕种，又盖造。</a:t>
            </a:r>
          </a:p>
          <a:p>
            <a:r>
              <a:rPr lang="en-US" altLang="zh-CN" dirty="0" smtClean="0"/>
              <a:t>29</a:t>
            </a:r>
            <a:r>
              <a:rPr lang="zh-CN" altLang="en-US" dirty="0" smtClean="0"/>
              <a:t>到</a:t>
            </a:r>
            <a:r>
              <a:rPr lang="zh-CN" altLang="en-US" dirty="0"/>
              <a:t>罗得出所多玛的那日，就有火与硫磺从天上降下来，把他们全都灭了。</a:t>
            </a:r>
          </a:p>
          <a:p>
            <a:r>
              <a:rPr lang="en-US" altLang="zh-CN" dirty="0" smtClean="0"/>
              <a:t>30</a:t>
            </a:r>
            <a:r>
              <a:rPr lang="zh-CN" altLang="en-US" dirty="0" smtClean="0"/>
              <a:t>人</a:t>
            </a:r>
            <a:r>
              <a:rPr lang="zh-CN" altLang="en-US" dirty="0"/>
              <a:t>子显现的日子，也要这样。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91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贴撒罗尼迦前书</a:t>
            </a:r>
            <a:r>
              <a:rPr lang="en-US" dirty="0" smtClean="0"/>
              <a:t>5</a:t>
            </a:r>
            <a:r>
              <a:rPr lang="zh-CN" altLang="en-US" dirty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2</a:t>
            </a:r>
            <a:r>
              <a:rPr lang="zh-CN" altLang="en-US" dirty="0" smtClean="0"/>
              <a:t>因</a:t>
            </a:r>
            <a:r>
              <a:rPr lang="zh-CN" altLang="en-US" dirty="0"/>
              <a:t>为你们自己明明晓得，主的日子来到，好像夜间的贼一样。</a:t>
            </a:r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人</a:t>
            </a:r>
            <a:r>
              <a:rPr lang="zh-CN" altLang="en-US" dirty="0"/>
              <a:t>正说</a:t>
            </a:r>
            <a:r>
              <a:rPr lang="zh-CN" altLang="en-US" dirty="0">
                <a:solidFill>
                  <a:srgbClr val="FF0000"/>
                </a:solidFill>
              </a:rPr>
              <a:t>平安稳妥</a:t>
            </a:r>
            <a:r>
              <a:rPr lang="zh-CN" altLang="en-US" dirty="0"/>
              <a:t>的时候，灾祸忽然临到他们，如同产难临到怀胎的妇人一样，他们绝不能逃脱。</a:t>
            </a:r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弟</a:t>
            </a:r>
            <a:r>
              <a:rPr lang="zh-CN" altLang="en-US" dirty="0"/>
              <a:t>兄们，</a:t>
            </a:r>
            <a:r>
              <a:rPr lang="zh-CN" altLang="en-US" dirty="0">
                <a:solidFill>
                  <a:srgbClr val="FF0000"/>
                </a:solidFill>
              </a:rPr>
              <a:t>你们却不在黑暗里，叫那日子临到你们像贼一样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69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14400" y="9906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zh-CN" altLang="en-US" dirty="0">
                <a:hlinkClick r:id="rId2"/>
              </a:rPr>
              <a:t>启示录 </a:t>
            </a:r>
            <a:r>
              <a:rPr lang="en-US" altLang="zh-CN" dirty="0">
                <a:hlinkClick r:id="rId2"/>
              </a:rPr>
              <a:t>- </a:t>
            </a:r>
            <a:r>
              <a:rPr lang="zh-CN" altLang="en-US" dirty="0">
                <a:hlinkClick r:id="rId2"/>
              </a:rPr>
              <a:t>第 </a:t>
            </a:r>
            <a:r>
              <a:rPr lang="en-US" altLang="zh-CN" dirty="0">
                <a:hlinkClick r:id="rId2"/>
              </a:rPr>
              <a:t>3 </a:t>
            </a:r>
            <a:r>
              <a:rPr lang="zh-CN" altLang="en-US" dirty="0">
                <a:hlinkClick r:id="rId2"/>
              </a:rPr>
              <a:t>章 第 </a:t>
            </a:r>
            <a:r>
              <a:rPr lang="en-US" altLang="zh-CN" dirty="0">
                <a:hlinkClick r:id="rId2"/>
              </a:rPr>
              <a:t>3 </a:t>
            </a:r>
            <a:r>
              <a:rPr lang="zh-CN" altLang="en-US" dirty="0">
                <a:hlinkClick r:id="rId2"/>
              </a:rPr>
              <a:t>节</a:t>
            </a:r>
            <a:r>
              <a:rPr lang="zh-CN" altLang="en-US" dirty="0"/>
              <a:t/>
            </a:r>
            <a:br>
              <a:rPr lang="zh-CN" altLang="en-US" dirty="0"/>
            </a:br>
            <a:r>
              <a:rPr lang="zh-CN" altLang="en-US" dirty="0"/>
              <a:t>所以要回想你是怎样领受，怎样听见的。又要遵守，并要悔改。若</a:t>
            </a:r>
            <a:r>
              <a:rPr lang="zh-CN" altLang="en-US" dirty="0">
                <a:solidFill>
                  <a:srgbClr val="FF0000"/>
                </a:solidFill>
              </a:rPr>
              <a:t>不儆醒</a:t>
            </a:r>
            <a:r>
              <a:rPr lang="zh-CN" altLang="en-US" dirty="0"/>
              <a:t>，我必临到你那里如同贼一样。我几时临到，你也决不能知道。</a:t>
            </a:r>
          </a:p>
          <a:p>
            <a:r>
              <a:rPr lang="zh-CN" altLang="en-US" dirty="0" smtClean="0">
                <a:hlinkClick r:id="rId3"/>
              </a:rPr>
              <a:t>启</a:t>
            </a:r>
            <a:r>
              <a:rPr lang="zh-CN" altLang="en-US" dirty="0">
                <a:hlinkClick r:id="rId3"/>
              </a:rPr>
              <a:t>示录 </a:t>
            </a:r>
            <a:r>
              <a:rPr lang="en-US" altLang="zh-CN" dirty="0">
                <a:hlinkClick r:id="rId3"/>
              </a:rPr>
              <a:t>- </a:t>
            </a:r>
            <a:r>
              <a:rPr lang="zh-CN" altLang="en-US" dirty="0">
                <a:hlinkClick r:id="rId3"/>
              </a:rPr>
              <a:t>第 </a:t>
            </a:r>
            <a:r>
              <a:rPr lang="en-US" altLang="zh-CN" dirty="0">
                <a:hlinkClick r:id="rId3"/>
              </a:rPr>
              <a:t>16 </a:t>
            </a:r>
            <a:r>
              <a:rPr lang="zh-CN" altLang="en-US" dirty="0">
                <a:hlinkClick r:id="rId3"/>
              </a:rPr>
              <a:t>章 第 </a:t>
            </a:r>
            <a:r>
              <a:rPr lang="en-US" altLang="zh-CN" dirty="0">
                <a:hlinkClick r:id="rId3"/>
              </a:rPr>
              <a:t>15 </a:t>
            </a:r>
            <a:r>
              <a:rPr lang="zh-CN" altLang="en-US" dirty="0">
                <a:hlinkClick r:id="rId3"/>
              </a:rPr>
              <a:t>节</a:t>
            </a:r>
            <a:r>
              <a:rPr lang="zh-CN" altLang="en-US" dirty="0"/>
              <a:t/>
            </a:r>
            <a:br>
              <a:rPr lang="zh-CN" altLang="en-US" dirty="0"/>
            </a:br>
            <a:r>
              <a:rPr lang="zh-CN" altLang="en-US" dirty="0"/>
              <a:t>（看哪，我来像贼一样。那</a:t>
            </a:r>
            <a:r>
              <a:rPr lang="zh-CN" altLang="en-US" dirty="0">
                <a:solidFill>
                  <a:srgbClr val="FF0000"/>
                </a:solidFill>
              </a:rPr>
              <a:t>儆醒，看守衣服</a:t>
            </a:r>
            <a:r>
              <a:rPr lang="zh-CN" altLang="en-US" dirty="0"/>
              <a:t>，免得赤身而行，叫人见他羞耻的，有福了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91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希伯来书</a:t>
            </a:r>
            <a:r>
              <a:rPr lang="en-US" altLang="zh-CN" dirty="0" smtClean="0"/>
              <a:t>9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象这样，基督既然一次被献，担当了多人的罪，将来要向那</a:t>
            </a:r>
            <a:r>
              <a:rPr lang="zh-CN" altLang="en-US" dirty="0">
                <a:solidFill>
                  <a:srgbClr val="FF0000"/>
                </a:solidFill>
              </a:rPr>
              <a:t>等</a:t>
            </a:r>
            <a:r>
              <a:rPr lang="zh-CN" altLang="en-US" dirty="0" smtClean="0">
                <a:solidFill>
                  <a:srgbClr val="FF0000"/>
                </a:solidFill>
              </a:rPr>
              <a:t>候祂</a:t>
            </a:r>
            <a:r>
              <a:rPr lang="zh-CN" altLang="en-US" dirty="0" smtClean="0"/>
              <a:t>的</a:t>
            </a:r>
            <a:r>
              <a:rPr lang="zh-CN" altLang="en-US" dirty="0"/>
              <a:t>人第二次显现，并与罪无关，乃是为拯救他们。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77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彼得后书</a:t>
            </a:r>
            <a:r>
              <a:rPr lang="en-US" dirty="0" smtClean="0"/>
              <a:t>3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3</a:t>
            </a:r>
            <a:r>
              <a:rPr lang="zh-CN" altLang="en-US" dirty="0" smtClean="0"/>
              <a:t>第</a:t>
            </a:r>
            <a:r>
              <a:rPr lang="zh-CN" altLang="en-US" dirty="0"/>
              <a:t>一要紧的，该知道在末世必有好讥诮的人，随从自己的私欲出来讥诮说，</a:t>
            </a:r>
          </a:p>
          <a:p>
            <a:pPr marL="0" indent="0">
              <a:buNone/>
            </a:pPr>
            <a:r>
              <a:rPr lang="en-US" altLang="zh-CN" dirty="0" smtClean="0"/>
              <a:t>4</a:t>
            </a:r>
            <a:r>
              <a:rPr lang="zh-CN" altLang="en-US" dirty="0" smtClean="0"/>
              <a:t>主</a:t>
            </a:r>
            <a:r>
              <a:rPr lang="zh-CN" altLang="en-US" dirty="0"/>
              <a:t>要降临的应许在哪里呢？因为从列祖睡了以来，万物与起初创造的时候仍是一样。</a:t>
            </a:r>
          </a:p>
        </p:txBody>
      </p:sp>
    </p:spTree>
    <p:extLst>
      <p:ext uri="{BB962C8B-B14F-4D97-AF65-F5344CB8AC3E}">
        <p14:creationId xmlns:p14="http://schemas.microsoft.com/office/powerpoint/2010/main" val="198119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马可福音</a:t>
            </a:r>
            <a:r>
              <a:rPr lang="en-US" dirty="0" smtClean="0"/>
              <a:t>13</a:t>
            </a:r>
            <a:r>
              <a:rPr lang="zh-CN" altLang="en-US" dirty="0"/>
              <a:t>章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800" dirty="0" smtClean="0"/>
              <a:t>32</a:t>
            </a:r>
            <a:r>
              <a:rPr lang="zh-CN" altLang="en-US" sz="2800" dirty="0" smtClean="0"/>
              <a:t>但</a:t>
            </a:r>
            <a:r>
              <a:rPr lang="zh-CN" altLang="en-US" sz="2800" dirty="0"/>
              <a:t>那日子，那时辰，没有人知道，连天上的使者也不知道，子也不知道，惟有父知道。</a:t>
            </a:r>
          </a:p>
          <a:p>
            <a:pPr marL="0" indent="0">
              <a:buNone/>
            </a:pPr>
            <a:r>
              <a:rPr lang="en-US" altLang="zh-CN" sz="2800" dirty="0" smtClean="0"/>
              <a:t>33</a:t>
            </a:r>
            <a:r>
              <a:rPr lang="zh-CN" altLang="en-US" sz="2800" dirty="0" smtClean="0"/>
              <a:t>你</a:t>
            </a:r>
            <a:r>
              <a:rPr lang="zh-CN" altLang="en-US" sz="2800" dirty="0"/>
              <a:t>们要谨慎，</a:t>
            </a:r>
            <a:r>
              <a:rPr lang="zh-CN" altLang="en-US" sz="2800" dirty="0">
                <a:solidFill>
                  <a:srgbClr val="FF0000"/>
                </a:solidFill>
              </a:rPr>
              <a:t>儆醒</a:t>
            </a:r>
            <a:r>
              <a:rPr lang="zh-CN" altLang="en-US" sz="2800" dirty="0"/>
              <a:t>祈祷，因为你们不晓得那日期几时来到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pPr marL="0" indent="0">
              <a:buNone/>
            </a:pPr>
            <a:r>
              <a:rPr lang="en-US" altLang="zh-CN" sz="2800" dirty="0" smtClean="0"/>
              <a:t>34</a:t>
            </a:r>
            <a:r>
              <a:rPr lang="zh-CN" altLang="en-US" sz="2800" dirty="0" smtClean="0"/>
              <a:t>这</a:t>
            </a:r>
            <a:r>
              <a:rPr lang="zh-CN" altLang="en-US" sz="2800" dirty="0"/>
              <a:t>事正如一个人离开本家，寄居外邦，把权柄交给仆人，分派各人当作的工，又吩咐看门的儆醒。</a:t>
            </a:r>
          </a:p>
          <a:p>
            <a:pPr marL="0" indent="0">
              <a:buNone/>
            </a:pPr>
            <a:r>
              <a:rPr lang="en-US" altLang="zh-CN" sz="2800" dirty="0" smtClean="0"/>
              <a:t>35</a:t>
            </a:r>
            <a:r>
              <a:rPr lang="zh-CN" altLang="en-US" sz="2800" dirty="0" smtClean="0"/>
              <a:t>所</a:t>
            </a:r>
            <a:r>
              <a:rPr lang="zh-CN" altLang="en-US" sz="2800" dirty="0"/>
              <a:t>以你们</a:t>
            </a:r>
            <a:r>
              <a:rPr lang="zh-CN" altLang="en-US" sz="2800" dirty="0">
                <a:solidFill>
                  <a:srgbClr val="FF0000"/>
                </a:solidFill>
              </a:rPr>
              <a:t>要儆醒</a:t>
            </a:r>
            <a:r>
              <a:rPr lang="zh-CN" altLang="en-US" sz="2800" dirty="0"/>
              <a:t>，因为你们不知道家主什么时候来，或晚上，或半夜，或鸡叫，或早晨。</a:t>
            </a:r>
          </a:p>
          <a:p>
            <a:pPr marL="0" indent="0">
              <a:buNone/>
            </a:pPr>
            <a:r>
              <a:rPr lang="en-US" altLang="zh-CN" sz="2800" dirty="0" smtClean="0"/>
              <a:t>36</a:t>
            </a:r>
            <a:r>
              <a:rPr lang="zh-CN" altLang="en-US" sz="2800" dirty="0" smtClean="0"/>
              <a:t>恐</a:t>
            </a:r>
            <a:r>
              <a:rPr lang="zh-CN" altLang="en-US" sz="2800" dirty="0"/>
              <a:t>怕他忽然来到，看见你们睡着了。</a:t>
            </a:r>
          </a:p>
          <a:p>
            <a:pPr marL="0" indent="0">
              <a:buNone/>
            </a:pPr>
            <a:r>
              <a:rPr lang="en-US" altLang="zh-CN" sz="2800" dirty="0" smtClean="0"/>
              <a:t>37</a:t>
            </a:r>
            <a:r>
              <a:rPr lang="zh-CN" altLang="en-US" sz="2800" dirty="0" smtClean="0"/>
              <a:t>我</a:t>
            </a:r>
            <a:r>
              <a:rPr lang="zh-CN" altLang="en-US" sz="2800" dirty="0"/>
              <a:t>对你们所说的话，也是对众人说，</a:t>
            </a:r>
            <a:r>
              <a:rPr lang="zh-CN" altLang="en-US" sz="2800" dirty="0">
                <a:solidFill>
                  <a:srgbClr val="FF0000"/>
                </a:solidFill>
              </a:rPr>
              <a:t>要儆醒</a:t>
            </a:r>
            <a:r>
              <a:rPr lang="zh-CN" altLang="en-US" sz="28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69036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提摩太后书</a:t>
            </a:r>
            <a:r>
              <a:rPr lang="en-US" dirty="0"/>
              <a:t>4</a:t>
            </a:r>
            <a:r>
              <a:rPr lang="zh-CN" altLang="en-US" dirty="0"/>
              <a:t>：</a:t>
            </a:r>
            <a:r>
              <a:rPr lang="en-US" dirty="0"/>
              <a:t>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从此以后，有公义的冠冕为我存留，就是按着公义审判的主到了</a:t>
            </a:r>
            <a:r>
              <a:rPr lang="zh-CN" altLang="en-US" dirty="0">
                <a:solidFill>
                  <a:srgbClr val="FF0000"/>
                </a:solidFill>
              </a:rPr>
              <a:t>那日</a:t>
            </a:r>
            <a:r>
              <a:rPr lang="zh-CN" altLang="en-US" dirty="0"/>
              <a:t>要赐给我的。不但赐给我，也赐给凡</a:t>
            </a:r>
            <a:r>
              <a:rPr lang="zh-CN" altLang="en-US" dirty="0">
                <a:solidFill>
                  <a:srgbClr val="FF0000"/>
                </a:solidFill>
              </a:rPr>
              <a:t>爱</a:t>
            </a:r>
            <a:r>
              <a:rPr lang="zh-CN" altLang="en-US" dirty="0" smtClean="0">
                <a:solidFill>
                  <a:srgbClr val="FF0000"/>
                </a:solidFill>
              </a:rPr>
              <a:t>慕祂显</a:t>
            </a:r>
            <a:r>
              <a:rPr lang="zh-CN" altLang="en-US" dirty="0">
                <a:solidFill>
                  <a:srgbClr val="FF0000"/>
                </a:solidFill>
              </a:rPr>
              <a:t>现</a:t>
            </a:r>
            <a:r>
              <a:rPr lang="zh-CN" altLang="en-US" dirty="0"/>
              <a:t>的人。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773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彼得后书</a:t>
            </a:r>
            <a:r>
              <a:rPr lang="en-US" dirty="0"/>
              <a:t>1</a:t>
            </a:r>
            <a:r>
              <a:rPr lang="zh-CN" altLang="en-US" dirty="0"/>
              <a:t>：</a:t>
            </a:r>
            <a:r>
              <a:rPr lang="en-US" dirty="0"/>
              <a:t>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我们并有先知更确的预言，如同</a:t>
            </a:r>
            <a:r>
              <a:rPr lang="zh-CN" altLang="en-US" dirty="0">
                <a:solidFill>
                  <a:srgbClr val="FF0000"/>
                </a:solidFill>
              </a:rPr>
              <a:t>灯照在暗处</a:t>
            </a:r>
            <a:r>
              <a:rPr lang="zh-CN" altLang="en-US" dirty="0"/>
              <a:t>。你们在这预言上</a:t>
            </a:r>
            <a:r>
              <a:rPr lang="zh-CN" altLang="en-US" dirty="0">
                <a:solidFill>
                  <a:srgbClr val="FF0000"/>
                </a:solidFill>
              </a:rPr>
              <a:t>留意</a:t>
            </a:r>
            <a:r>
              <a:rPr lang="zh-CN" altLang="en-US" dirty="0"/>
              <a:t>，直等到天发亮晨星在你们心里出现的时候，才是好的。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0381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哥林多后书</a:t>
            </a:r>
            <a:r>
              <a:rPr lang="en-US" dirty="0"/>
              <a:t>5:2-4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dirty="0" smtClean="0"/>
              <a:t>1</a:t>
            </a:r>
            <a:r>
              <a:rPr lang="zh-CN" altLang="en-US" dirty="0" smtClean="0"/>
              <a:t>我</a:t>
            </a:r>
            <a:r>
              <a:rPr lang="zh-CN" altLang="en-US" dirty="0"/>
              <a:t>们原知道，我们这地上的帐棚若拆毁了，必得神所造，不是人手所造，在天上永存的房屋。</a:t>
            </a:r>
          </a:p>
          <a:p>
            <a:pPr marL="0" indent="0">
              <a:buNone/>
            </a:pPr>
            <a:r>
              <a:rPr lang="en-US" altLang="zh-CN" dirty="0" smtClean="0"/>
              <a:t>2</a:t>
            </a:r>
            <a:r>
              <a:rPr lang="zh-CN" altLang="en-US" dirty="0" smtClean="0"/>
              <a:t>我</a:t>
            </a:r>
            <a:r>
              <a:rPr lang="zh-CN" altLang="en-US" dirty="0"/>
              <a:t>们在这帐棚里</a:t>
            </a:r>
            <a:r>
              <a:rPr lang="zh-CN" altLang="en-US" dirty="0">
                <a:solidFill>
                  <a:srgbClr val="FF0000"/>
                </a:solidFill>
              </a:rPr>
              <a:t>叹息</a:t>
            </a:r>
            <a:r>
              <a:rPr lang="zh-CN" altLang="en-US" dirty="0"/>
              <a:t>，深想得那从天上来的房屋，好像穿上衣服。</a:t>
            </a:r>
          </a:p>
          <a:p>
            <a:pPr marL="0" indent="0">
              <a:buNone/>
            </a:pPr>
            <a:r>
              <a:rPr lang="en-US" altLang="zh-CN" dirty="0" smtClean="0"/>
              <a:t>3</a:t>
            </a:r>
            <a:r>
              <a:rPr lang="zh-CN" altLang="en-US" dirty="0" smtClean="0"/>
              <a:t>倘</a:t>
            </a:r>
            <a:r>
              <a:rPr lang="zh-CN" altLang="en-US" dirty="0"/>
              <a:t>若穿上，被遇见的时候就不至于赤身了。</a:t>
            </a:r>
          </a:p>
          <a:p>
            <a:pPr marL="0" indent="0">
              <a:buNone/>
            </a:pPr>
            <a:r>
              <a:rPr lang="en-US" altLang="zh-CN" dirty="0" smtClean="0"/>
              <a:t>4</a:t>
            </a:r>
            <a:r>
              <a:rPr lang="zh-CN" altLang="en-US" dirty="0" smtClean="0"/>
              <a:t>我</a:t>
            </a:r>
            <a:r>
              <a:rPr lang="zh-CN" altLang="en-US" dirty="0"/>
              <a:t>们在这帐棚里，</a:t>
            </a:r>
            <a:r>
              <a:rPr lang="zh-CN" altLang="en-US" dirty="0">
                <a:solidFill>
                  <a:srgbClr val="FF0000"/>
                </a:solidFill>
              </a:rPr>
              <a:t>叹息劳苦</a:t>
            </a:r>
            <a:r>
              <a:rPr lang="zh-CN" altLang="en-US" dirty="0"/>
              <a:t>，并非愿意脱下这个，乃是愿意穿上那个，好叫这必死的被生命吞灭了。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510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罗马书</a:t>
            </a:r>
            <a:r>
              <a:rPr lang="en-US" dirty="0"/>
              <a:t>8</a:t>
            </a:r>
            <a:r>
              <a:rPr lang="zh-CN" altLang="en-US" dirty="0"/>
              <a:t>：</a:t>
            </a:r>
            <a:r>
              <a:rPr lang="en-US" dirty="0"/>
              <a:t>22-23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22</a:t>
            </a:r>
            <a:r>
              <a:rPr lang="zh-CN" altLang="en-US" dirty="0" smtClean="0"/>
              <a:t>我</a:t>
            </a:r>
            <a:r>
              <a:rPr lang="zh-CN" altLang="en-US" dirty="0"/>
              <a:t>们知道一切受造之物，一同</a:t>
            </a:r>
            <a:r>
              <a:rPr lang="zh-CN" altLang="en-US" dirty="0">
                <a:solidFill>
                  <a:srgbClr val="FF0000"/>
                </a:solidFill>
              </a:rPr>
              <a:t>叹息</a:t>
            </a:r>
            <a:r>
              <a:rPr lang="zh-CN" altLang="en-US" dirty="0"/>
              <a:t>劳苦，直到如今。</a:t>
            </a:r>
          </a:p>
          <a:p>
            <a:pPr marL="0" indent="0">
              <a:buNone/>
            </a:pPr>
            <a:r>
              <a:rPr lang="en-US" altLang="zh-CN" dirty="0" smtClean="0"/>
              <a:t>23</a:t>
            </a:r>
            <a:r>
              <a:rPr lang="zh-CN" altLang="en-US" dirty="0" smtClean="0"/>
              <a:t>不</a:t>
            </a:r>
            <a:r>
              <a:rPr lang="zh-CN" altLang="en-US" dirty="0"/>
              <a:t>但如此，就是我们这有圣灵初结果子的，也是自己心里</a:t>
            </a:r>
            <a:r>
              <a:rPr lang="zh-CN" altLang="en-US" dirty="0">
                <a:solidFill>
                  <a:srgbClr val="FF0000"/>
                </a:solidFill>
              </a:rPr>
              <a:t>叹息</a:t>
            </a:r>
            <a:r>
              <a:rPr lang="zh-CN" altLang="en-US" dirty="0"/>
              <a:t>，等候得着儿子的名分，乃是我们的身体得赎。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1393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彼得前书</a:t>
            </a:r>
            <a:r>
              <a:rPr lang="en-US" dirty="0"/>
              <a:t>1</a:t>
            </a:r>
            <a:r>
              <a:rPr lang="zh-CN" altLang="en-US" dirty="0"/>
              <a:t>：</a:t>
            </a:r>
            <a:r>
              <a:rPr lang="en-US" dirty="0"/>
              <a:t>5</a:t>
            </a:r>
            <a:r>
              <a:rPr lang="zh-CN" altLang="en-US" dirty="0"/>
              <a:t>，</a:t>
            </a:r>
            <a:r>
              <a:rPr lang="en-US" dirty="0"/>
              <a:t>13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5</a:t>
            </a:r>
            <a:r>
              <a:rPr lang="zh-CN" altLang="en-US" dirty="0" smtClean="0"/>
              <a:t>你</a:t>
            </a:r>
            <a:r>
              <a:rPr lang="zh-CN" altLang="en-US" dirty="0"/>
              <a:t>们这因信蒙神能力保守的人，</a:t>
            </a:r>
            <a:r>
              <a:rPr lang="zh-CN" altLang="en-US" dirty="0">
                <a:solidFill>
                  <a:srgbClr val="FF0000"/>
                </a:solidFill>
              </a:rPr>
              <a:t>必能得着</a:t>
            </a:r>
            <a:r>
              <a:rPr lang="zh-CN" altLang="en-US" dirty="0"/>
              <a:t>所预备，到末世要显现的救恩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13</a:t>
            </a:r>
            <a:r>
              <a:rPr lang="zh-CN" altLang="en-US" dirty="0" smtClean="0"/>
              <a:t>所</a:t>
            </a:r>
            <a:r>
              <a:rPr lang="zh-CN" altLang="en-US" dirty="0"/>
              <a:t>以要约束你们的</a:t>
            </a:r>
            <a:r>
              <a:rPr lang="zh-CN" altLang="en-US" dirty="0" smtClean="0"/>
              <a:t>心，</a:t>
            </a:r>
            <a:r>
              <a:rPr lang="zh-CN" altLang="en-US" dirty="0"/>
              <a:t>谨慎自守，</a:t>
            </a:r>
            <a:r>
              <a:rPr lang="zh-CN" altLang="en-US" dirty="0">
                <a:solidFill>
                  <a:srgbClr val="FF0000"/>
                </a:solidFill>
              </a:rPr>
              <a:t>专心盼望耶稣基督显现的时候所带来给你们的恩。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415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zh-CN" altLang="en-US" dirty="0"/>
              <a:t>希伯来书</a:t>
            </a:r>
            <a:r>
              <a:rPr lang="en-US" dirty="0" smtClean="0"/>
              <a:t>6</a:t>
            </a:r>
            <a:r>
              <a:rPr lang="zh-CN" altLang="en-US" dirty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4</a:t>
            </a:r>
            <a:r>
              <a:rPr lang="zh-CN" altLang="en-US" dirty="0" smtClean="0"/>
              <a:t>论</a:t>
            </a:r>
            <a:r>
              <a:rPr lang="zh-CN" altLang="en-US" dirty="0"/>
              <a:t>到那些已经蒙了</a:t>
            </a:r>
            <a:r>
              <a:rPr lang="zh-CN" altLang="en-US" dirty="0">
                <a:solidFill>
                  <a:srgbClr val="FF0000"/>
                </a:solidFill>
              </a:rPr>
              <a:t>光照</a:t>
            </a:r>
            <a:r>
              <a:rPr lang="zh-CN" altLang="en-US" dirty="0"/>
              <a:t>，尝过</a:t>
            </a:r>
            <a:r>
              <a:rPr lang="zh-CN" altLang="en-US" dirty="0">
                <a:solidFill>
                  <a:srgbClr val="FF0000"/>
                </a:solidFill>
              </a:rPr>
              <a:t>天恩</a:t>
            </a:r>
            <a:r>
              <a:rPr lang="zh-CN" altLang="en-US" dirty="0"/>
              <a:t>的滋味，又于</a:t>
            </a:r>
            <a:r>
              <a:rPr lang="zh-CN" altLang="en-US" dirty="0">
                <a:solidFill>
                  <a:srgbClr val="FF0000"/>
                </a:solidFill>
              </a:rPr>
              <a:t>圣灵有分</a:t>
            </a:r>
            <a:r>
              <a:rPr lang="zh-CN" altLang="en-US" dirty="0"/>
              <a:t>，</a:t>
            </a:r>
          </a:p>
          <a:p>
            <a:pPr marL="0" indent="0">
              <a:buNone/>
            </a:pPr>
            <a:r>
              <a:rPr lang="en-US" altLang="zh-CN" dirty="0" smtClean="0"/>
              <a:t>5</a:t>
            </a:r>
            <a:r>
              <a:rPr lang="zh-CN" altLang="en-US" dirty="0" smtClean="0"/>
              <a:t>并</a:t>
            </a:r>
            <a:r>
              <a:rPr lang="zh-CN" altLang="en-US" dirty="0"/>
              <a:t>尝过</a:t>
            </a:r>
            <a:r>
              <a:rPr lang="zh-CN" altLang="en-US" dirty="0">
                <a:solidFill>
                  <a:srgbClr val="FF0000"/>
                </a:solidFill>
              </a:rPr>
              <a:t>神善道</a:t>
            </a:r>
            <a:r>
              <a:rPr lang="zh-CN" altLang="en-US" dirty="0"/>
              <a:t>的滋味，觉悟</a:t>
            </a:r>
            <a:r>
              <a:rPr lang="zh-CN" altLang="en-US" dirty="0">
                <a:solidFill>
                  <a:srgbClr val="FF0000"/>
                </a:solidFill>
              </a:rPr>
              <a:t>来世权能</a:t>
            </a:r>
            <a:r>
              <a:rPr lang="zh-CN" altLang="en-US" dirty="0"/>
              <a:t>的人</a:t>
            </a:r>
            <a:r>
              <a:rPr lang="zh-CN" altLang="en-US" dirty="0" smtClean="0"/>
              <a:t>，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6</a:t>
            </a:r>
            <a:r>
              <a:rPr lang="zh-CN" altLang="en-US" dirty="0"/>
              <a:t>若是离弃道理，就不能叫他们从新懊悔了。因为他们把神的儿子重钉十字架，明明地羞</a:t>
            </a:r>
            <a:r>
              <a:rPr lang="zh-CN" altLang="en-US" dirty="0" smtClean="0"/>
              <a:t>辱</a:t>
            </a:r>
            <a:r>
              <a:rPr lang="zh-CN" altLang="en-US" dirty="0"/>
              <a:t>祂</a:t>
            </a:r>
            <a:r>
              <a:rPr lang="zh-CN" altLang="en-US" dirty="0" smtClean="0"/>
              <a:t>。</a:t>
            </a:r>
            <a:endParaRPr lang="zh-CN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4158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帖撒罗尼加后书</a:t>
            </a:r>
            <a:r>
              <a:rPr lang="en-US" dirty="0" smtClean="0"/>
              <a:t>1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7……</a:t>
            </a:r>
            <a:r>
              <a:rPr lang="zh-CN" altLang="en-US" dirty="0" smtClean="0"/>
              <a:t>那</a:t>
            </a:r>
            <a:r>
              <a:rPr lang="zh-CN" altLang="en-US" dirty="0"/>
              <a:t>时，主耶稣</a:t>
            </a:r>
            <a:r>
              <a:rPr lang="zh-CN" altLang="en-US" dirty="0" smtClean="0"/>
              <a:t>同</a:t>
            </a:r>
            <a:r>
              <a:rPr lang="zh-CN" altLang="en-US" dirty="0"/>
              <a:t>祂</a:t>
            </a:r>
            <a:r>
              <a:rPr lang="zh-CN" altLang="en-US" dirty="0" smtClean="0"/>
              <a:t>有</a:t>
            </a:r>
            <a:r>
              <a:rPr lang="zh-CN" altLang="en-US" dirty="0"/>
              <a:t>能力的天使从天上在火焰中显现，</a:t>
            </a:r>
          </a:p>
          <a:p>
            <a:r>
              <a:rPr lang="en-US" altLang="zh-CN" dirty="0" smtClean="0"/>
              <a:t>8</a:t>
            </a:r>
            <a:r>
              <a:rPr lang="zh-CN" altLang="en-US" dirty="0" smtClean="0"/>
              <a:t>要</a:t>
            </a:r>
            <a:r>
              <a:rPr lang="zh-CN" altLang="en-US" dirty="0"/>
              <a:t>报应那不认识神，和那不听从我主耶稣福音的人。</a:t>
            </a:r>
          </a:p>
          <a:p>
            <a:r>
              <a:rPr lang="en-US" altLang="zh-CN" dirty="0" smtClean="0"/>
              <a:t>9</a:t>
            </a:r>
            <a:r>
              <a:rPr lang="zh-CN" altLang="en-US" dirty="0" smtClean="0"/>
              <a:t>他</a:t>
            </a:r>
            <a:r>
              <a:rPr lang="zh-CN" altLang="en-US" dirty="0"/>
              <a:t>们要受刑罚，就是永远沉沦，离开主的面</a:t>
            </a:r>
            <a:r>
              <a:rPr lang="zh-CN" altLang="en-US" dirty="0" smtClean="0"/>
              <a:t>和祂权</a:t>
            </a:r>
            <a:r>
              <a:rPr lang="zh-CN" altLang="en-US" dirty="0"/>
              <a:t>能的荣光。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7004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彼得后书</a:t>
            </a:r>
            <a:r>
              <a:rPr lang="en-US" dirty="0"/>
              <a:t>3:9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主所应许的尚未成就，有人以</a:t>
            </a:r>
            <a:r>
              <a:rPr lang="zh-CN" altLang="en-US" dirty="0" smtClean="0"/>
              <a:t>为祂是</a:t>
            </a:r>
            <a:r>
              <a:rPr lang="zh-CN" altLang="en-US" dirty="0"/>
              <a:t>耽延，其实不是耽延，乃是</a:t>
            </a:r>
            <a:r>
              <a:rPr lang="zh-CN" altLang="en-US" dirty="0">
                <a:solidFill>
                  <a:srgbClr val="FF0000"/>
                </a:solidFill>
              </a:rPr>
              <a:t>宽容</a:t>
            </a:r>
            <a:r>
              <a:rPr lang="zh-CN" altLang="en-US" dirty="0"/>
              <a:t>你们，不愿有一人沉沦，乃</a:t>
            </a:r>
            <a:r>
              <a:rPr lang="zh-CN" altLang="en-US" dirty="0">
                <a:solidFill>
                  <a:srgbClr val="FF0000"/>
                </a:solidFill>
              </a:rPr>
              <a:t>愿人人都悔改</a:t>
            </a:r>
            <a:r>
              <a:rPr lang="zh-CN" altLang="en-US" dirty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1557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使徒行传</a:t>
            </a:r>
            <a:r>
              <a:rPr lang="en-US" dirty="0" smtClean="0"/>
              <a:t>3</a:t>
            </a:r>
            <a:r>
              <a:rPr lang="zh-CN" altLang="en-US" dirty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20</a:t>
            </a:r>
            <a:r>
              <a:rPr lang="zh-CN" altLang="en-US" dirty="0" smtClean="0"/>
              <a:t>主</a:t>
            </a:r>
            <a:r>
              <a:rPr lang="zh-CN" altLang="en-US" dirty="0"/>
              <a:t>也必差遣所预定给你们的基督耶稣降临。</a:t>
            </a:r>
          </a:p>
          <a:p>
            <a:r>
              <a:rPr lang="en-US" altLang="zh-CN" dirty="0" smtClean="0"/>
              <a:t>21</a:t>
            </a:r>
            <a:r>
              <a:rPr lang="zh-CN" altLang="en-US" dirty="0" smtClean="0"/>
              <a:t>天</a:t>
            </a:r>
            <a:r>
              <a:rPr lang="zh-CN" altLang="en-US" dirty="0"/>
              <a:t>必</a:t>
            </a:r>
            <a:r>
              <a:rPr lang="zh-CN" altLang="en-US" dirty="0" smtClean="0"/>
              <a:t>留祂，</a:t>
            </a:r>
            <a:r>
              <a:rPr lang="zh-CN" altLang="en-US" dirty="0">
                <a:solidFill>
                  <a:srgbClr val="FF0000"/>
                </a:solidFill>
              </a:rPr>
              <a:t>等到万物复兴</a:t>
            </a:r>
            <a:r>
              <a:rPr lang="zh-CN" altLang="en-US" dirty="0"/>
              <a:t>的时候，就是神从创世以来，借着圣先知的口所说的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He must remain in heaven </a:t>
            </a:r>
            <a:r>
              <a:rPr lang="en-US" dirty="0" smtClean="0"/>
              <a:t>until </a:t>
            </a:r>
            <a:r>
              <a:rPr lang="en-US" dirty="0"/>
              <a:t>the time comes for </a:t>
            </a:r>
            <a:r>
              <a:rPr lang="en-US" dirty="0">
                <a:solidFill>
                  <a:srgbClr val="FF0000"/>
                </a:solidFill>
              </a:rPr>
              <a:t>God to restore everything</a:t>
            </a:r>
            <a:r>
              <a:rPr lang="en-US" dirty="0"/>
              <a:t>, as he promised long ago through his holy prophets.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67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彼得后书</a:t>
            </a:r>
            <a:r>
              <a:rPr lang="en-US" dirty="0"/>
              <a:t>3</a:t>
            </a:r>
            <a:r>
              <a:rPr lang="zh-CN" altLang="en-US" dirty="0"/>
              <a:t>：</a:t>
            </a:r>
            <a:r>
              <a:rPr lang="en-US" dirty="0"/>
              <a:t>5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他们故意忘记，从</a:t>
            </a:r>
            <a:r>
              <a:rPr lang="zh-CN" altLang="en-US" dirty="0">
                <a:solidFill>
                  <a:srgbClr val="FF0000"/>
                </a:solidFill>
              </a:rPr>
              <a:t>太古</a:t>
            </a:r>
            <a:r>
              <a:rPr lang="zh-CN" altLang="en-US" dirty="0"/>
              <a:t>凭神的命有了天，并从水而出借水而成的地。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1645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彼得后书</a:t>
            </a:r>
            <a:r>
              <a:rPr lang="en-US" dirty="0"/>
              <a:t>2</a:t>
            </a:r>
            <a:r>
              <a:rPr lang="zh-CN" altLang="en-US" dirty="0"/>
              <a:t>：</a:t>
            </a:r>
            <a:r>
              <a:rPr lang="en-US" dirty="0"/>
              <a:t>5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神也没有宽容</a:t>
            </a:r>
            <a:r>
              <a:rPr lang="zh-CN" altLang="en-US" dirty="0">
                <a:solidFill>
                  <a:srgbClr val="FF0000"/>
                </a:solidFill>
              </a:rPr>
              <a:t>上古</a:t>
            </a:r>
            <a:r>
              <a:rPr lang="zh-CN" altLang="en-US" dirty="0"/>
              <a:t>的世代，曾叫洪水临到那不敬虔的世代，却保护了传义道的挪亚一家八口。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137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希伯来书</a:t>
            </a:r>
            <a:r>
              <a:rPr lang="en-US" dirty="0"/>
              <a:t>1</a:t>
            </a:r>
            <a:r>
              <a:rPr lang="zh-CN" altLang="en-US" dirty="0"/>
              <a:t>：</a:t>
            </a:r>
            <a:r>
              <a:rPr lang="en-US" dirty="0"/>
              <a:t>1-2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神</a:t>
            </a:r>
            <a:r>
              <a:rPr lang="zh-CN" altLang="en-US" dirty="0"/>
              <a:t>既在</a:t>
            </a:r>
            <a:r>
              <a:rPr lang="zh-CN" altLang="en-US" dirty="0">
                <a:solidFill>
                  <a:srgbClr val="FF0000"/>
                </a:solidFill>
              </a:rPr>
              <a:t>古时</a:t>
            </a:r>
            <a:r>
              <a:rPr lang="zh-CN" altLang="en-US" dirty="0"/>
              <a:t>借着众先知，多次多方的晓谕列祖，</a:t>
            </a:r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就</a:t>
            </a:r>
            <a:r>
              <a:rPr lang="zh-CN" altLang="en-US" dirty="0"/>
              <a:t>在这</a:t>
            </a:r>
            <a:r>
              <a:rPr lang="zh-CN" altLang="en-US" dirty="0">
                <a:solidFill>
                  <a:srgbClr val="FF0000"/>
                </a:solidFill>
              </a:rPr>
              <a:t>末世</a:t>
            </a:r>
            <a:r>
              <a:rPr lang="zh-CN" altLang="en-US" dirty="0"/>
              <a:t>，借</a:t>
            </a:r>
            <a:r>
              <a:rPr lang="zh-CN" altLang="en-US" dirty="0" smtClean="0"/>
              <a:t>着祂儿</a:t>
            </a:r>
            <a:r>
              <a:rPr lang="zh-CN" altLang="en-US" dirty="0"/>
              <a:t>子晓谕我</a:t>
            </a:r>
            <a:r>
              <a:rPr lang="zh-CN" altLang="en-US" dirty="0" smtClean="0"/>
              <a:t>们，</a:t>
            </a:r>
            <a:r>
              <a:rPr lang="en-US" altLang="zh-CN" dirty="0" smtClean="0"/>
              <a:t>……</a:t>
            </a:r>
            <a:endParaRPr lang="zh-CN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9283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但以理书</a:t>
            </a:r>
            <a:r>
              <a:rPr lang="en-US" dirty="0"/>
              <a:t>12</a:t>
            </a:r>
            <a:r>
              <a:rPr lang="zh-CN" altLang="en-US" dirty="0"/>
              <a:t>：</a:t>
            </a:r>
            <a:r>
              <a:rPr lang="en-US" dirty="0"/>
              <a:t>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但以理阿，你要隐藏这话，封闭这书，直到</a:t>
            </a:r>
            <a:r>
              <a:rPr lang="zh-CN" altLang="en-US" dirty="0">
                <a:solidFill>
                  <a:srgbClr val="FF0000"/>
                </a:solidFill>
              </a:rPr>
              <a:t>末时</a:t>
            </a:r>
            <a:r>
              <a:rPr lang="zh-CN" altLang="en-US" dirty="0"/>
              <a:t>。</a:t>
            </a:r>
            <a:r>
              <a:rPr lang="zh-CN" altLang="en-US" dirty="0">
                <a:solidFill>
                  <a:srgbClr val="FF0000"/>
                </a:solidFill>
              </a:rPr>
              <a:t>必有多人来往奔</a:t>
            </a:r>
            <a:r>
              <a:rPr lang="zh-CN" altLang="en-US" dirty="0" smtClean="0">
                <a:solidFill>
                  <a:srgbClr val="FF0000"/>
                </a:solidFill>
              </a:rPr>
              <a:t>跑</a:t>
            </a:r>
            <a:r>
              <a:rPr lang="zh-CN" altLang="en-US" dirty="0" smtClean="0"/>
              <a:t>，</a:t>
            </a:r>
            <a:r>
              <a:rPr lang="zh-CN" altLang="en-US" dirty="0">
                <a:solidFill>
                  <a:srgbClr val="FF0000"/>
                </a:solidFill>
              </a:rPr>
              <a:t>知识就必增长。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1019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路加福音</a:t>
            </a:r>
            <a:r>
              <a:rPr lang="en-US" dirty="0"/>
              <a:t>21:24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他们要倒在刀下，又被掳到各国去，耶路撒冷要被外邦人践踏，</a:t>
            </a:r>
            <a:r>
              <a:rPr lang="zh-CN" altLang="en-US" dirty="0">
                <a:solidFill>
                  <a:srgbClr val="FF0000"/>
                </a:solidFill>
              </a:rPr>
              <a:t>直到外邦人的日期满了。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8508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帖撒罗尼加前书</a:t>
            </a:r>
            <a:r>
              <a:rPr lang="en-US" dirty="0"/>
              <a:t>2:19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我们的盼望和喜乐，并所夸的冠冕，是什么呢？岂不是我们主耶稣来的时候，你们</a:t>
            </a:r>
            <a:r>
              <a:rPr lang="zh-CN" altLang="en-US" dirty="0" smtClean="0"/>
              <a:t>在祂面</a:t>
            </a:r>
            <a:r>
              <a:rPr lang="zh-CN" altLang="en-US" dirty="0"/>
              <a:t>前</a:t>
            </a:r>
            <a:r>
              <a:rPr lang="zh-CN" altLang="en-US" dirty="0">
                <a:solidFill>
                  <a:srgbClr val="FF0000"/>
                </a:solidFill>
              </a:rPr>
              <a:t>站立得住</a:t>
            </a:r>
            <a:r>
              <a:rPr lang="zh-CN" altLang="en-US" dirty="0"/>
              <a:t>吗？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9991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犹大书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20</a:t>
            </a:r>
            <a:r>
              <a:rPr lang="zh-CN" altLang="en-US" dirty="0" smtClean="0"/>
              <a:t>亲</a:t>
            </a:r>
            <a:r>
              <a:rPr lang="zh-CN" altLang="en-US" dirty="0"/>
              <a:t>爱的弟兄阿，你们却要在至圣的</a:t>
            </a:r>
            <a:r>
              <a:rPr lang="zh-CN" altLang="en-US" dirty="0">
                <a:solidFill>
                  <a:srgbClr val="FF0000"/>
                </a:solidFill>
              </a:rPr>
              <a:t>真道</a:t>
            </a:r>
            <a:r>
              <a:rPr lang="zh-CN" altLang="en-US" dirty="0"/>
              <a:t>上造就自己，在圣灵里</a:t>
            </a:r>
            <a:r>
              <a:rPr lang="zh-CN" altLang="en-US" dirty="0">
                <a:solidFill>
                  <a:srgbClr val="FF0000"/>
                </a:solidFill>
              </a:rPr>
              <a:t>祷告</a:t>
            </a:r>
            <a:r>
              <a:rPr lang="zh-CN" altLang="en-US" dirty="0"/>
              <a:t>，</a:t>
            </a:r>
          </a:p>
          <a:p>
            <a:pPr marL="0" indent="0">
              <a:buNone/>
            </a:pPr>
            <a:r>
              <a:rPr lang="en-US" altLang="zh-CN" dirty="0" smtClean="0"/>
              <a:t>21</a:t>
            </a:r>
            <a:r>
              <a:rPr lang="zh-CN" altLang="en-US" dirty="0" smtClean="0"/>
              <a:t>保</a:t>
            </a:r>
            <a:r>
              <a:rPr lang="zh-CN" altLang="en-US" dirty="0"/>
              <a:t>守自己常在神的</a:t>
            </a:r>
            <a:r>
              <a:rPr lang="zh-CN" altLang="en-US" dirty="0">
                <a:solidFill>
                  <a:srgbClr val="FF0000"/>
                </a:solidFill>
              </a:rPr>
              <a:t>爱</a:t>
            </a:r>
            <a:r>
              <a:rPr lang="zh-CN" altLang="en-US" dirty="0"/>
              <a:t>中，仰望我们主耶稣基督的</a:t>
            </a:r>
            <a:r>
              <a:rPr lang="zh-CN" altLang="en-US" dirty="0">
                <a:solidFill>
                  <a:srgbClr val="FF0000"/>
                </a:solidFill>
              </a:rPr>
              <a:t>怜悯</a:t>
            </a:r>
            <a:r>
              <a:rPr lang="zh-CN" altLang="en-US" dirty="0"/>
              <a:t>，直到永生。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428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2721</TotalTime>
  <Words>2456</Words>
  <Application>Microsoft Office PowerPoint</Application>
  <PresentationFormat>On-screen Show (4:3)</PresentationFormat>
  <Paragraphs>139</Paragraphs>
  <Slides>32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2015-2016年主日学</vt:lpstr>
      <vt:lpstr>耶穌，真神兒子 </vt:lpstr>
      <vt:lpstr>耶穌，真神兒子 </vt:lpstr>
      <vt:lpstr>耶穌，真神兒子 </vt:lpstr>
      <vt:lpstr>耶穌，真神兒子 </vt:lpstr>
      <vt:lpstr>耶穌，真神兒子 </vt:lpstr>
      <vt:lpstr>约翰福音3章</vt:lpstr>
      <vt:lpstr>马可福音14：6 1</vt:lpstr>
      <vt:lpstr>使徒行传1章</vt:lpstr>
      <vt:lpstr>马太福音24章</vt:lpstr>
      <vt:lpstr>路加福音17章</vt:lpstr>
      <vt:lpstr>贴撒罗尼迦前书5章</vt:lpstr>
      <vt:lpstr>PowerPoint Presentation</vt:lpstr>
      <vt:lpstr>希伯来书9：28</vt:lpstr>
      <vt:lpstr>彼得后书3章</vt:lpstr>
      <vt:lpstr>马可福音13章 </vt:lpstr>
      <vt:lpstr>提摩太后书4：8</vt:lpstr>
      <vt:lpstr>彼得后书1：19</vt:lpstr>
      <vt:lpstr>哥林多后书5:2-4 </vt:lpstr>
      <vt:lpstr>罗马书8：22-23</vt:lpstr>
      <vt:lpstr>彼得前书1：5，13 </vt:lpstr>
      <vt:lpstr> 希伯来书6章</vt:lpstr>
      <vt:lpstr>帖撒罗尼加后书1章</vt:lpstr>
      <vt:lpstr>彼得后书3:9</vt:lpstr>
      <vt:lpstr>使徒行传3章</vt:lpstr>
      <vt:lpstr>彼得后书3：5 </vt:lpstr>
      <vt:lpstr>彼得后书2：5 </vt:lpstr>
      <vt:lpstr>希伯来书1：1-2</vt:lpstr>
      <vt:lpstr>但以理书12：4</vt:lpstr>
      <vt:lpstr>路加福音21:24 </vt:lpstr>
      <vt:lpstr>帖撒罗尼加前书2:19</vt:lpstr>
      <vt:lpstr>犹大书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2015-2016年主日学</dc:title>
  <dc:creator>zunde yang</dc:creator>
  <cp:lastModifiedBy>zunde yang</cp:lastModifiedBy>
  <cp:revision>24</cp:revision>
  <dcterms:created xsi:type="dcterms:W3CDTF">2016-02-01T21:19:56Z</dcterms:created>
  <dcterms:modified xsi:type="dcterms:W3CDTF">2016-02-28T15:20:33Z</dcterms:modified>
</cp:coreProperties>
</file>