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5" r:id="rId3"/>
    <p:sldId id="273" r:id="rId4"/>
    <p:sldId id="256" r:id="rId5"/>
    <p:sldId id="257" r:id="rId6"/>
    <p:sldId id="266" r:id="rId7"/>
    <p:sldId id="258" r:id="rId8"/>
    <p:sldId id="259" r:id="rId9"/>
    <p:sldId id="260" r:id="rId10"/>
    <p:sldId id="267" r:id="rId11"/>
    <p:sldId id="268" r:id="rId12"/>
    <p:sldId id="269" r:id="rId13"/>
    <p:sldId id="261" r:id="rId14"/>
    <p:sldId id="262" r:id="rId15"/>
    <p:sldId id="263" r:id="rId16"/>
    <p:sldId id="270" r:id="rId17"/>
    <p:sldId id="264" r:id="rId18"/>
    <p:sldId id="265" r:id="rId19"/>
    <p:sldId id="277" r:id="rId20"/>
    <p:sldId id="282" r:id="rId21"/>
    <p:sldId id="281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240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843C-BCFC-4405-8453-FF9500195726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C139-16A2-4A45-B56F-A79F973E6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17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843C-BCFC-4405-8453-FF9500195726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C139-16A2-4A45-B56F-A79F973E6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16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843C-BCFC-4405-8453-FF9500195726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C139-16A2-4A45-B56F-A79F973E6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5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843C-BCFC-4405-8453-FF9500195726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C139-16A2-4A45-B56F-A79F973E6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27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843C-BCFC-4405-8453-FF9500195726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C139-16A2-4A45-B56F-A79F973E6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07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843C-BCFC-4405-8453-FF9500195726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C139-16A2-4A45-B56F-A79F973E6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61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843C-BCFC-4405-8453-FF9500195726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C139-16A2-4A45-B56F-A79F973E6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671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843C-BCFC-4405-8453-FF9500195726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C139-16A2-4A45-B56F-A79F973E6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27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843C-BCFC-4405-8453-FF9500195726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C139-16A2-4A45-B56F-A79F973E6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30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843C-BCFC-4405-8453-FF9500195726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C139-16A2-4A45-B56F-A79F973E6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9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843C-BCFC-4405-8453-FF9500195726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C139-16A2-4A45-B56F-A79F973E6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2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C843C-BCFC-4405-8453-FF9500195726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9C139-16A2-4A45-B56F-A79F973E6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3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2015-2016</a:t>
            </a:r>
            <a:r>
              <a:rPr lang="zh-CN" altLang="en-US" dirty="0"/>
              <a:t>年主日学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稳固根基</a:t>
            </a:r>
            <a:r>
              <a:rPr lang="zh-CN" altLang="en-US" dirty="0" smtClean="0"/>
              <a:t>第二课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245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52463" y="0"/>
            <a:ext cx="7772400" cy="785813"/>
          </a:xfrm>
        </p:spPr>
        <p:txBody>
          <a:bodyPr/>
          <a:lstStyle/>
          <a:p>
            <a:pPr defTabSz="966788"/>
            <a:r>
              <a:rPr lang="en-US" altLang="zh-CN">
                <a:ea typeface="宋体" pitchFamily="2" charset="-122"/>
              </a:rPr>
              <a:t>【</a:t>
            </a:r>
            <a:r>
              <a:rPr lang="zh-CN" altLang="en-US">
                <a:ea typeface="宋体" pitchFamily="2" charset="-122"/>
              </a:rPr>
              <a:t>這是天父世界</a:t>
            </a:r>
            <a:r>
              <a:rPr lang="en-US" altLang="zh-CN">
                <a:ea typeface="宋体" pitchFamily="2" charset="-122"/>
              </a:rPr>
              <a:t>】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57250"/>
            <a:ext cx="7772400" cy="5786438"/>
          </a:xfrm>
        </p:spPr>
        <p:txBody>
          <a:bodyPr>
            <a:normAutofit lnSpcReduction="10000"/>
          </a:bodyPr>
          <a:lstStyle/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這是天父世界，孩童側耳要聽 </a:t>
            </a:r>
          </a:p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宇</a:t>
            </a:r>
            <a:r>
              <a:rPr lang="zh-TW" altLang="en-US" sz="2700" b="1" dirty="0" smtClean="0">
                <a:latin typeface="宋体" pitchFamily="2" charset="-122"/>
                <a:ea typeface="宋体" pitchFamily="2" charset="-122"/>
              </a:rPr>
              <a:t>宙歌唱四</a:t>
            </a: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圍響應，星辰作樂同聲 </a:t>
            </a:r>
          </a:p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這是天父世界，我心滿有安寧 </a:t>
            </a:r>
          </a:p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樹木花草，蒼天碧海，述說天父全能 </a:t>
            </a:r>
          </a:p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 </a:t>
            </a:r>
          </a:p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這是天父世界，小鳥長翅飛鳴 </a:t>
            </a:r>
          </a:p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清晨明亮好花美麗，證明天理精深 </a:t>
            </a:r>
          </a:p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這是天父世界，他愛普及萬千 </a:t>
            </a:r>
          </a:p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風吹之草，將他表現，天父充滿世間 </a:t>
            </a:r>
          </a:p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 </a:t>
            </a:r>
          </a:p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這是天父世界，求主叫我不忘 </a:t>
            </a:r>
          </a:p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罪惡雖然好像得勝，天父卻仍掌管 </a:t>
            </a:r>
          </a:p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這是天父世界，我心不必憂傷 </a:t>
            </a:r>
          </a:p>
          <a:p>
            <a:pPr marL="361950" indent="-361950" algn="ctr" defTabSz="966788">
              <a:spcBef>
                <a:spcPct val="0"/>
              </a:spcBef>
              <a:buFontTx/>
              <a:buNone/>
            </a:pPr>
            <a:r>
              <a:rPr lang="zh-TW" altLang="en-US" sz="2700" b="1" dirty="0">
                <a:latin typeface="宋体" pitchFamily="2" charset="-122"/>
                <a:ea typeface="宋体" pitchFamily="2" charset="-122"/>
              </a:rPr>
              <a:t>父神是王，天地同唱，歌聲充滿萬方</a:t>
            </a:r>
            <a:endParaRPr lang="zh-CN" altLang="en-US" sz="27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9011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0" y="304800"/>
            <a:ext cx="4040188" cy="639763"/>
          </a:xfrm>
        </p:spPr>
        <p:txBody>
          <a:bodyPr/>
          <a:lstStyle/>
          <a:p>
            <a:pPr algn="ctr"/>
            <a:r>
              <a:rPr lang="zh-CN" altLang="en-US" dirty="0" smtClean="0"/>
              <a:t>神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0" y="1066800"/>
            <a:ext cx="4040188" cy="3951288"/>
          </a:xfrm>
        </p:spPr>
        <p:txBody>
          <a:bodyPr>
            <a:noAutofit/>
          </a:bodyPr>
          <a:lstStyle/>
          <a:p>
            <a:r>
              <a:rPr lang="zh-CN" altLang="en-US" sz="2400" dirty="0" smtClean="0"/>
              <a:t>神</a:t>
            </a:r>
            <a:r>
              <a:rPr lang="zh-CN" altLang="en-US" sz="2400" dirty="0"/>
              <a:t>没有开始，也没有终结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r>
              <a:rPr lang="zh-CN" altLang="en-US" sz="2400" dirty="0" smtClean="0"/>
              <a:t>在万有开始以前，神已经存在。</a:t>
            </a:r>
          </a:p>
          <a:p>
            <a:r>
              <a:rPr lang="zh-CN" altLang="en-US" sz="2400" dirty="0" smtClean="0"/>
              <a:t>神</a:t>
            </a:r>
            <a:r>
              <a:rPr lang="zh-CN" altLang="en-US" sz="2400" dirty="0"/>
              <a:t>是三位一</a:t>
            </a:r>
            <a:r>
              <a:rPr lang="zh-CN" altLang="en-US" sz="2400" dirty="0" smtClean="0"/>
              <a:t>体。</a:t>
            </a:r>
            <a:endParaRPr lang="zh-CN" altLang="en-US" sz="2400" dirty="0"/>
          </a:p>
          <a:p>
            <a:r>
              <a:rPr lang="zh-CN" altLang="en-US" sz="2400" dirty="0"/>
              <a:t>神一无所缺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endParaRPr lang="zh-CN" altLang="en-US" sz="2400" dirty="0"/>
          </a:p>
          <a:p>
            <a:r>
              <a:rPr lang="zh-CN" altLang="en-US" sz="2400" dirty="0"/>
              <a:t>神无所不</a:t>
            </a:r>
            <a:r>
              <a:rPr lang="zh-CN" altLang="en-US" sz="2400" dirty="0" smtClean="0"/>
              <a:t>知，大有智慧</a:t>
            </a:r>
            <a:endParaRPr lang="zh-CN" altLang="en-US" sz="2400" dirty="0"/>
          </a:p>
          <a:p>
            <a:r>
              <a:rPr lang="zh-CN" altLang="en-US" sz="2400" dirty="0"/>
              <a:t>神是灵</a:t>
            </a:r>
            <a:r>
              <a:rPr lang="zh-CN" altLang="en-US" sz="2400" dirty="0" smtClean="0"/>
              <a:t>，祂没有物质</a:t>
            </a:r>
            <a:r>
              <a:rPr lang="zh-CN" altLang="en-US" sz="2400" dirty="0"/>
              <a:t>的身体。</a:t>
            </a:r>
          </a:p>
          <a:p>
            <a:r>
              <a:rPr lang="zh-CN" altLang="en-US" sz="2400" dirty="0"/>
              <a:t>神无时无刻无所不在。</a:t>
            </a:r>
          </a:p>
          <a:p>
            <a:r>
              <a:rPr lang="zh-CN" altLang="en-US" sz="2400" dirty="0" smtClean="0"/>
              <a:t>神是创造者，</a:t>
            </a:r>
            <a:r>
              <a:rPr lang="zh-CN" altLang="en-US" sz="2400" dirty="0"/>
              <a:t>万有的主</a:t>
            </a:r>
            <a:r>
              <a:rPr lang="zh-CN" altLang="en-US" sz="2400" dirty="0" smtClean="0"/>
              <a:t>宰，祂是</a:t>
            </a:r>
            <a:r>
              <a:rPr lang="zh-CN" altLang="en-US" sz="2400" dirty="0"/>
              <a:t>最</a:t>
            </a:r>
            <a:r>
              <a:rPr lang="zh-CN" altLang="en-US" sz="2400" dirty="0" smtClean="0"/>
              <a:t>高绝对的权</a:t>
            </a:r>
            <a:r>
              <a:rPr lang="zh-CN" altLang="en-US" sz="2400" dirty="0"/>
              <a:t>威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5102225" y="152400"/>
            <a:ext cx="4041775" cy="639763"/>
          </a:xfrm>
        </p:spPr>
        <p:txBody>
          <a:bodyPr>
            <a:normAutofit/>
          </a:bodyPr>
          <a:lstStyle/>
          <a:p>
            <a:pPr algn="ctr"/>
            <a:r>
              <a:rPr lang="zh-CN" altLang="en-US" dirty="0" smtClean="0"/>
              <a:t>人</a:t>
            </a:r>
            <a:endParaRPr lang="zh-CN" alt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294967295"/>
          </p:nvPr>
        </p:nvSpPr>
        <p:spPr>
          <a:xfrm>
            <a:off x="5102225" y="990600"/>
            <a:ext cx="4041775" cy="3951288"/>
          </a:xfrm>
        </p:spPr>
        <p:txBody>
          <a:bodyPr>
            <a:noAutofit/>
          </a:bodyPr>
          <a:lstStyle/>
          <a:p>
            <a:r>
              <a:rPr lang="zh-CN" altLang="en-US" sz="2400" dirty="0" smtClean="0"/>
              <a:t>人</a:t>
            </a:r>
            <a:r>
              <a:rPr lang="zh-CN" altLang="en-US" sz="2400" dirty="0"/>
              <a:t>被生下来，也要离世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r>
              <a:rPr lang="zh-CN" altLang="en-US" sz="2400" dirty="0" smtClean="0"/>
              <a:t>在万有开始以前，人不存在。</a:t>
            </a:r>
            <a:endParaRPr lang="en-US" sz="2400" dirty="0" smtClean="0"/>
          </a:p>
          <a:p>
            <a:r>
              <a:rPr lang="zh-CN" altLang="en-US" sz="2400" dirty="0" smtClean="0"/>
              <a:t>人</a:t>
            </a:r>
            <a:r>
              <a:rPr lang="zh-CN" altLang="en-US" sz="2400" dirty="0"/>
              <a:t>只有一体。</a:t>
            </a:r>
          </a:p>
          <a:p>
            <a:r>
              <a:rPr lang="zh-CN" altLang="en-US" sz="2400" dirty="0"/>
              <a:t>人需要食物、水、空气、</a:t>
            </a:r>
            <a:r>
              <a:rPr lang="zh-CN" altLang="en-US" sz="2400" dirty="0" smtClean="0"/>
              <a:t>睡眠</a:t>
            </a:r>
            <a:r>
              <a:rPr lang="zh-CN" altLang="en-US" sz="2400" dirty="0"/>
              <a:t>、光、保护</a:t>
            </a:r>
            <a:r>
              <a:rPr lang="zh-CN" altLang="en-US" sz="2400" dirty="0" smtClean="0"/>
              <a:t>等</a:t>
            </a:r>
            <a:r>
              <a:rPr lang="en-US" altLang="zh-CN" sz="2400" dirty="0" smtClean="0"/>
              <a:t>……</a:t>
            </a:r>
            <a:endParaRPr lang="zh-CN" altLang="en-US" sz="2400" dirty="0"/>
          </a:p>
          <a:p>
            <a:r>
              <a:rPr lang="zh-CN" altLang="en-US" sz="2400" dirty="0"/>
              <a:t>人要学习。</a:t>
            </a:r>
          </a:p>
          <a:p>
            <a:r>
              <a:rPr lang="zh-CN" altLang="en-US" sz="2400" dirty="0"/>
              <a:t>人</a:t>
            </a:r>
            <a:r>
              <a:rPr lang="zh-CN" altLang="en-US" sz="2400" dirty="0" smtClean="0"/>
              <a:t>有一个物质</a:t>
            </a:r>
            <a:r>
              <a:rPr lang="zh-CN" altLang="en-US" sz="2400" dirty="0"/>
              <a:t>的身体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endParaRPr lang="zh-CN" altLang="en-US" sz="2400" dirty="0"/>
          </a:p>
          <a:p>
            <a:r>
              <a:rPr lang="zh-CN" altLang="en-US" sz="2400" dirty="0"/>
              <a:t>人受时空限制。</a:t>
            </a:r>
          </a:p>
          <a:p>
            <a:r>
              <a:rPr lang="zh-CN" altLang="en-US" sz="2400" dirty="0"/>
              <a:t>人</a:t>
            </a:r>
            <a:r>
              <a:rPr lang="zh-CN" altLang="en-US" sz="2400" dirty="0" smtClean="0"/>
              <a:t>要顺服神的绝对权威</a:t>
            </a:r>
            <a:endParaRPr lang="en-US" altLang="zh-CN" sz="2400" dirty="0" smtClean="0"/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1741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歌罗西</a:t>
            </a:r>
            <a:r>
              <a:rPr lang="zh-CN" altLang="en-US" dirty="0" smtClean="0"/>
              <a:t>书一章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15</a:t>
            </a:r>
            <a:r>
              <a:rPr lang="zh-CN" altLang="en-US" dirty="0" smtClean="0"/>
              <a:t>爱</a:t>
            </a:r>
            <a:r>
              <a:rPr lang="zh-CN" altLang="en-US" dirty="0"/>
              <a:t>子是那不能看见之神的像，是首生的，在一切被造的以先。</a:t>
            </a:r>
          </a:p>
          <a:p>
            <a:r>
              <a:rPr lang="en-US" altLang="zh-CN" dirty="0" smtClean="0"/>
              <a:t>16</a:t>
            </a:r>
            <a:r>
              <a:rPr lang="zh-CN" altLang="en-US" dirty="0" smtClean="0"/>
              <a:t>因</a:t>
            </a:r>
            <a:r>
              <a:rPr lang="zh-CN" altLang="en-US" dirty="0"/>
              <a:t>为</a:t>
            </a:r>
            <a:r>
              <a:rPr lang="zh-CN" altLang="en-US" dirty="0">
                <a:solidFill>
                  <a:srgbClr val="FF0000"/>
                </a:solidFill>
              </a:rPr>
              <a:t>万有都是</a:t>
            </a:r>
            <a:r>
              <a:rPr lang="zh-CN" altLang="en-US" dirty="0" smtClean="0">
                <a:solidFill>
                  <a:srgbClr val="FF0000"/>
                </a:solidFill>
              </a:rPr>
              <a:t>靠祂造</a:t>
            </a:r>
            <a:r>
              <a:rPr lang="zh-CN" altLang="en-US" dirty="0">
                <a:solidFill>
                  <a:srgbClr val="FF0000"/>
                </a:solidFill>
              </a:rPr>
              <a:t>的</a:t>
            </a:r>
            <a:r>
              <a:rPr lang="zh-CN" altLang="en-US" dirty="0"/>
              <a:t>，无论是天上的，地上的，能看见的，不能看见的，或是有位的，主治的，执政的，掌权的，一概都是</a:t>
            </a:r>
            <a:r>
              <a:rPr lang="zh-CN" altLang="en-US" dirty="0">
                <a:solidFill>
                  <a:srgbClr val="FF0000"/>
                </a:solidFill>
              </a:rPr>
              <a:t>借</a:t>
            </a:r>
            <a:r>
              <a:rPr lang="zh-CN" altLang="en-US" dirty="0" smtClean="0">
                <a:solidFill>
                  <a:srgbClr val="FF0000"/>
                </a:solidFill>
              </a:rPr>
              <a:t>着祂造</a:t>
            </a:r>
            <a:r>
              <a:rPr lang="zh-CN" altLang="en-US" dirty="0">
                <a:solidFill>
                  <a:srgbClr val="FF0000"/>
                </a:solidFill>
              </a:rPr>
              <a:t>的，又是</a:t>
            </a:r>
            <a:r>
              <a:rPr lang="zh-CN" altLang="en-US" dirty="0" smtClean="0">
                <a:solidFill>
                  <a:srgbClr val="FF0000"/>
                </a:solidFill>
              </a:rPr>
              <a:t>为祂造</a:t>
            </a:r>
            <a:r>
              <a:rPr lang="zh-CN" altLang="en-US" dirty="0">
                <a:solidFill>
                  <a:srgbClr val="FF0000"/>
                </a:solidFill>
              </a:rPr>
              <a:t>的。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008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尼希米记</a:t>
            </a:r>
            <a:r>
              <a:rPr lang="zh-CN" altLang="en-US" dirty="0"/>
              <a:t>九章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 </a:t>
            </a:r>
            <a:r>
              <a:rPr lang="zh-CN" altLang="en-US" dirty="0"/>
              <a:t>你，惟独你是耶和华。你造了天和天上的天，并天上的万象，地和地上的万物，海和海中所有的。这一切都是你所保存的。</a:t>
            </a:r>
            <a:r>
              <a:rPr lang="zh-CN" altLang="en-US" dirty="0">
                <a:solidFill>
                  <a:srgbClr val="FF0000"/>
                </a:solidFill>
              </a:rPr>
              <a:t>天军</a:t>
            </a:r>
            <a:r>
              <a:rPr lang="zh-CN" altLang="en-US" dirty="0"/>
              <a:t>也都敬拜你。</a:t>
            </a:r>
            <a:r>
              <a:rPr lang="en-US" dirty="0" smtClean="0"/>
              <a:t>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115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希伯来书</a:t>
            </a:r>
            <a:r>
              <a:rPr lang="en-US" dirty="0" smtClean="0"/>
              <a:t>1: 14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天使</a:t>
            </a:r>
            <a:r>
              <a:rPr lang="zh-CN" altLang="en-US" dirty="0"/>
              <a:t>岂不都是服役的灵，奉差遣为那将要承受救恩的人效力吗？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52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44780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诗篇</a:t>
            </a:r>
            <a:r>
              <a:rPr lang="en-US" sz="4000" dirty="0"/>
              <a:t>103: </a:t>
            </a:r>
            <a:r>
              <a:rPr lang="en-US" sz="4000" dirty="0" smtClean="0"/>
              <a:t>20</a:t>
            </a:r>
          </a:p>
          <a:p>
            <a:r>
              <a:rPr lang="zh-CN" altLang="en-US" sz="4000" dirty="0" smtClean="0"/>
              <a:t>听从祂命</a:t>
            </a:r>
            <a:r>
              <a:rPr lang="zh-CN" altLang="en-US" sz="4000" dirty="0"/>
              <a:t>令</a:t>
            </a:r>
            <a:r>
              <a:rPr lang="zh-CN" altLang="en-US" sz="4000" dirty="0">
                <a:solidFill>
                  <a:srgbClr val="FF0000"/>
                </a:solidFill>
              </a:rPr>
              <a:t>成</a:t>
            </a:r>
            <a:r>
              <a:rPr lang="zh-CN" altLang="en-US" sz="4000" dirty="0" smtClean="0">
                <a:solidFill>
                  <a:srgbClr val="FF0000"/>
                </a:solidFill>
              </a:rPr>
              <a:t>全祂旨</a:t>
            </a:r>
            <a:r>
              <a:rPr lang="zh-CN" altLang="en-US" sz="4000" dirty="0">
                <a:solidFill>
                  <a:srgbClr val="FF0000"/>
                </a:solidFill>
              </a:rPr>
              <a:t>意有大能的天使，</a:t>
            </a:r>
            <a:r>
              <a:rPr lang="zh-CN" altLang="en-US" sz="4000" dirty="0"/>
              <a:t>都要称颂耶和华。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07883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启示录</a:t>
            </a:r>
            <a:r>
              <a:rPr lang="en-US" dirty="0" smtClean="0"/>
              <a:t>5: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我</a:t>
            </a:r>
            <a:r>
              <a:rPr lang="zh-CN" altLang="en-US" dirty="0"/>
              <a:t>又看见，且听见，宝座与活物并长老的周围，有许多天使的声音。</a:t>
            </a:r>
            <a:r>
              <a:rPr lang="zh-CN" altLang="en-US" dirty="0">
                <a:solidFill>
                  <a:srgbClr val="FF0000"/>
                </a:solidFill>
              </a:rPr>
              <a:t>他们的数目有千千万万。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05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以西结书</a:t>
            </a:r>
            <a:r>
              <a:rPr lang="en-US" dirty="0" smtClean="0"/>
              <a:t>28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altLang="zh-CN" dirty="0" smtClean="0"/>
              <a:t>11</a:t>
            </a:r>
            <a:r>
              <a:rPr lang="zh-CN" altLang="en-US" dirty="0" smtClean="0"/>
              <a:t>耶和华的话临到我说，</a:t>
            </a:r>
          </a:p>
          <a:p>
            <a:r>
              <a:rPr lang="en-US" altLang="zh-CN" dirty="0" smtClean="0"/>
              <a:t>12</a:t>
            </a:r>
            <a:r>
              <a:rPr lang="zh-CN" altLang="en-US" dirty="0" smtClean="0"/>
              <a:t>人子阿，你为推罗王作起哀歌，说主耶和华如此说，</a:t>
            </a:r>
            <a:r>
              <a:rPr lang="zh-CN" altLang="en-US" dirty="0" smtClean="0">
                <a:solidFill>
                  <a:srgbClr val="FF0000"/>
                </a:solidFill>
              </a:rPr>
              <a:t>你无所不备，智慧充足，全然美丽。</a:t>
            </a:r>
            <a:r>
              <a:rPr lang="en-US" altLang="zh-CN" dirty="0" smtClean="0"/>
              <a:t>……</a:t>
            </a:r>
            <a:endParaRPr lang="zh-CN" altLang="en-US" dirty="0" smtClean="0"/>
          </a:p>
          <a:p>
            <a:r>
              <a:rPr lang="en-US" altLang="zh-CN" dirty="0" smtClean="0"/>
              <a:t>15</a:t>
            </a:r>
            <a:r>
              <a:rPr lang="zh-CN" altLang="en-US" dirty="0" smtClean="0">
                <a:solidFill>
                  <a:srgbClr val="FF0000"/>
                </a:solidFill>
              </a:rPr>
              <a:t>你</a:t>
            </a:r>
            <a:r>
              <a:rPr lang="zh-CN" altLang="en-US" dirty="0">
                <a:solidFill>
                  <a:srgbClr val="FF0000"/>
                </a:solidFill>
              </a:rPr>
              <a:t>从受造之日所行的都完全</a:t>
            </a:r>
            <a:r>
              <a:rPr lang="zh-CN" altLang="en-US" dirty="0"/>
              <a:t>，后来在你中间又察出不义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  <a:endParaRPr lang="zh-CN" altLang="en-US" dirty="0"/>
          </a:p>
          <a:p>
            <a:r>
              <a:rPr lang="en-US" altLang="zh-CN" dirty="0" smtClean="0"/>
              <a:t>17</a:t>
            </a:r>
            <a:r>
              <a:rPr lang="zh-CN" altLang="en-US" dirty="0" smtClean="0"/>
              <a:t>你</a:t>
            </a:r>
            <a:r>
              <a:rPr lang="zh-CN" altLang="en-US" dirty="0"/>
              <a:t>因美丽心中</a:t>
            </a:r>
            <a:r>
              <a:rPr lang="zh-CN" altLang="en-US" dirty="0">
                <a:solidFill>
                  <a:srgbClr val="FF0000"/>
                </a:solidFill>
              </a:rPr>
              <a:t>高傲</a:t>
            </a:r>
            <a:r>
              <a:rPr lang="zh-CN" altLang="en-US" dirty="0"/>
              <a:t>，又因荣光败坏智慧</a:t>
            </a:r>
            <a:r>
              <a:rPr lang="zh-CN" altLang="en-US" dirty="0" smtClean="0"/>
              <a:t>，</a:t>
            </a:r>
            <a:r>
              <a:rPr lang="en-US" altLang="zh-CN" dirty="0" smtClean="0"/>
              <a:t>…...</a:t>
            </a:r>
            <a:endParaRPr lang="zh-CN" alt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63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以赛亚书</a:t>
            </a:r>
            <a:r>
              <a:rPr lang="en-US" dirty="0" smtClean="0"/>
              <a:t>14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lstStyle/>
          <a:p>
            <a:r>
              <a:rPr lang="en-US" altLang="zh-CN" sz="2800" dirty="0" smtClean="0"/>
              <a:t>12</a:t>
            </a:r>
            <a:r>
              <a:rPr lang="zh-CN" altLang="en-US" sz="2800" dirty="0" smtClean="0">
                <a:solidFill>
                  <a:srgbClr val="FF0000"/>
                </a:solidFill>
              </a:rPr>
              <a:t>明</a:t>
            </a:r>
            <a:r>
              <a:rPr lang="zh-CN" altLang="en-US" sz="2800" dirty="0">
                <a:solidFill>
                  <a:srgbClr val="FF0000"/>
                </a:solidFill>
              </a:rPr>
              <a:t>亮之星，早晨之子阿</a:t>
            </a:r>
            <a:r>
              <a:rPr lang="zh-CN" altLang="en-US" sz="2800" dirty="0"/>
              <a:t>，你何竟从天坠落。你这攻败列国的，何竟被砍倒在地上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r>
              <a:rPr lang="zh-CN" altLang="en-US" sz="2800" dirty="0" smtClean="0"/>
              <a:t>（</a:t>
            </a:r>
            <a:r>
              <a:rPr lang="en-US" sz="2800" dirty="0" smtClean="0"/>
              <a:t>How </a:t>
            </a:r>
            <a:r>
              <a:rPr lang="en-US" sz="2800" dirty="0"/>
              <a:t>art thou fallen from heaven, </a:t>
            </a:r>
            <a:r>
              <a:rPr lang="en-US" sz="2800" dirty="0">
                <a:solidFill>
                  <a:srgbClr val="FF0000"/>
                </a:solidFill>
              </a:rPr>
              <a:t>O Lucifer, son of the morning!</a:t>
            </a:r>
            <a:r>
              <a:rPr lang="en-US" sz="2800" dirty="0"/>
              <a:t> </a:t>
            </a:r>
            <a:r>
              <a:rPr lang="en-US" sz="2800" i="1" dirty="0"/>
              <a:t>how</a:t>
            </a:r>
            <a:r>
              <a:rPr lang="en-US" sz="2800" dirty="0"/>
              <a:t> art thou cut down to the ground, which didst weaken the nations</a:t>
            </a:r>
            <a:r>
              <a:rPr lang="en-US" sz="2800" dirty="0" smtClean="0"/>
              <a:t>!</a:t>
            </a:r>
            <a:r>
              <a:rPr lang="zh-CN" altLang="en-US" sz="2800" dirty="0" smtClean="0"/>
              <a:t>）</a:t>
            </a:r>
            <a:endParaRPr lang="en-US" altLang="zh-CN" sz="2800" dirty="0" smtClean="0"/>
          </a:p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altLang="zh-CN" sz="2800" dirty="0" smtClean="0"/>
              <a:t>13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心里曾说，</a:t>
            </a:r>
            <a:r>
              <a:rPr lang="zh-CN" altLang="en-US" sz="2800" dirty="0">
                <a:solidFill>
                  <a:srgbClr val="FF0000"/>
                </a:solidFill>
              </a:rPr>
              <a:t>我要</a:t>
            </a:r>
            <a:r>
              <a:rPr lang="zh-CN" altLang="en-US" sz="2800" dirty="0"/>
              <a:t>升到天上。</a:t>
            </a:r>
            <a:r>
              <a:rPr lang="zh-CN" altLang="en-US" sz="2800" dirty="0">
                <a:solidFill>
                  <a:srgbClr val="FF0000"/>
                </a:solidFill>
              </a:rPr>
              <a:t>我要</a:t>
            </a:r>
            <a:r>
              <a:rPr lang="zh-CN" altLang="en-US" sz="2800" dirty="0"/>
              <a:t>高举我的宝座在神众星以上。</a:t>
            </a:r>
            <a:r>
              <a:rPr lang="zh-CN" altLang="en-US" sz="2800" dirty="0">
                <a:solidFill>
                  <a:srgbClr val="FF0000"/>
                </a:solidFill>
              </a:rPr>
              <a:t>我要</a:t>
            </a:r>
            <a:r>
              <a:rPr lang="zh-CN" altLang="en-US" sz="2800" dirty="0"/>
              <a:t>坐在聚会的山上，在北方的极处</a:t>
            </a:r>
            <a:r>
              <a:rPr lang="zh-CN" altLang="en-US" sz="2800" dirty="0" smtClean="0"/>
              <a:t>，</a:t>
            </a:r>
            <a:endParaRPr lang="zh-CN" altLang="en-US" sz="2800" dirty="0"/>
          </a:p>
          <a:p>
            <a:r>
              <a:rPr lang="en-US" altLang="zh-CN" sz="2800" dirty="0" smtClean="0"/>
              <a:t>14</a:t>
            </a:r>
            <a:r>
              <a:rPr lang="zh-CN" altLang="en-US" sz="2800" dirty="0" smtClean="0">
                <a:solidFill>
                  <a:srgbClr val="FF0000"/>
                </a:solidFill>
              </a:rPr>
              <a:t>我</a:t>
            </a:r>
            <a:r>
              <a:rPr lang="zh-CN" altLang="en-US" sz="2800" dirty="0">
                <a:solidFill>
                  <a:srgbClr val="FF0000"/>
                </a:solidFill>
              </a:rPr>
              <a:t>要</a:t>
            </a:r>
            <a:r>
              <a:rPr lang="zh-CN" altLang="en-US" sz="2800" dirty="0"/>
              <a:t>升到高云之上。</a:t>
            </a:r>
            <a:r>
              <a:rPr lang="zh-CN" altLang="en-US" sz="2800" dirty="0">
                <a:solidFill>
                  <a:srgbClr val="FF0000"/>
                </a:solidFill>
              </a:rPr>
              <a:t>我要</a:t>
            </a:r>
            <a:r>
              <a:rPr lang="zh-CN" altLang="en-US" sz="2800" dirty="0"/>
              <a:t>与至上者同等。</a:t>
            </a:r>
          </a:p>
          <a:p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25470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启示录12: 3, 4,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天</a:t>
            </a:r>
            <a:r>
              <a:rPr lang="zh-CN" altLang="en-US" dirty="0"/>
              <a:t>上又现出异象来。有一条</a:t>
            </a:r>
            <a:r>
              <a:rPr lang="zh-CN" altLang="en-US" dirty="0">
                <a:solidFill>
                  <a:srgbClr val="FF0000"/>
                </a:solidFill>
              </a:rPr>
              <a:t>大红龙</a:t>
            </a:r>
            <a:r>
              <a:rPr lang="zh-CN" altLang="en-US" dirty="0"/>
              <a:t>，七头十角，七头上戴着七个冠冕。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它</a:t>
            </a:r>
            <a:r>
              <a:rPr lang="zh-CN" altLang="en-US" dirty="0"/>
              <a:t>的尾巴拖拉着</a:t>
            </a:r>
            <a:r>
              <a:rPr lang="zh-CN" altLang="en-US" dirty="0">
                <a:solidFill>
                  <a:srgbClr val="FF0000"/>
                </a:solidFill>
              </a:rPr>
              <a:t>天上星辰的三分之一</a:t>
            </a:r>
            <a:r>
              <a:rPr lang="zh-CN" altLang="en-US" dirty="0"/>
              <a:t>，摔在地上。龙就站在那将要生产的妇人面前，等她生产之后，要吞吃她的孩子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</a:t>
            </a:r>
          </a:p>
          <a:p>
            <a:r>
              <a:rPr lang="en-US" altLang="zh-CN" dirty="0" smtClean="0"/>
              <a:t>9</a:t>
            </a:r>
            <a:r>
              <a:rPr lang="zh-CN" altLang="en-US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大龙就是那古蛇，名叫魔鬼，又叫撒但，是迷惑普天下的。</a:t>
            </a:r>
            <a:r>
              <a:rPr lang="zh-CN" altLang="en-US" dirty="0"/>
              <a:t>它被摔在地上，它的使者也一同被摔下去。</a:t>
            </a:r>
            <a:endParaRPr lang="en-US" altLang="zh-CN" dirty="0" smtClean="0"/>
          </a:p>
          <a:p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406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约伯记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1:6</a:t>
            </a:r>
            <a:r>
              <a:rPr lang="zh-CN" altLang="en-US" dirty="0"/>
              <a:t>有一天，神的众子，来侍立在耶和华面前，撒但也来在其中。</a:t>
            </a:r>
          </a:p>
          <a:p>
            <a:r>
              <a:rPr lang="en-US" altLang="zh-CN" dirty="0" smtClean="0"/>
              <a:t>   7</a:t>
            </a:r>
            <a:r>
              <a:rPr lang="zh-CN" altLang="en-US" dirty="0" smtClean="0"/>
              <a:t>耶</a:t>
            </a:r>
            <a:r>
              <a:rPr lang="zh-CN" altLang="en-US" dirty="0"/>
              <a:t>和华问撒但说，你从哪里来？撒但回答说，</a:t>
            </a:r>
            <a:r>
              <a:rPr lang="zh-CN" altLang="en-US" dirty="0">
                <a:solidFill>
                  <a:srgbClr val="FF0000"/>
                </a:solidFill>
              </a:rPr>
              <a:t>我从地上走来走去，往返而来</a:t>
            </a:r>
            <a:r>
              <a:rPr lang="zh-CN" altLang="en-US" dirty="0"/>
              <a:t>。</a:t>
            </a:r>
          </a:p>
          <a:p>
            <a:endParaRPr lang="en-US" dirty="0" smtClean="0"/>
          </a:p>
          <a:p>
            <a:r>
              <a:rPr lang="en-US" dirty="0" smtClean="0"/>
              <a:t>2:1</a:t>
            </a:r>
            <a:r>
              <a:rPr lang="zh-CN" altLang="en-US" dirty="0"/>
              <a:t>又有一天，神的众子来侍立在耶和华面前，撒但也来在其中。</a:t>
            </a:r>
          </a:p>
          <a:p>
            <a:r>
              <a:rPr lang="en-US" altLang="zh-CN" dirty="0" smtClean="0"/>
              <a:t>   2</a:t>
            </a:r>
            <a:r>
              <a:rPr lang="zh-CN" altLang="en-US" dirty="0" smtClean="0"/>
              <a:t>耶</a:t>
            </a:r>
            <a:r>
              <a:rPr lang="zh-CN" altLang="en-US" dirty="0"/>
              <a:t>和华问撒但说，你从哪里来？撒但回答说，</a:t>
            </a:r>
            <a:r>
              <a:rPr lang="zh-CN" altLang="en-US" dirty="0">
                <a:solidFill>
                  <a:srgbClr val="FF0000"/>
                </a:solidFill>
              </a:rPr>
              <a:t>我从地上走来走去，往返而来。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752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zh-CN" altLang="en-US" dirty="0"/>
              <a:t>马太福音</a:t>
            </a:r>
            <a:r>
              <a:rPr lang="en-US" dirty="0" smtClean="0"/>
              <a:t>25:41  </a:t>
            </a:r>
            <a:r>
              <a:rPr lang="zh-CN" altLang="en-US" dirty="0" smtClean="0"/>
              <a:t>王</a:t>
            </a:r>
            <a:r>
              <a:rPr lang="zh-CN" altLang="en-US" dirty="0"/>
              <a:t>又要向那左边的说，你们这被咒诅的人，离开我，进入</a:t>
            </a:r>
            <a:r>
              <a:rPr lang="zh-CN" altLang="en-US" dirty="0">
                <a:solidFill>
                  <a:srgbClr val="FF0000"/>
                </a:solidFill>
              </a:rPr>
              <a:t>那为魔鬼和他的使者</a:t>
            </a:r>
            <a:r>
              <a:rPr lang="zh-CN" altLang="en-US" dirty="0"/>
              <a:t>所预备的永火里去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dirty="0" smtClean="0"/>
              <a:t>  </a:t>
            </a:r>
            <a:r>
              <a:rPr lang="zh-CN" altLang="en-US" dirty="0"/>
              <a:t>启示录</a:t>
            </a:r>
            <a:r>
              <a:rPr lang="en-US" dirty="0" smtClean="0"/>
              <a:t>20:10  </a:t>
            </a:r>
            <a:r>
              <a:rPr lang="zh-CN" altLang="en-US" dirty="0" smtClean="0"/>
              <a:t>那</a:t>
            </a:r>
            <a:r>
              <a:rPr lang="zh-CN" altLang="en-US" dirty="0"/>
              <a:t>迷惑他们的</a:t>
            </a:r>
            <a:r>
              <a:rPr lang="zh-CN" altLang="en-US" dirty="0">
                <a:solidFill>
                  <a:srgbClr val="FF0000"/>
                </a:solidFill>
              </a:rPr>
              <a:t>魔鬼，被扔在硫磺的火湖里</a:t>
            </a:r>
            <a:r>
              <a:rPr lang="zh-CN" altLang="en-US" dirty="0"/>
              <a:t>，就是兽和假先知所在的地方。他们必昼夜受痛苦，直到永永远远。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559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219200"/>
            <a:ext cx="8229600" cy="4525963"/>
          </a:xfrm>
        </p:spPr>
        <p:txBody>
          <a:bodyPr/>
          <a:lstStyle/>
          <a:p>
            <a:r>
              <a:rPr lang="zh-CN" altLang="en-US" dirty="0"/>
              <a:t>希伯来书</a:t>
            </a:r>
            <a:r>
              <a:rPr lang="en-US" dirty="0"/>
              <a:t>11:3  </a:t>
            </a:r>
            <a:r>
              <a:rPr lang="zh-CN" altLang="en-US" dirty="0"/>
              <a:t>我们因着信，就知道诸世界是借</a:t>
            </a:r>
            <a:r>
              <a:rPr lang="zh-CN" altLang="en-US" dirty="0">
                <a:solidFill>
                  <a:srgbClr val="FF0000"/>
                </a:solidFill>
              </a:rPr>
              <a:t>神话造成</a:t>
            </a:r>
            <a:r>
              <a:rPr lang="zh-CN" altLang="en-US" dirty="0"/>
              <a:t>的。这样，所看见的，并不是从显然之物造出来的。</a:t>
            </a:r>
            <a:endParaRPr lang="en-US" dirty="0" smtClean="0"/>
          </a:p>
          <a:p>
            <a:r>
              <a:rPr lang="zh-CN" altLang="en-US" dirty="0" smtClean="0"/>
              <a:t>耶</a:t>
            </a:r>
            <a:r>
              <a:rPr lang="zh-CN" altLang="en-US" dirty="0"/>
              <a:t>利米书</a:t>
            </a:r>
            <a:r>
              <a:rPr lang="en-US" dirty="0" smtClean="0"/>
              <a:t>32:17</a:t>
            </a:r>
            <a:r>
              <a:rPr lang="zh-CN" altLang="en-US" dirty="0"/>
              <a:t>主耶和华阿，你曾用大能和伸出来的膀臂</a:t>
            </a:r>
            <a:r>
              <a:rPr lang="zh-CN" altLang="en-US" dirty="0">
                <a:solidFill>
                  <a:srgbClr val="FF0000"/>
                </a:solidFill>
              </a:rPr>
              <a:t>创造天地</a:t>
            </a:r>
            <a:r>
              <a:rPr lang="zh-CN" altLang="en-US" dirty="0"/>
              <a:t>，在你没有难成的事。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89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雅各书一章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17</a:t>
            </a:r>
            <a:r>
              <a:rPr lang="zh-CN" altLang="en-US" dirty="0"/>
              <a:t>各样美善的恩赐，和各样全备的赏赐，都是从上头来的。从</a:t>
            </a:r>
            <a:r>
              <a:rPr lang="zh-CN" altLang="en-US" dirty="0">
                <a:solidFill>
                  <a:srgbClr val="FF0000"/>
                </a:solidFill>
              </a:rPr>
              <a:t>众光之父</a:t>
            </a:r>
            <a:r>
              <a:rPr lang="zh-CN" altLang="en-US" dirty="0"/>
              <a:t>那里降下来的。</a:t>
            </a:r>
            <a:r>
              <a:rPr lang="zh-CN" altLang="en-US" dirty="0" smtClean="0"/>
              <a:t>在祂并</a:t>
            </a:r>
            <a:r>
              <a:rPr lang="zh-CN" altLang="en-US" dirty="0"/>
              <a:t>没有改变，也没有转动的影儿。</a:t>
            </a:r>
          </a:p>
          <a:p>
            <a:r>
              <a:rPr lang="en-US" altLang="zh-CN" dirty="0" smtClean="0"/>
              <a:t>18</a:t>
            </a:r>
            <a:r>
              <a:rPr lang="zh-CN" altLang="en-US" dirty="0" smtClean="0"/>
              <a:t>祂按</a:t>
            </a:r>
            <a:r>
              <a:rPr lang="zh-CN" altLang="en-US" dirty="0"/>
              <a:t>自己的旨意，用真道生了我们，叫我们</a:t>
            </a:r>
            <a:r>
              <a:rPr lang="zh-CN" altLang="en-US" dirty="0" smtClean="0"/>
              <a:t>在</a:t>
            </a:r>
            <a:r>
              <a:rPr lang="zh-CN" altLang="en-US" dirty="0" smtClean="0">
                <a:solidFill>
                  <a:srgbClr val="FF0000"/>
                </a:solidFill>
              </a:rPr>
              <a:t>祂所</a:t>
            </a:r>
            <a:r>
              <a:rPr lang="zh-CN" altLang="en-US" dirty="0">
                <a:solidFill>
                  <a:srgbClr val="FF0000"/>
                </a:solidFill>
              </a:rPr>
              <a:t>造的万物</a:t>
            </a:r>
            <a:r>
              <a:rPr lang="zh-CN" altLang="en-US" dirty="0"/>
              <a:t>中，好像初熟的果子。</a:t>
            </a:r>
          </a:p>
          <a:p>
            <a:r>
              <a:rPr lang="en-US" dirty="0" smtClean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998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歌罗西书一章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15</a:t>
            </a:r>
            <a:r>
              <a:rPr lang="zh-CN" altLang="en-US" dirty="0" smtClean="0"/>
              <a:t>爱子是那不能看见之神的像，是首生的，在一切被造的以先。</a:t>
            </a:r>
            <a:br>
              <a:rPr lang="zh-CN" altLang="en-US" dirty="0" smtClean="0"/>
            </a:br>
            <a:r>
              <a:rPr lang="en-US" altLang="zh-CN" dirty="0" smtClean="0"/>
              <a:t>16</a:t>
            </a:r>
            <a:r>
              <a:rPr lang="zh-CN" altLang="en-US" dirty="0" smtClean="0"/>
              <a:t>因为万有都是</a:t>
            </a:r>
            <a:r>
              <a:rPr lang="zh-CN" altLang="en-US" dirty="0" smtClean="0">
                <a:solidFill>
                  <a:srgbClr val="FF0000"/>
                </a:solidFill>
              </a:rPr>
              <a:t>靠祂造</a:t>
            </a:r>
            <a:r>
              <a:rPr lang="zh-CN" altLang="en-US" dirty="0" smtClean="0"/>
              <a:t>的，无论是天上的，地上的，能看见的，不能看见的，或是有位的，主治的，执政的，掌权的，一概都是</a:t>
            </a:r>
            <a:r>
              <a:rPr lang="zh-CN" altLang="en-US" dirty="0" smtClean="0">
                <a:solidFill>
                  <a:srgbClr val="FF0000"/>
                </a:solidFill>
              </a:rPr>
              <a:t>借着祂造的，又是为祂的。</a:t>
            </a:r>
          </a:p>
          <a:p>
            <a:r>
              <a:rPr lang="en-US" altLang="zh-CN" dirty="0" smtClean="0"/>
              <a:t>17</a:t>
            </a:r>
            <a:r>
              <a:rPr lang="zh-CN" altLang="en-US" dirty="0" smtClean="0"/>
              <a:t>祂在万有之先，万有也</a:t>
            </a:r>
            <a:r>
              <a:rPr lang="zh-CN" altLang="en-US" dirty="0" smtClean="0">
                <a:solidFill>
                  <a:srgbClr val="FF0000"/>
                </a:solidFill>
              </a:rPr>
              <a:t>靠祂而立</a:t>
            </a:r>
            <a:r>
              <a:rPr lang="zh-CN" altLang="en-US" dirty="0" smtClean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757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诗篇</a:t>
            </a:r>
            <a:r>
              <a:rPr lang="en-US" dirty="0" smtClean="0"/>
              <a:t>95:5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海洋</a:t>
            </a:r>
            <a:r>
              <a:rPr lang="zh-CN" altLang="en-US" dirty="0" smtClean="0"/>
              <a:t>属祂。是祂造</a:t>
            </a:r>
            <a:r>
              <a:rPr lang="zh-CN" altLang="en-US" dirty="0"/>
              <a:t>的。旱地也</a:t>
            </a:r>
            <a:r>
              <a:rPr lang="zh-CN" altLang="en-US" dirty="0" smtClean="0"/>
              <a:t>是祂手</a:t>
            </a:r>
            <a:r>
              <a:rPr lang="zh-CN" altLang="en-US" dirty="0"/>
              <a:t>造成的。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236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219200"/>
            <a:ext cx="8229600" cy="4525963"/>
          </a:xfrm>
        </p:spPr>
        <p:txBody>
          <a:bodyPr/>
          <a:lstStyle/>
          <a:p>
            <a:r>
              <a:rPr lang="zh-CN" altLang="en-US" dirty="0" smtClean="0"/>
              <a:t>诗篇</a:t>
            </a:r>
            <a:r>
              <a:rPr lang="en-US" dirty="0" smtClean="0"/>
              <a:t>104:19</a:t>
            </a:r>
          </a:p>
          <a:p>
            <a:r>
              <a:rPr lang="zh-CN" altLang="en-US" dirty="0" smtClean="0"/>
              <a:t>你安置月亮为定节令。日头自知沉落。</a:t>
            </a:r>
            <a:endParaRPr lang="en-US" altLang="zh-CN" dirty="0" smtClean="0"/>
          </a:p>
          <a:p>
            <a:endParaRPr lang="en-US" dirty="0" smtClean="0"/>
          </a:p>
          <a:p>
            <a:r>
              <a:rPr lang="zh-CN" altLang="en-US" dirty="0" smtClean="0"/>
              <a:t>以</a:t>
            </a:r>
            <a:r>
              <a:rPr lang="zh-CN" altLang="en-US" dirty="0"/>
              <a:t>赛亚书</a:t>
            </a:r>
            <a:r>
              <a:rPr lang="en-US" dirty="0" smtClean="0"/>
              <a:t>44:24</a:t>
            </a:r>
          </a:p>
          <a:p>
            <a:r>
              <a:rPr lang="zh-CN" altLang="en-US" dirty="0" smtClean="0"/>
              <a:t>从</a:t>
            </a:r>
            <a:r>
              <a:rPr lang="zh-CN" altLang="en-US" dirty="0"/>
              <a:t>你出胎，造就你的救赎主耶和华如此说，我耶和华是创造万物的，是独自铺张诸天，铺开大地的。</a:t>
            </a:r>
            <a:r>
              <a:rPr lang="en-US" dirty="0"/>
              <a:t>	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239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以赛亚书</a:t>
            </a:r>
            <a:r>
              <a:rPr lang="en-US" dirty="0"/>
              <a:t>45</a:t>
            </a:r>
            <a:r>
              <a:rPr lang="zh-CN" altLang="en-US" dirty="0"/>
              <a:t>：</a:t>
            </a:r>
            <a:r>
              <a:rPr lang="en-US" dirty="0"/>
              <a:t>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创造诸天的耶和华，制造成全大地的神</a:t>
            </a:r>
            <a:r>
              <a:rPr lang="zh-CN" altLang="en-US" dirty="0" smtClean="0"/>
              <a:t>，祂创</a:t>
            </a:r>
            <a:r>
              <a:rPr lang="zh-CN" altLang="en-US" dirty="0"/>
              <a:t>造坚定大地，并非使地荒凉，是要给人居住</a:t>
            </a:r>
            <a:r>
              <a:rPr lang="zh-CN" altLang="en-US" dirty="0" smtClean="0"/>
              <a:t>。祂如</a:t>
            </a:r>
            <a:r>
              <a:rPr lang="zh-CN" altLang="en-US" dirty="0"/>
              <a:t>此说，我是耶和华，再没有别神。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882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箴言</a:t>
            </a:r>
            <a:r>
              <a:rPr lang="en-US" altLang="zh-CN" dirty="0" smtClean="0"/>
              <a:t>19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怜悯贫穷的，就是借给耶和华。他的善行，耶和华必偿还。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927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雅</a:t>
            </a:r>
            <a:r>
              <a:rPr lang="zh-CN" altLang="en-US" dirty="0" smtClean="0"/>
              <a:t>各书三章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9 </a:t>
            </a:r>
            <a:r>
              <a:rPr lang="zh-CN" altLang="en-US" dirty="0" smtClean="0"/>
              <a:t>我</a:t>
            </a:r>
            <a:r>
              <a:rPr lang="zh-CN" altLang="en-US" dirty="0"/>
              <a:t>们用舌头颂赞那为主为父的，又用舌头咒诅那照着神形像被造的人。</a:t>
            </a:r>
          </a:p>
          <a:p>
            <a:r>
              <a:rPr lang="en-US" altLang="zh-CN" dirty="0" smtClean="0"/>
              <a:t>10</a:t>
            </a:r>
            <a:r>
              <a:rPr lang="zh-CN" altLang="en-US" dirty="0" smtClean="0"/>
              <a:t>颂</a:t>
            </a:r>
            <a:r>
              <a:rPr lang="zh-CN" altLang="en-US" dirty="0"/>
              <a:t>赞和咒诅从一个口里出来，我的弟兄们，这是不应当的。</a:t>
            </a:r>
          </a:p>
        </p:txBody>
      </p:sp>
    </p:spTree>
    <p:extLst>
      <p:ext uri="{BB962C8B-B14F-4D97-AF65-F5344CB8AC3E}">
        <p14:creationId xmlns:p14="http://schemas.microsoft.com/office/powerpoint/2010/main" val="1809527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以弗所书</a:t>
            </a:r>
            <a:r>
              <a:rPr lang="en-US" dirty="0"/>
              <a:t>4:24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并且穿上新人。这新人是照着神的形像造的，</a:t>
            </a:r>
            <a:r>
              <a:rPr lang="zh-CN" altLang="en-US" sz="3600" dirty="0">
                <a:solidFill>
                  <a:srgbClr val="FF0000"/>
                </a:solidFill>
              </a:rPr>
              <a:t>有真理的仁义，和圣洁</a:t>
            </a:r>
            <a:r>
              <a:rPr lang="zh-CN" altLang="en-US" sz="3600" dirty="0" smtClean="0">
                <a:solidFill>
                  <a:srgbClr val="FF0000"/>
                </a:solidFill>
              </a:rPr>
              <a:t>。</a:t>
            </a:r>
            <a:endParaRPr lang="en-US" altLang="zh-CN" sz="3600" dirty="0" smtClean="0">
              <a:solidFill>
                <a:srgbClr val="FF0000"/>
              </a:solidFill>
            </a:endParaRPr>
          </a:p>
          <a:p>
            <a:r>
              <a:rPr lang="en-US" sz="3600" dirty="0"/>
              <a:t>and to put on the new self, created to be like God </a:t>
            </a:r>
            <a:r>
              <a:rPr lang="en-US" sz="3600" dirty="0">
                <a:solidFill>
                  <a:srgbClr val="FF0000"/>
                </a:solidFill>
              </a:rPr>
              <a:t>in true righteousness and holiness.</a:t>
            </a:r>
          </a:p>
        </p:txBody>
      </p:sp>
    </p:spTree>
    <p:extLst>
      <p:ext uri="{BB962C8B-B14F-4D97-AF65-F5344CB8AC3E}">
        <p14:creationId xmlns:p14="http://schemas.microsoft.com/office/powerpoint/2010/main" val="2851188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诗</a:t>
            </a:r>
            <a:r>
              <a:rPr lang="zh-CN" altLang="en-US" dirty="0" smtClean="0"/>
              <a:t>篇八章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我</a:t>
            </a:r>
            <a:r>
              <a:rPr lang="zh-CN" altLang="en-US" dirty="0"/>
              <a:t>观看你指头所造的天，并你所陈设的月亮星宿，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便</a:t>
            </a:r>
            <a:r>
              <a:rPr lang="zh-CN" altLang="en-US" dirty="0"/>
              <a:t>说，人算什么，你竟顾念他。世人算什么，你竟眷顾他。</a:t>
            </a:r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你</a:t>
            </a:r>
            <a:r>
              <a:rPr lang="zh-CN" altLang="en-US" dirty="0"/>
              <a:t>叫他比天使（或作神）微小一点，并赐他荣耀尊贵为冠冕。</a:t>
            </a:r>
          </a:p>
          <a:p>
            <a:r>
              <a:rPr lang="en-US" altLang="zh-CN" dirty="0" smtClean="0"/>
              <a:t>6</a:t>
            </a:r>
            <a:r>
              <a:rPr lang="zh-CN" altLang="en-US" dirty="0" smtClean="0">
                <a:solidFill>
                  <a:srgbClr val="FF0000"/>
                </a:solidFill>
              </a:rPr>
              <a:t>你</a:t>
            </a:r>
            <a:r>
              <a:rPr lang="zh-CN" altLang="en-US" dirty="0">
                <a:solidFill>
                  <a:srgbClr val="FF0000"/>
                </a:solidFill>
              </a:rPr>
              <a:t>派他管理你手所造的，使万物，就是一切的牛羊，田野的兽，空中的鸟，海里的鱼，凡经行海道的，都服在他的脚下。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077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xybk.fuyin.tv/Books/NTM_FirmFoundations/images/C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0"/>
            <a:ext cx="663892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491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4360</TotalTime>
  <Words>1834</Words>
  <Application>Microsoft Office PowerPoint</Application>
  <PresentationFormat>On-screen Show (4:3)</PresentationFormat>
  <Paragraphs>103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2015-2016年主日学</vt:lpstr>
      <vt:lpstr>【這是天父世界】</vt:lpstr>
      <vt:lpstr>PowerPoint Presentation</vt:lpstr>
      <vt:lpstr>歌罗西书一章 </vt:lpstr>
      <vt:lpstr>尼希米记九章</vt:lpstr>
      <vt:lpstr>希伯来书1: 14 </vt:lpstr>
      <vt:lpstr>PowerPoint Presentation</vt:lpstr>
      <vt:lpstr>启示录5: 11</vt:lpstr>
      <vt:lpstr>以西结书28章</vt:lpstr>
      <vt:lpstr>以赛亚书14章</vt:lpstr>
      <vt:lpstr>启示录12: 3, 4, 9</vt:lpstr>
      <vt:lpstr>约伯记</vt:lpstr>
      <vt:lpstr>PowerPoint Presentation</vt:lpstr>
      <vt:lpstr>PowerPoint Presentation</vt:lpstr>
      <vt:lpstr>雅各书一章</vt:lpstr>
      <vt:lpstr>歌罗西书一章</vt:lpstr>
      <vt:lpstr>诗篇95:5  </vt:lpstr>
      <vt:lpstr>PowerPoint Presentation</vt:lpstr>
      <vt:lpstr>以赛亚书45：18</vt:lpstr>
      <vt:lpstr>箴言19：17</vt:lpstr>
      <vt:lpstr>雅各书三章</vt:lpstr>
      <vt:lpstr>以弗所书4:24 </vt:lpstr>
      <vt:lpstr>诗篇八章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zunde yang</dc:creator>
  <cp:lastModifiedBy>zunde yang</cp:lastModifiedBy>
  <cp:revision>22</cp:revision>
  <dcterms:created xsi:type="dcterms:W3CDTF">2015-11-23T18:23:38Z</dcterms:created>
  <dcterms:modified xsi:type="dcterms:W3CDTF">2015-12-13T14:59:19Z</dcterms:modified>
</cp:coreProperties>
</file>