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70" r:id="rId3"/>
    <p:sldId id="277" r:id="rId4"/>
    <p:sldId id="278" r:id="rId5"/>
    <p:sldId id="282" r:id="rId6"/>
    <p:sldId id="261" r:id="rId7"/>
    <p:sldId id="257" r:id="rId8"/>
    <p:sldId id="271" r:id="rId9"/>
    <p:sldId id="262" r:id="rId10"/>
    <p:sldId id="263" r:id="rId11"/>
    <p:sldId id="276" r:id="rId12"/>
    <p:sldId id="283" r:id="rId13"/>
    <p:sldId id="264" r:id="rId14"/>
    <p:sldId id="265" r:id="rId15"/>
    <p:sldId id="284" r:id="rId16"/>
    <p:sldId id="285" r:id="rId17"/>
    <p:sldId id="273" r:id="rId18"/>
    <p:sldId id="287" r:id="rId19"/>
    <p:sldId id="275" r:id="rId20"/>
    <p:sldId id="286" r:id="rId21"/>
    <p:sldId id="267" r:id="rId22"/>
    <p:sldId id="272" r:id="rId23"/>
    <p:sldId id="268" r:id="rId24"/>
    <p:sldId id="26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5" d="100"/>
          <a:sy n="65" d="100"/>
        </p:scale>
        <p:origin x="-1040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8AFC07-2786-4691-95F6-C761AA3787CC}" type="datetimeFigureOut">
              <a:rPr lang="en-US" smtClean="0"/>
              <a:t>12/16/2015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2025E2-2A1E-4E8F-8CBD-DAEED7552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319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025E2-2A1E-4E8F-8CBD-DAEED75528D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911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84FA7-459C-4F85-B32D-E8E98EDA1D30}" type="datetimeFigureOut">
              <a:rPr lang="en-US" smtClean="0"/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8EF8-66FD-4AF3-8DD4-7F5B7682C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83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84FA7-459C-4F85-B32D-E8E98EDA1D30}" type="datetimeFigureOut">
              <a:rPr lang="en-US" smtClean="0"/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8EF8-66FD-4AF3-8DD4-7F5B7682C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6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84FA7-459C-4F85-B32D-E8E98EDA1D30}" type="datetimeFigureOut">
              <a:rPr lang="en-US" smtClean="0"/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8EF8-66FD-4AF3-8DD4-7F5B7682C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924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84FA7-459C-4F85-B32D-E8E98EDA1D30}" type="datetimeFigureOut">
              <a:rPr lang="en-US" smtClean="0"/>
              <a:t>12/16/2015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8EF8-66FD-4AF3-8DD4-7F5B7682C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990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84FA7-459C-4F85-B32D-E8E98EDA1D30}" type="datetimeFigureOut">
              <a:rPr lang="en-US" smtClean="0"/>
              <a:t>12/16/2015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8EF8-66FD-4AF3-8DD4-7F5B7682C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66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84FA7-459C-4F85-B32D-E8E98EDA1D30}" type="datetimeFigureOut">
              <a:rPr lang="en-US" smtClean="0"/>
              <a:t>12/16/2015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8EF8-66FD-4AF3-8DD4-7F5B7682C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246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84FA7-459C-4F85-B32D-E8E98EDA1D30}" type="datetimeFigureOut">
              <a:rPr lang="en-US" smtClean="0"/>
              <a:t>12/16/2015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8EF8-66FD-4AF3-8DD4-7F5B7682C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404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84FA7-459C-4F85-B32D-E8E98EDA1D30}" type="datetimeFigureOut">
              <a:rPr lang="en-US" smtClean="0"/>
              <a:t>12/16/2015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8EF8-66FD-4AF3-8DD4-7F5B7682C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5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84FA7-459C-4F85-B32D-E8E98EDA1D30}" type="datetimeFigureOut">
              <a:rPr lang="en-US" smtClean="0"/>
              <a:t>12/16/2015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8EF8-66FD-4AF3-8DD4-7F5B7682C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285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84FA7-459C-4F85-B32D-E8E98EDA1D30}" type="datetimeFigureOut">
              <a:rPr lang="en-US" smtClean="0"/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8EF8-66FD-4AF3-8DD4-7F5B7682C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20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84FA7-459C-4F85-B32D-E8E98EDA1D30}" type="datetimeFigureOut">
              <a:rPr lang="en-US" smtClean="0"/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8EF8-66FD-4AF3-8DD4-7F5B7682C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588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84FA7-459C-4F85-B32D-E8E98EDA1D30}" type="datetimeFigureOut">
              <a:rPr lang="en-US" smtClean="0"/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38EF8-66FD-4AF3-8DD4-7F5B7682C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437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2015-2016</a:t>
            </a:r>
            <a:r>
              <a:rPr lang="zh-CN" altLang="en-US" dirty="0" smtClean="0"/>
              <a:t>年主日学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稳固根基第三课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45782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你的信實廣大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dirty="0"/>
              <a:t>你的信實廣</a:t>
            </a:r>
            <a:r>
              <a:rPr lang="zh-TW" altLang="en-US" dirty="0" smtClean="0"/>
              <a:t>大</a:t>
            </a:r>
            <a:r>
              <a:rPr lang="en-US" altLang="zh-TW" dirty="0" smtClean="0"/>
              <a:t>, </a:t>
            </a:r>
            <a:r>
              <a:rPr lang="zh-TW" altLang="en-US" dirty="0" smtClean="0"/>
              <a:t>我</a:t>
            </a:r>
            <a:r>
              <a:rPr lang="zh-TW" altLang="en-US" dirty="0"/>
              <a:t>神我天</a:t>
            </a:r>
            <a:r>
              <a:rPr lang="zh-TW" altLang="en-US" dirty="0" smtClean="0"/>
              <a:t>父</a:t>
            </a:r>
            <a:r>
              <a:rPr lang="en-US" altLang="zh-TW" dirty="0" smtClean="0"/>
              <a:t>, </a:t>
            </a:r>
            <a:r>
              <a:rPr lang="zh-CN" altLang="en-US" dirty="0" smtClean="0"/>
              <a:t>全无</a:t>
            </a:r>
            <a:r>
              <a:rPr lang="zh-TW" altLang="en-US" dirty="0" smtClean="0"/>
              <a:t>轉</a:t>
            </a:r>
            <a:r>
              <a:rPr lang="zh-TW" altLang="en-US" dirty="0"/>
              <a:t>動影</a:t>
            </a:r>
            <a:r>
              <a:rPr lang="zh-TW" altLang="en-US" dirty="0" smtClean="0"/>
              <a:t>兒</a:t>
            </a:r>
            <a:r>
              <a:rPr lang="zh-CN" altLang="en-US" dirty="0" smtClean="0"/>
              <a:t>藏在你心</a:t>
            </a:r>
            <a:r>
              <a:rPr lang="zh-TW" altLang="en-US" dirty="0" smtClean="0"/>
              <a:t>；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zh-CN" altLang="en-US" dirty="0" smtClean="0"/>
              <a:t>你</a:t>
            </a:r>
            <a:r>
              <a:rPr lang="zh-TW" altLang="en-US" dirty="0" smtClean="0"/>
              <a:t>不</a:t>
            </a:r>
            <a:r>
              <a:rPr lang="zh-TW" altLang="en-US" dirty="0"/>
              <a:t>改</a:t>
            </a:r>
            <a:r>
              <a:rPr lang="zh-TW" altLang="en-US" dirty="0" smtClean="0"/>
              <a:t>變</a:t>
            </a:r>
            <a:r>
              <a:rPr lang="en-US" altLang="zh-TW" dirty="0" smtClean="0"/>
              <a:t>, </a:t>
            </a:r>
            <a:r>
              <a:rPr lang="zh-CN" altLang="en-US" dirty="0" smtClean="0"/>
              <a:t>你慈爱永不转移</a:t>
            </a:r>
            <a:r>
              <a:rPr lang="en-US" altLang="zh-TW" dirty="0" smtClean="0"/>
              <a:t>, </a:t>
            </a:r>
            <a:r>
              <a:rPr lang="zh-TW" altLang="en-US" dirty="0" smtClean="0"/>
              <a:t>無</a:t>
            </a:r>
            <a:r>
              <a:rPr lang="zh-TW" altLang="en-US" dirty="0"/>
              <a:t>始無</a:t>
            </a:r>
            <a:r>
              <a:rPr lang="zh-TW" altLang="en-US" dirty="0" smtClean="0"/>
              <a:t>終</a:t>
            </a:r>
            <a:r>
              <a:rPr lang="zh-CN" altLang="en-US" dirty="0" smtClean="0"/>
              <a:t>的神</a:t>
            </a:r>
            <a:r>
              <a:rPr lang="zh-TW" altLang="en-US" dirty="0" smtClean="0"/>
              <a:t>施</a:t>
            </a:r>
            <a:r>
              <a:rPr lang="zh-TW" altLang="en-US" dirty="0"/>
              <a:t>恩不</a:t>
            </a:r>
            <a:r>
              <a:rPr lang="zh-TW" altLang="en-US" dirty="0" smtClean="0"/>
              <a:t>盡</a:t>
            </a:r>
            <a:r>
              <a:rPr lang="zh-CN" altLang="en-US" dirty="0" smtClean="0"/>
              <a:t>；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zh-TW" altLang="en-US" dirty="0"/>
              <a:t/>
            </a:r>
            <a:br>
              <a:rPr lang="zh-TW" altLang="en-US" dirty="0"/>
            </a:br>
            <a:r>
              <a:rPr lang="zh-TW" altLang="en-US" dirty="0" smtClean="0"/>
              <a:t>你</a:t>
            </a:r>
            <a:r>
              <a:rPr lang="zh-TW" altLang="en-US" dirty="0"/>
              <a:t>的信實廣</a:t>
            </a:r>
            <a:r>
              <a:rPr lang="zh-TW" altLang="en-US" dirty="0" smtClean="0"/>
              <a:t>大</a:t>
            </a:r>
            <a:r>
              <a:rPr lang="en-US" altLang="zh-TW" dirty="0" smtClean="0"/>
              <a:t>,</a:t>
            </a:r>
            <a:r>
              <a:rPr lang="zh-TW" altLang="en-US" dirty="0" smtClean="0"/>
              <a:t>你</a:t>
            </a:r>
            <a:r>
              <a:rPr lang="zh-TW" altLang="en-US" dirty="0"/>
              <a:t>的信實廣</a:t>
            </a:r>
            <a:r>
              <a:rPr lang="zh-TW" altLang="en-US" dirty="0" smtClean="0"/>
              <a:t>大</a:t>
            </a:r>
            <a:r>
              <a:rPr lang="en-US" altLang="zh-TW" dirty="0" smtClean="0"/>
              <a:t>,</a:t>
            </a:r>
            <a:r>
              <a:rPr lang="zh-CN" altLang="en-US" dirty="0" smtClean="0"/>
              <a:t>每早</a:t>
            </a:r>
            <a:r>
              <a:rPr lang="zh-TW" altLang="en-US" dirty="0" smtClean="0"/>
              <a:t>晨</a:t>
            </a:r>
            <a:r>
              <a:rPr lang="zh-CN" altLang="en-US" dirty="0" smtClean="0"/>
              <a:t>赐下</a:t>
            </a:r>
            <a:r>
              <a:rPr lang="zh-TW" altLang="en-US" dirty="0" smtClean="0"/>
              <a:t>新</a:t>
            </a:r>
            <a:r>
              <a:rPr lang="zh-CN" altLang="en-US" dirty="0" smtClean="0"/>
              <a:t>丰富</a:t>
            </a:r>
            <a:r>
              <a:rPr lang="zh-TW" altLang="en-US" dirty="0" smtClean="0"/>
              <a:t>恩</a:t>
            </a:r>
            <a:r>
              <a:rPr lang="zh-CN" altLang="en-US" dirty="0" smtClean="0"/>
              <a:t>惠，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zh-TW" altLang="en-US" dirty="0" smtClean="0"/>
              <a:t>我</a:t>
            </a:r>
            <a:r>
              <a:rPr lang="zh-CN" altLang="en-US" dirty="0"/>
              <a:t>一切</a:t>
            </a:r>
            <a:r>
              <a:rPr lang="zh-TW" altLang="en-US" dirty="0" smtClean="0"/>
              <a:t>需</a:t>
            </a:r>
            <a:r>
              <a:rPr lang="zh-CN" altLang="en-US" dirty="0"/>
              <a:t>要</a:t>
            </a:r>
            <a:r>
              <a:rPr lang="zh-TW" altLang="en-US" dirty="0" smtClean="0"/>
              <a:t>你手</a:t>
            </a:r>
            <a:r>
              <a:rPr lang="zh-TW" altLang="en-US" dirty="0"/>
              <a:t>豐富預</a:t>
            </a:r>
            <a:r>
              <a:rPr lang="zh-TW" altLang="en-US" dirty="0" smtClean="0"/>
              <a:t>備</a:t>
            </a:r>
            <a:r>
              <a:rPr lang="en-US" altLang="zh-TW" dirty="0" smtClean="0"/>
              <a:t>, </a:t>
            </a:r>
            <a:r>
              <a:rPr lang="zh-TW" altLang="en-US" dirty="0" smtClean="0"/>
              <a:t>你</a:t>
            </a:r>
            <a:r>
              <a:rPr lang="zh-TW" altLang="en-US" dirty="0"/>
              <a:t>的信實廣</a:t>
            </a:r>
            <a:r>
              <a:rPr lang="zh-TW" altLang="en-US" dirty="0" smtClean="0"/>
              <a:t>大</a:t>
            </a:r>
            <a:r>
              <a:rPr lang="en-US" altLang="zh-TW" dirty="0" smtClean="0"/>
              <a:t>, </a:t>
            </a:r>
            <a:r>
              <a:rPr lang="zh-TW" altLang="en-US" dirty="0" smtClean="0"/>
              <a:t>顯</a:t>
            </a:r>
            <a:r>
              <a:rPr lang="zh-TW" altLang="en-US" dirty="0"/>
              <a:t>在我身。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719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你的信實廣大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371600"/>
            <a:ext cx="7696200" cy="4648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dirty="0"/>
              <a:t>春夏秋冬四季</a:t>
            </a:r>
            <a:r>
              <a:rPr lang="en-US" altLang="zh-TW" dirty="0"/>
              <a:t>, </a:t>
            </a:r>
            <a:r>
              <a:rPr lang="zh-TW" altLang="en-US" dirty="0"/>
              <a:t>有栽種收成</a:t>
            </a:r>
            <a:r>
              <a:rPr lang="en-US" altLang="zh-TW" dirty="0"/>
              <a:t>, </a:t>
            </a:r>
            <a:r>
              <a:rPr lang="zh-TW" altLang="en-US" dirty="0"/>
              <a:t>日月星辰時刻</a:t>
            </a:r>
            <a:r>
              <a:rPr lang="zh-CN" altLang="en-US" dirty="0"/>
              <a:t>循</a:t>
            </a:r>
            <a:r>
              <a:rPr lang="zh-TW" altLang="en-US" dirty="0"/>
              <a:t>轉不停；</a:t>
            </a:r>
            <a:br>
              <a:rPr lang="zh-TW" altLang="en-US" dirty="0"/>
            </a:br>
            <a:r>
              <a:rPr lang="zh-TW" altLang="en-US" dirty="0"/>
              <a:t>宇宙萬物都</a:t>
            </a:r>
            <a:r>
              <a:rPr lang="zh-CN" altLang="en-US" dirty="0"/>
              <a:t>为</a:t>
            </a:r>
            <a:r>
              <a:rPr lang="zh-TW" altLang="en-US" dirty="0"/>
              <a:t>造物主見證</a:t>
            </a:r>
            <a:r>
              <a:rPr lang="zh-CN" altLang="en-US" dirty="0"/>
              <a:t>，</a:t>
            </a:r>
            <a:r>
              <a:rPr lang="zh-TW" altLang="en-US" dirty="0"/>
              <a:t>述說天父</a:t>
            </a:r>
            <a:r>
              <a:rPr lang="zh-CN" altLang="en-US" dirty="0"/>
              <a:t>莫大</a:t>
            </a:r>
            <a:r>
              <a:rPr lang="zh-TW" altLang="en-US" dirty="0"/>
              <a:t>信實</a:t>
            </a:r>
            <a:r>
              <a:rPr lang="zh-CN" altLang="en-US" dirty="0"/>
              <a:t>仁</a:t>
            </a:r>
            <a:r>
              <a:rPr lang="zh-TW" altLang="en-US" dirty="0"/>
              <a:t>慈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你的信實廣大</a:t>
            </a:r>
            <a:r>
              <a:rPr lang="en-US" altLang="zh-TW" dirty="0"/>
              <a:t>,</a:t>
            </a:r>
            <a:r>
              <a:rPr lang="zh-TW" altLang="en-US" dirty="0"/>
              <a:t>你的信實廣大</a:t>
            </a:r>
            <a:r>
              <a:rPr lang="en-US" altLang="zh-TW" dirty="0"/>
              <a:t>,</a:t>
            </a:r>
            <a:r>
              <a:rPr lang="zh-CN" altLang="en-US" dirty="0"/>
              <a:t>每早</a:t>
            </a:r>
            <a:r>
              <a:rPr lang="zh-TW" altLang="en-US" dirty="0"/>
              <a:t>晨</a:t>
            </a:r>
            <a:r>
              <a:rPr lang="zh-CN" altLang="en-US" dirty="0"/>
              <a:t>赐下</a:t>
            </a:r>
            <a:r>
              <a:rPr lang="zh-TW" altLang="en-US" dirty="0"/>
              <a:t>新</a:t>
            </a:r>
            <a:r>
              <a:rPr lang="zh-CN" altLang="en-US" dirty="0"/>
              <a:t>丰富</a:t>
            </a:r>
            <a:r>
              <a:rPr lang="zh-TW" altLang="en-US" dirty="0"/>
              <a:t>恩</a:t>
            </a:r>
            <a:r>
              <a:rPr lang="zh-CN" altLang="en-US" dirty="0"/>
              <a:t>惠，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zh-TW" altLang="en-US" dirty="0"/>
              <a:t>我</a:t>
            </a:r>
            <a:r>
              <a:rPr lang="zh-CN" altLang="en-US" dirty="0"/>
              <a:t>一切</a:t>
            </a:r>
            <a:r>
              <a:rPr lang="zh-TW" altLang="en-US" dirty="0"/>
              <a:t>需</a:t>
            </a:r>
            <a:r>
              <a:rPr lang="zh-CN" altLang="en-US" dirty="0"/>
              <a:t>要</a:t>
            </a:r>
            <a:r>
              <a:rPr lang="zh-TW" altLang="en-US" dirty="0"/>
              <a:t>你手豐富預備</a:t>
            </a:r>
            <a:r>
              <a:rPr lang="en-US" altLang="zh-TW" dirty="0"/>
              <a:t>, </a:t>
            </a:r>
            <a:r>
              <a:rPr lang="zh-TW" altLang="en-US" dirty="0"/>
              <a:t>你的信實廣大</a:t>
            </a:r>
            <a:r>
              <a:rPr lang="en-US" altLang="zh-TW" dirty="0"/>
              <a:t>, </a:t>
            </a:r>
            <a:r>
              <a:rPr lang="zh-TW" altLang="en-US" dirty="0"/>
              <a:t>顯在我身。</a:t>
            </a:r>
            <a:endParaRPr lang="en-US" dirty="0"/>
          </a:p>
          <a:p>
            <a:pPr marL="0" indent="0">
              <a:buNone/>
            </a:pPr>
            <a:r>
              <a:rPr lang="zh-TW" altLang="en-US" dirty="0"/>
              <a:t/>
            </a:r>
            <a:br>
              <a:rPr lang="zh-TW" altLang="en-US" dirty="0"/>
            </a:br>
            <a:r>
              <a:rPr lang="zh-TW" altLang="en-US" dirty="0"/>
              <a:t/>
            </a:r>
            <a:br>
              <a:rPr lang="zh-TW" altLang="en-US" dirty="0"/>
            </a:br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404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你的信實廣大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en-US" dirty="0"/>
              <a:t>你赦免我罪</a:t>
            </a:r>
            <a:r>
              <a:rPr lang="zh-CN" altLang="en-US" dirty="0"/>
              <a:t>愆</a:t>
            </a:r>
            <a:r>
              <a:rPr lang="en-US" altLang="zh-TW" dirty="0"/>
              <a:t>, </a:t>
            </a:r>
            <a:r>
              <a:rPr lang="zh-TW" altLang="en-US" dirty="0"/>
              <a:t>賜</a:t>
            </a:r>
            <a:r>
              <a:rPr lang="zh-CN" altLang="en-US" dirty="0"/>
              <a:t>我</a:t>
            </a:r>
            <a:r>
              <a:rPr lang="zh-TW" altLang="en-US" dirty="0"/>
              <a:t>永</a:t>
            </a:r>
            <a:r>
              <a:rPr lang="zh-CN" altLang="en-US" dirty="0"/>
              <a:t>平安</a:t>
            </a:r>
            <a:r>
              <a:rPr lang="en-US" altLang="zh-TW" dirty="0"/>
              <a:t>, </a:t>
            </a:r>
            <a:r>
              <a:rPr lang="zh-TW" altLang="en-US" dirty="0"/>
              <a:t>你</a:t>
            </a:r>
            <a:r>
              <a:rPr lang="zh-CN" altLang="en-US" dirty="0"/>
              <a:t>的容光亲自</a:t>
            </a:r>
            <a:r>
              <a:rPr lang="zh-TW" altLang="en-US" dirty="0"/>
              <a:t>安慰</a:t>
            </a:r>
            <a:r>
              <a:rPr lang="zh-CN" altLang="en-US" dirty="0"/>
              <a:t>导引</a:t>
            </a:r>
            <a:r>
              <a:rPr lang="zh-TW" altLang="en-US" dirty="0"/>
              <a:t>；</a:t>
            </a:r>
            <a:br>
              <a:rPr lang="zh-TW" altLang="en-US" dirty="0"/>
            </a:br>
            <a:r>
              <a:rPr lang="zh-CN" altLang="en-US" dirty="0"/>
              <a:t>日日加</a:t>
            </a:r>
            <a:r>
              <a:rPr lang="zh-TW" altLang="en-US" dirty="0"/>
              <a:t>力</a:t>
            </a:r>
            <a:r>
              <a:rPr lang="zh-CN" altLang="en-US" dirty="0"/>
              <a:t>更赐我光</a:t>
            </a:r>
            <a:r>
              <a:rPr lang="zh-TW" altLang="en-US" dirty="0"/>
              <a:t>明盼</a:t>
            </a:r>
            <a:r>
              <a:rPr lang="zh-CN" altLang="en-US" dirty="0"/>
              <a:t>望</a:t>
            </a:r>
            <a:r>
              <a:rPr lang="en-US" altLang="zh-TW" dirty="0"/>
              <a:t>, </a:t>
            </a:r>
            <a:r>
              <a:rPr lang="zh-CN" altLang="en-US" dirty="0"/>
              <a:t>你所赐的</a:t>
            </a:r>
            <a:r>
              <a:rPr lang="zh-TW" altLang="en-US" dirty="0"/>
              <a:t>恩</a:t>
            </a:r>
            <a:r>
              <a:rPr lang="zh-CN" altLang="en-US" dirty="0"/>
              <a:t>爱</a:t>
            </a:r>
            <a:r>
              <a:rPr lang="en-US" altLang="zh-TW" dirty="0"/>
              <a:t>, </a:t>
            </a:r>
            <a:r>
              <a:rPr lang="zh-CN" altLang="en-US" dirty="0"/>
              <a:t>永</a:t>
            </a:r>
            <a:r>
              <a:rPr lang="zh-TW" altLang="en-US" dirty="0"/>
              <a:t>無</a:t>
            </a:r>
            <a:r>
              <a:rPr lang="zh-CN" altLang="en-US" dirty="0"/>
              <a:t>止尽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endParaRPr lang="en-US" dirty="0"/>
          </a:p>
          <a:p>
            <a:pPr marL="0" indent="0">
              <a:buNone/>
            </a:pPr>
            <a:r>
              <a:rPr lang="zh-TW" altLang="en-US" dirty="0"/>
              <a:t>你的信實廣大</a:t>
            </a:r>
            <a:r>
              <a:rPr lang="en-US" altLang="zh-TW" dirty="0"/>
              <a:t>,</a:t>
            </a:r>
            <a:r>
              <a:rPr lang="zh-TW" altLang="en-US" dirty="0"/>
              <a:t>你的信實廣大</a:t>
            </a:r>
            <a:r>
              <a:rPr lang="en-US" altLang="zh-TW" dirty="0"/>
              <a:t>,</a:t>
            </a:r>
            <a:r>
              <a:rPr lang="zh-CN" altLang="en-US" dirty="0"/>
              <a:t>每早</a:t>
            </a:r>
            <a:r>
              <a:rPr lang="zh-TW" altLang="en-US" dirty="0"/>
              <a:t>晨</a:t>
            </a:r>
            <a:r>
              <a:rPr lang="zh-CN" altLang="en-US" dirty="0"/>
              <a:t>赐下</a:t>
            </a:r>
            <a:r>
              <a:rPr lang="zh-TW" altLang="en-US" dirty="0"/>
              <a:t>新</a:t>
            </a:r>
            <a:r>
              <a:rPr lang="zh-CN" altLang="en-US" dirty="0"/>
              <a:t>丰富</a:t>
            </a:r>
            <a:r>
              <a:rPr lang="zh-TW" altLang="en-US" dirty="0"/>
              <a:t>恩</a:t>
            </a:r>
            <a:r>
              <a:rPr lang="zh-CN" altLang="en-US" dirty="0"/>
              <a:t>惠，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zh-TW" altLang="en-US" dirty="0"/>
              <a:t>我</a:t>
            </a:r>
            <a:r>
              <a:rPr lang="zh-CN" altLang="en-US" dirty="0"/>
              <a:t>一切</a:t>
            </a:r>
            <a:r>
              <a:rPr lang="zh-TW" altLang="en-US" dirty="0"/>
              <a:t>需</a:t>
            </a:r>
            <a:r>
              <a:rPr lang="zh-CN" altLang="en-US" dirty="0"/>
              <a:t>要</a:t>
            </a:r>
            <a:r>
              <a:rPr lang="zh-TW" altLang="en-US" dirty="0"/>
              <a:t>你手豐富預備</a:t>
            </a:r>
            <a:r>
              <a:rPr lang="en-US" altLang="zh-TW" dirty="0"/>
              <a:t>, </a:t>
            </a:r>
            <a:r>
              <a:rPr lang="zh-TW" altLang="en-US" dirty="0"/>
              <a:t>你的信實廣大</a:t>
            </a:r>
            <a:r>
              <a:rPr lang="en-US" altLang="zh-TW" dirty="0"/>
              <a:t>, </a:t>
            </a:r>
            <a:r>
              <a:rPr lang="zh-TW" altLang="en-US" dirty="0"/>
              <a:t>顯在我身。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355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xybk.fuyin.tv/Books/NTM_FirmFoundations/images/C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762000"/>
            <a:ext cx="6638925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xybk.fuyin.tv/Books/NTM_FirmFoundations/images/C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09" y="783077"/>
            <a:ext cx="6638925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7363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启示录</a:t>
            </a:r>
            <a:r>
              <a:rPr lang="en-US" dirty="0" smtClean="0"/>
              <a:t>20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altLang="zh-CN" dirty="0" smtClean="0"/>
              <a:t>11</a:t>
            </a:r>
            <a:r>
              <a:rPr lang="zh-CN" altLang="en-US" dirty="0" smtClean="0"/>
              <a:t>我</a:t>
            </a:r>
            <a:r>
              <a:rPr lang="zh-CN" altLang="en-US" dirty="0"/>
              <a:t>又看见一个白色的大宝座，与坐在上面的。</a:t>
            </a:r>
            <a:r>
              <a:rPr lang="zh-CN" altLang="en-US" dirty="0" smtClean="0"/>
              <a:t>从祂面</a:t>
            </a:r>
            <a:r>
              <a:rPr lang="zh-CN" altLang="en-US" dirty="0"/>
              <a:t>前天地都逃避，再无可见之处了。</a:t>
            </a:r>
          </a:p>
          <a:p>
            <a:pPr marL="0" indent="0">
              <a:buNone/>
            </a:pPr>
            <a:r>
              <a:rPr lang="en-US" altLang="zh-CN" dirty="0" smtClean="0"/>
              <a:t>12</a:t>
            </a:r>
            <a:r>
              <a:rPr lang="zh-CN" altLang="en-US" dirty="0" smtClean="0"/>
              <a:t>我</a:t>
            </a:r>
            <a:r>
              <a:rPr lang="zh-CN" altLang="en-US" dirty="0"/>
              <a:t>又看见死了的</a:t>
            </a:r>
            <a:r>
              <a:rPr lang="zh-CN" altLang="en-US" dirty="0" smtClean="0"/>
              <a:t>人</a:t>
            </a:r>
            <a:r>
              <a:rPr lang="en-US" altLang="zh-CN" dirty="0" smtClean="0"/>
              <a:t>,</a:t>
            </a:r>
            <a:r>
              <a:rPr lang="zh-CN" altLang="en-US" dirty="0" smtClean="0"/>
              <a:t>无</a:t>
            </a:r>
            <a:r>
              <a:rPr lang="zh-CN" altLang="en-US" dirty="0"/>
              <a:t>论大</a:t>
            </a:r>
            <a:r>
              <a:rPr lang="zh-CN" altLang="en-US" dirty="0" smtClean="0"/>
              <a:t>小</a:t>
            </a:r>
            <a:r>
              <a:rPr lang="en-US" altLang="zh-CN" dirty="0" smtClean="0"/>
              <a:t>,</a:t>
            </a:r>
            <a:r>
              <a:rPr lang="zh-CN" altLang="en-US" dirty="0" smtClean="0"/>
              <a:t>都</a:t>
            </a:r>
            <a:r>
              <a:rPr lang="zh-CN" altLang="en-US" dirty="0"/>
              <a:t>站在宝座前。案卷展开了。并且另有一卷展</a:t>
            </a:r>
            <a:r>
              <a:rPr lang="zh-CN" altLang="en-US" dirty="0" smtClean="0"/>
              <a:t>开</a:t>
            </a:r>
            <a:r>
              <a:rPr lang="en-US" altLang="zh-CN" dirty="0" smtClean="0"/>
              <a:t>,</a:t>
            </a:r>
            <a:r>
              <a:rPr lang="zh-CN" altLang="en-US" dirty="0" smtClean="0"/>
              <a:t>就</a:t>
            </a:r>
            <a:r>
              <a:rPr lang="zh-CN" altLang="en-US" dirty="0"/>
              <a:t>是生命册。死了的人都凭着这些案卷所记载</a:t>
            </a:r>
            <a:r>
              <a:rPr lang="zh-CN" altLang="en-US" dirty="0" smtClean="0"/>
              <a:t>的</a:t>
            </a:r>
            <a:r>
              <a:rPr lang="en-US" altLang="zh-CN" dirty="0" smtClean="0"/>
              <a:t>,</a:t>
            </a:r>
            <a:r>
              <a:rPr lang="zh-CN" altLang="en-US" dirty="0" smtClean="0"/>
              <a:t>照</a:t>
            </a:r>
            <a:r>
              <a:rPr lang="zh-CN" altLang="en-US" dirty="0"/>
              <a:t>他们所行的受审判。</a:t>
            </a:r>
          </a:p>
          <a:p>
            <a:pPr marL="0" indent="0">
              <a:buNone/>
            </a:pPr>
            <a:r>
              <a:rPr lang="en-US" altLang="zh-CN" dirty="0" smtClean="0"/>
              <a:t>13</a:t>
            </a:r>
            <a:r>
              <a:rPr lang="zh-CN" altLang="en-US" dirty="0" smtClean="0"/>
              <a:t>于</a:t>
            </a:r>
            <a:r>
              <a:rPr lang="zh-CN" altLang="en-US" dirty="0"/>
              <a:t>是海交出其中的死人。死亡和阴间也交出其中的死人。他们都照各人所行的受审判。</a:t>
            </a:r>
          </a:p>
          <a:p>
            <a:pPr marL="0" indent="0">
              <a:buNone/>
            </a:pPr>
            <a:r>
              <a:rPr lang="en-US" altLang="zh-CN" dirty="0" smtClean="0"/>
              <a:t>14</a:t>
            </a:r>
            <a:r>
              <a:rPr lang="zh-CN" altLang="en-US" dirty="0" smtClean="0"/>
              <a:t>死</a:t>
            </a:r>
            <a:r>
              <a:rPr lang="zh-CN" altLang="en-US" dirty="0"/>
              <a:t>亡和阴间也被扔在火湖</a:t>
            </a:r>
            <a:r>
              <a:rPr lang="zh-CN" altLang="en-US" dirty="0" smtClean="0"/>
              <a:t>里。这</a:t>
            </a:r>
            <a:r>
              <a:rPr lang="zh-CN" altLang="en-US" dirty="0"/>
              <a:t>火湖就是</a:t>
            </a:r>
            <a:r>
              <a:rPr lang="zh-CN" altLang="en-US" dirty="0">
                <a:solidFill>
                  <a:srgbClr val="FF0000"/>
                </a:solidFill>
              </a:rPr>
              <a:t>第二次的死。</a:t>
            </a:r>
          </a:p>
          <a:p>
            <a:pPr marL="0" indent="0">
              <a:buNone/>
            </a:pPr>
            <a:r>
              <a:rPr lang="en-US" altLang="zh-CN" dirty="0" smtClean="0"/>
              <a:t>15</a:t>
            </a:r>
            <a:r>
              <a:rPr lang="zh-CN" altLang="en-US" dirty="0" smtClean="0"/>
              <a:t>若</a:t>
            </a:r>
            <a:r>
              <a:rPr lang="zh-CN" altLang="en-US" dirty="0"/>
              <a:t>有人名字没记在生命册上，他就被扔在火湖里。</a:t>
            </a:r>
          </a:p>
        </p:txBody>
      </p:sp>
    </p:spTree>
    <p:extLst>
      <p:ext uri="{BB962C8B-B14F-4D97-AF65-F5344CB8AC3E}">
        <p14:creationId xmlns:p14="http://schemas.microsoft.com/office/powerpoint/2010/main" val="1757792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828800"/>
            <a:ext cx="442595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8996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罗马书</a:t>
            </a:r>
            <a:r>
              <a:rPr lang="en-US" altLang="zh-CN" dirty="0" smtClean="0"/>
              <a:t>5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这就如罪是从一人入了世界，死又是从罪来的，于是死就临到众人，因为众人都犯了</a:t>
            </a:r>
            <a:r>
              <a:rPr lang="zh-CN" altLang="en-US" dirty="0" smtClean="0"/>
              <a:t>罪</a:t>
            </a:r>
            <a:r>
              <a:rPr lang="en-US" altLang="zh-CN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377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约翰福音</a:t>
            </a:r>
            <a:r>
              <a:rPr lang="en-US" dirty="0"/>
              <a:t>8:44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你们是出于你们的父魔鬼，你们父的私欲，你们偏要行，他从起初是杀人的，不守真理。因他心里没有真理，他说谎是出于自己，因他本来是说谎的，也是说谎之人的父。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490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62000" y="11430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哥林多后书</a:t>
            </a:r>
            <a:r>
              <a:rPr lang="en-US" dirty="0" smtClean="0"/>
              <a:t>2</a:t>
            </a:r>
            <a:r>
              <a:rPr lang="zh-CN" altLang="en-US" dirty="0" smtClean="0"/>
              <a:t>：</a:t>
            </a:r>
            <a:r>
              <a:rPr lang="en-US" dirty="0" smtClean="0"/>
              <a:t>11 </a:t>
            </a:r>
          </a:p>
          <a:p>
            <a:pPr marL="0" indent="0">
              <a:buNone/>
            </a:pPr>
            <a:r>
              <a:rPr lang="zh-CN" altLang="en-US" dirty="0" smtClean="0"/>
              <a:t>免</a:t>
            </a:r>
            <a:r>
              <a:rPr lang="zh-CN" altLang="en-US" dirty="0"/>
              <a:t>得撒但趁着机会胜过我们。因我们并非不晓得</a:t>
            </a:r>
            <a:r>
              <a:rPr lang="zh-CN" altLang="en-US" dirty="0">
                <a:solidFill>
                  <a:srgbClr val="FF0000"/>
                </a:solidFill>
              </a:rPr>
              <a:t>他的诡计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zh-CN" altLang="en-US" dirty="0" smtClean="0"/>
              <a:t>哥林多后书</a:t>
            </a:r>
            <a:r>
              <a:rPr lang="en-US" altLang="zh-CN" dirty="0" smtClean="0"/>
              <a:t>11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14</a:t>
            </a:r>
          </a:p>
          <a:p>
            <a:pPr marL="0" indent="0">
              <a:buNone/>
            </a:pPr>
            <a:r>
              <a:rPr lang="zh-CN" altLang="en-US" dirty="0" smtClean="0"/>
              <a:t>这</a:t>
            </a:r>
            <a:r>
              <a:rPr lang="zh-CN" altLang="en-US" dirty="0"/>
              <a:t>也不足为怪。因为连</a:t>
            </a:r>
            <a:r>
              <a:rPr lang="zh-CN" altLang="en-US" dirty="0">
                <a:solidFill>
                  <a:srgbClr val="FF0000"/>
                </a:solidFill>
              </a:rPr>
              <a:t>撒但也装作光明的天使</a:t>
            </a:r>
            <a:r>
              <a:rPr lang="zh-CN" altLang="en-US" dirty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295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xybk.fuyin.tv/Books/NTM_FirmFoundations/images/C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6638925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73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耶利米哀歌</a:t>
            </a:r>
            <a:r>
              <a:rPr lang="en-US" altLang="zh-CN" dirty="0" smtClean="0"/>
              <a:t>3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32</a:t>
            </a:r>
            <a:r>
              <a:rPr lang="zh-CN" altLang="en-US" dirty="0" smtClean="0"/>
              <a:t>主</a:t>
            </a:r>
            <a:r>
              <a:rPr lang="zh-CN" altLang="en-US" dirty="0"/>
              <a:t>虽使人忧愁，还要</a:t>
            </a:r>
            <a:r>
              <a:rPr lang="zh-CN" altLang="en-US" dirty="0" smtClean="0"/>
              <a:t>照祂诸</a:t>
            </a:r>
            <a:r>
              <a:rPr lang="zh-CN" altLang="en-US" dirty="0"/>
              <a:t>般的慈爱发怜悯。</a:t>
            </a:r>
          </a:p>
          <a:p>
            <a:pPr marL="0" indent="0">
              <a:buNone/>
            </a:pPr>
            <a:r>
              <a:rPr lang="zh-CN" altLang="en-US" dirty="0"/>
              <a:t/>
            </a:r>
            <a:br>
              <a:rPr lang="zh-CN" altLang="en-US" dirty="0"/>
            </a:br>
            <a:r>
              <a:rPr lang="en-US" altLang="zh-CN" dirty="0" smtClean="0"/>
              <a:t>33</a:t>
            </a:r>
            <a:r>
              <a:rPr lang="zh-CN" altLang="en-US" dirty="0" smtClean="0"/>
              <a:t>因祂并</a:t>
            </a:r>
            <a:r>
              <a:rPr lang="zh-CN" altLang="en-US" dirty="0"/>
              <a:t>不甘心使人受苦，使人忧愁。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14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3716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诗篇19</a:t>
            </a:r>
            <a:r>
              <a:rPr lang="zh-CN" altLang="en-US" dirty="0" smtClean="0"/>
              <a:t>篇</a:t>
            </a:r>
            <a:endParaRPr lang="en-US" altLang="zh-CN" dirty="0" smtClean="0"/>
          </a:p>
          <a:p>
            <a:pPr marL="0" indent="0">
              <a:buNone/>
            </a:pPr>
            <a:r>
              <a:rPr lang="en-US" dirty="0" smtClean="0"/>
              <a:t>1</a:t>
            </a:r>
            <a:r>
              <a:rPr lang="zh-CN" altLang="en-US" dirty="0" smtClean="0"/>
              <a:t>诸</a:t>
            </a:r>
            <a:r>
              <a:rPr lang="zh-CN" altLang="en-US" dirty="0"/>
              <a:t>天述说神的荣耀，穹苍传</a:t>
            </a:r>
            <a:r>
              <a:rPr lang="zh-CN" altLang="en-US" dirty="0" smtClean="0"/>
              <a:t>扬祂的</a:t>
            </a:r>
            <a:r>
              <a:rPr lang="zh-CN" altLang="en-US" dirty="0"/>
              <a:t>手段</a:t>
            </a:r>
            <a:r>
              <a:rPr lang="zh-CN" altLang="en-US" dirty="0" smtClean="0"/>
              <a:t>。</a:t>
            </a:r>
            <a:br>
              <a:rPr lang="zh-CN" altLang="en-US" dirty="0" smtClean="0"/>
            </a:br>
            <a:r>
              <a:rPr lang="en-US" altLang="zh-CN" dirty="0" smtClean="0"/>
              <a:t>2</a:t>
            </a:r>
            <a:r>
              <a:rPr lang="zh-CN" altLang="en-US" dirty="0" smtClean="0"/>
              <a:t>这</a:t>
            </a:r>
            <a:r>
              <a:rPr lang="zh-CN" altLang="en-US" dirty="0"/>
              <a:t>日到那日发出言语。这夜到那夜传出知识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3</a:t>
            </a:r>
            <a:r>
              <a:rPr lang="zh-CN" altLang="en-US" dirty="0" smtClean="0"/>
              <a:t>无</a:t>
            </a:r>
            <a:r>
              <a:rPr lang="zh-CN" altLang="en-US" dirty="0"/>
              <a:t>言无语，也无声音可听。</a:t>
            </a:r>
          </a:p>
          <a:p>
            <a:pPr marL="0" indent="0">
              <a:buNone/>
            </a:pPr>
            <a:r>
              <a:rPr lang="en-US" altLang="zh-CN" dirty="0" smtClean="0"/>
              <a:t>4</a:t>
            </a:r>
            <a:r>
              <a:rPr lang="zh-CN" altLang="en-US" dirty="0" smtClean="0"/>
              <a:t>祂的</a:t>
            </a:r>
            <a:r>
              <a:rPr lang="zh-CN" altLang="en-US" dirty="0"/>
              <a:t>量带通遍天</a:t>
            </a:r>
            <a:r>
              <a:rPr lang="zh-CN" altLang="en-US" dirty="0" smtClean="0"/>
              <a:t>下</a:t>
            </a:r>
            <a:r>
              <a:rPr lang="en-US" altLang="zh-CN" dirty="0" smtClean="0"/>
              <a:t>,</a:t>
            </a:r>
            <a:r>
              <a:rPr lang="zh-CN" altLang="en-US" dirty="0" smtClean="0"/>
              <a:t>祂的</a:t>
            </a:r>
            <a:r>
              <a:rPr lang="zh-CN" altLang="en-US" dirty="0"/>
              <a:t>言语传到地极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罗马书一章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20</a:t>
            </a:r>
            <a:r>
              <a:rPr lang="zh-CN" altLang="en-US" dirty="0" smtClean="0"/>
              <a:t>自从造天地以来，神的永能和神性是明明可知的，虽是眼不能见，但</a:t>
            </a:r>
            <a:r>
              <a:rPr lang="zh-CN" altLang="en-US" dirty="0" smtClean="0">
                <a:solidFill>
                  <a:srgbClr val="FF0000"/>
                </a:solidFill>
              </a:rPr>
              <a:t>借着所造之物</a:t>
            </a:r>
            <a:r>
              <a:rPr lang="zh-CN" altLang="en-US" dirty="0" smtClean="0"/>
              <a:t>，就可以晓得，叫人无可推诿。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775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使徒行传</a:t>
            </a:r>
            <a:r>
              <a:rPr lang="en-US" altLang="zh-CN" dirty="0" smtClean="0"/>
              <a:t>17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26</a:t>
            </a:r>
            <a:r>
              <a:rPr lang="zh-CN" altLang="en-US" dirty="0" smtClean="0"/>
              <a:t>祂从</a:t>
            </a:r>
            <a:r>
              <a:rPr lang="zh-CN" altLang="en-US" dirty="0"/>
              <a:t>一本造出万族的人，（本有古卷作血脉），住在全地上，并且预先定准他们的年限，和所住的疆界</a:t>
            </a:r>
            <a:r>
              <a:rPr lang="zh-CN" altLang="en-US" dirty="0" smtClean="0"/>
              <a:t>。</a:t>
            </a:r>
            <a:br>
              <a:rPr lang="zh-CN" altLang="en-US" dirty="0" smtClean="0"/>
            </a:br>
            <a:r>
              <a:rPr lang="en-US" altLang="zh-CN" dirty="0" smtClean="0"/>
              <a:t>27</a:t>
            </a:r>
            <a:r>
              <a:rPr lang="zh-CN" altLang="en-US" dirty="0" smtClean="0"/>
              <a:t>要</a:t>
            </a:r>
            <a:r>
              <a:rPr lang="zh-CN" altLang="en-US" dirty="0"/>
              <a:t>叫他们</a:t>
            </a:r>
            <a:r>
              <a:rPr lang="zh-CN" altLang="en-US" dirty="0">
                <a:solidFill>
                  <a:srgbClr val="FF0000"/>
                </a:solidFill>
              </a:rPr>
              <a:t>寻求神</a:t>
            </a:r>
            <a:r>
              <a:rPr lang="zh-CN" altLang="en-US" dirty="0"/>
              <a:t>，或者可以</a:t>
            </a:r>
            <a:r>
              <a:rPr lang="zh-CN" altLang="en-US" dirty="0">
                <a:solidFill>
                  <a:srgbClr val="FF0000"/>
                </a:solidFill>
              </a:rPr>
              <a:t>揣摩而得</a:t>
            </a:r>
            <a:r>
              <a:rPr lang="zh-CN" altLang="en-US" dirty="0"/>
              <a:t>，其</a:t>
            </a:r>
            <a:r>
              <a:rPr lang="zh-CN" altLang="en-US" dirty="0" smtClean="0"/>
              <a:t>实祂离</a:t>
            </a:r>
            <a:r>
              <a:rPr lang="zh-CN" altLang="en-US" dirty="0"/>
              <a:t>我们各人不远。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477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1295400"/>
            <a:ext cx="8229600" cy="4525963"/>
          </a:xfrm>
        </p:spPr>
        <p:txBody>
          <a:bodyPr/>
          <a:lstStyle/>
          <a:p>
            <a:r>
              <a:rPr lang="zh-CN" altLang="en-US" dirty="0"/>
              <a:t>罗马书</a:t>
            </a:r>
            <a:r>
              <a:rPr lang="en-US" altLang="zh-CN" dirty="0" smtClean="0"/>
              <a:t>6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16</a:t>
            </a:r>
            <a:r>
              <a:rPr lang="zh-CN" altLang="en-US" dirty="0" smtClean="0"/>
              <a:t>岂</a:t>
            </a:r>
            <a:r>
              <a:rPr lang="zh-CN" altLang="en-US" dirty="0"/>
              <a:t>不晓得你们献上自己作奴仆，顺从谁，就作谁的奴仆吗？或作罪的奴仆，以至于死。或作顺命的奴仆，以至成义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dirty="0"/>
          </a:p>
          <a:p>
            <a:r>
              <a:rPr lang="zh-CN" altLang="en-US" dirty="0" smtClean="0"/>
              <a:t>约翰一书</a:t>
            </a:r>
            <a:r>
              <a:rPr lang="en-US" altLang="zh-CN" dirty="0" smtClean="0"/>
              <a:t>5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19</a:t>
            </a:r>
            <a:r>
              <a:rPr lang="zh-CN" altLang="en-US" dirty="0" smtClean="0"/>
              <a:t>我</a:t>
            </a:r>
            <a:r>
              <a:rPr lang="zh-CN" altLang="en-US" dirty="0"/>
              <a:t>们知道我们是属神的，全世界都卧在那恶者手下。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224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 希伯来书 </a:t>
            </a:r>
            <a:r>
              <a:rPr lang="en-US" altLang="zh-CN" dirty="0" smtClean="0"/>
              <a:t>2 </a:t>
            </a:r>
            <a:r>
              <a:rPr lang="zh-CN" altLang="en-US" dirty="0" smtClean="0"/>
              <a:t>章</a:t>
            </a:r>
            <a:r>
              <a:rPr lang="en-US" altLang="zh-CN" dirty="0" smtClean="0"/>
              <a:t>14 </a:t>
            </a:r>
            <a:r>
              <a:rPr lang="zh-CN" altLang="en-US" dirty="0"/>
              <a:t>节</a:t>
            </a:r>
          </a:p>
          <a:p>
            <a:pPr marL="0" indent="0">
              <a:buNone/>
            </a:pPr>
            <a:r>
              <a:rPr lang="zh-CN" altLang="en-US" dirty="0"/>
              <a:t>儿女既同有血肉之体</a:t>
            </a:r>
            <a:r>
              <a:rPr lang="zh-CN" altLang="en-US" dirty="0" smtClean="0"/>
              <a:t>，祂也</a:t>
            </a:r>
            <a:r>
              <a:rPr lang="zh-CN" altLang="en-US" dirty="0"/>
              <a:t>照样亲自成了血肉之体。特要</a:t>
            </a:r>
            <a:r>
              <a:rPr lang="zh-CN" altLang="en-US" dirty="0">
                <a:solidFill>
                  <a:srgbClr val="FF0000"/>
                </a:solidFill>
              </a:rPr>
              <a:t>借着死，败坏那掌死权的，就是魔鬼。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1005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762000"/>
            <a:ext cx="6638925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9283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路加福音</a:t>
            </a:r>
            <a:r>
              <a:rPr lang="en-US" altLang="zh-CN" dirty="0" smtClean="0"/>
              <a:t>15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20</a:t>
            </a:r>
            <a:r>
              <a:rPr lang="zh-CN" altLang="en-US" dirty="0" smtClean="0"/>
              <a:t>于</a:t>
            </a:r>
            <a:r>
              <a:rPr lang="zh-CN" altLang="en-US" dirty="0"/>
              <a:t>是起来往他父亲那里去。相离还远，他父亲看见，就动了慈心，跑去抱着他的颈项，连连与他亲嘴。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2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xybk.fuyin.tv/Books/NTM_FirmFoundations/images/76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063083"/>
            <a:ext cx="7219950" cy="387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364251" y="3244334"/>
            <a:ext cx="87716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/>
              <a:t>罪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2664731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1295400"/>
            <a:ext cx="8229600" cy="4525963"/>
          </a:xfrm>
        </p:spPr>
        <p:txBody>
          <a:bodyPr/>
          <a:lstStyle/>
          <a:p>
            <a:r>
              <a:rPr lang="zh-CN" altLang="en-US" dirty="0"/>
              <a:t> 约翰福</a:t>
            </a:r>
            <a:r>
              <a:rPr lang="zh-CN" altLang="en-US" dirty="0" smtClean="0"/>
              <a:t>音</a:t>
            </a:r>
            <a:r>
              <a:rPr lang="en-US" altLang="zh-CN" dirty="0" smtClean="0"/>
              <a:t>5 </a:t>
            </a:r>
            <a:r>
              <a:rPr lang="zh-CN" altLang="en-US" dirty="0" smtClean="0"/>
              <a:t>章</a:t>
            </a:r>
            <a:r>
              <a:rPr lang="en-US" altLang="zh-CN" dirty="0" smtClean="0"/>
              <a:t>17 </a:t>
            </a:r>
            <a:r>
              <a:rPr lang="zh-CN" altLang="en-US" dirty="0"/>
              <a:t>节</a:t>
            </a:r>
          </a:p>
          <a:p>
            <a:r>
              <a:rPr lang="zh-CN" altLang="en-US" dirty="0"/>
              <a:t>耶稣就对他们说，我父作事直到如今，我也作事。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5972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利未记</a:t>
            </a:r>
            <a:r>
              <a:rPr lang="en-US" dirty="0"/>
              <a:t>17:11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因为活物的生命是在</a:t>
            </a:r>
            <a:r>
              <a:rPr lang="zh-CN" altLang="en-US" dirty="0">
                <a:solidFill>
                  <a:srgbClr val="FF0000"/>
                </a:solidFill>
              </a:rPr>
              <a:t>血</a:t>
            </a:r>
            <a:r>
              <a:rPr lang="zh-CN" altLang="en-US" dirty="0"/>
              <a:t>中。我把这血赐给你们，可以在坛上为你们的生命赎罪，</a:t>
            </a:r>
            <a:r>
              <a:rPr lang="zh-CN" altLang="en-US" dirty="0">
                <a:solidFill>
                  <a:srgbClr val="FF0000"/>
                </a:solidFill>
              </a:rPr>
              <a:t>因血里有生命，所以能赎罪。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2643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xybk.fuyin.tv/Books/NTM_FirmFoundations/images/C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762000"/>
            <a:ext cx="6638925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86799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希伯来书11:4,6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4</a:t>
            </a:r>
            <a:r>
              <a:rPr lang="zh-CN" altLang="en-US" dirty="0" smtClean="0"/>
              <a:t>亚</a:t>
            </a:r>
            <a:r>
              <a:rPr lang="zh-CN" altLang="en-US" dirty="0"/>
              <a:t>伯</a:t>
            </a:r>
            <a:r>
              <a:rPr lang="zh-CN" altLang="en-US" dirty="0">
                <a:solidFill>
                  <a:srgbClr val="FF0000"/>
                </a:solidFill>
              </a:rPr>
              <a:t>因着信</a:t>
            </a:r>
            <a:r>
              <a:rPr lang="zh-CN" altLang="en-US" dirty="0"/>
              <a:t>献祭与神，比该隐所献的更美，因此便得了称义的见证，就是神指他</a:t>
            </a:r>
            <a:r>
              <a:rPr lang="zh-CN" altLang="en-US" dirty="0">
                <a:solidFill>
                  <a:srgbClr val="FF0000"/>
                </a:solidFill>
              </a:rPr>
              <a:t>礼物</a:t>
            </a:r>
            <a:r>
              <a:rPr lang="zh-CN" altLang="en-US" dirty="0"/>
              <a:t>作的见证。他虽然死了，却因这信仍旧说话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6</a:t>
            </a:r>
            <a:r>
              <a:rPr lang="zh-CN" altLang="en-US" dirty="0">
                <a:solidFill>
                  <a:srgbClr val="FF0000"/>
                </a:solidFill>
              </a:rPr>
              <a:t>人非有信就不能得神的喜悦</a:t>
            </a:r>
            <a:r>
              <a:rPr lang="zh-CN" altLang="en-US" dirty="0"/>
              <a:t>。因为到神面前来的人，必须信有神，且</a:t>
            </a:r>
            <a:r>
              <a:rPr lang="zh-CN" altLang="en-US" dirty="0" smtClean="0"/>
              <a:t>信祂赏</a:t>
            </a:r>
            <a:r>
              <a:rPr lang="zh-CN" altLang="en-US" dirty="0"/>
              <a:t>赐那寻</a:t>
            </a:r>
            <a:r>
              <a:rPr lang="zh-CN" altLang="en-US" dirty="0" smtClean="0"/>
              <a:t>求祂的</a:t>
            </a:r>
            <a:r>
              <a:rPr lang="zh-CN" altLang="en-US" dirty="0"/>
              <a:t>人。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91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85800" y="1066800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dirty="0" smtClean="0"/>
              <a:t>约翰一书</a:t>
            </a:r>
            <a:r>
              <a:rPr lang="en-US" dirty="0" smtClean="0"/>
              <a:t>3:12</a:t>
            </a:r>
            <a:r>
              <a:rPr lang="zh-CN" altLang="en-US" dirty="0" smtClean="0"/>
              <a:t>不</a:t>
            </a:r>
            <a:r>
              <a:rPr lang="zh-CN" altLang="en-US" dirty="0"/>
              <a:t>可像该隐。他是属那恶者，杀了他的兄弟</a:t>
            </a:r>
            <a:r>
              <a:rPr lang="zh-CN" altLang="en-US" dirty="0" smtClean="0"/>
              <a:t>。</a:t>
            </a:r>
            <a:r>
              <a:rPr lang="en-US" altLang="zh-CN" dirty="0" smtClean="0"/>
              <a:t>…….</a:t>
            </a:r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约翰福音</a:t>
            </a:r>
            <a:r>
              <a:rPr lang="en-US" dirty="0" smtClean="0"/>
              <a:t>8:44</a:t>
            </a:r>
            <a:r>
              <a:rPr lang="zh-CN" altLang="en-US" dirty="0"/>
              <a:t>你们是出于你们的父魔鬼，你们父的私欲，你们偏要行，他从起初是杀人的，不守真理。因他心里没有真理，他说谎是出于自己，因他本来是说谎的，也是说谎之人的父。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65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2690</TotalTime>
  <Words>1074</Words>
  <Application>Microsoft Office PowerPoint</Application>
  <PresentationFormat>On-screen Show (4:3)</PresentationFormat>
  <Paragraphs>59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2015-2016年主日学</vt:lpstr>
      <vt:lpstr>你的信實廣大</vt:lpstr>
      <vt:lpstr>你的信實廣大</vt:lpstr>
      <vt:lpstr>你的信實廣大</vt:lpstr>
      <vt:lpstr>PowerPoint Presentation</vt:lpstr>
      <vt:lpstr>启示录20章</vt:lpstr>
      <vt:lpstr>PowerPoint Presentation</vt:lpstr>
      <vt:lpstr>罗马书5：12</vt:lpstr>
      <vt:lpstr>约翰福音8:44</vt:lpstr>
      <vt:lpstr>PowerPoint Presentation</vt:lpstr>
      <vt:lpstr>PowerPoint Presentation</vt:lpstr>
      <vt:lpstr>耶利米哀歌3章</vt:lpstr>
      <vt:lpstr>PowerPoint Presentation</vt:lpstr>
      <vt:lpstr>使徒行传17章</vt:lpstr>
      <vt:lpstr>PowerPoint Presentation</vt:lpstr>
      <vt:lpstr>PowerPoint Presentation</vt:lpstr>
      <vt:lpstr>PowerPoint Presentation</vt:lpstr>
      <vt:lpstr>路加福音15章</vt:lpstr>
      <vt:lpstr>PowerPoint Presentation</vt:lpstr>
      <vt:lpstr>PowerPoint Presentation</vt:lpstr>
      <vt:lpstr>利未记17:11 </vt:lpstr>
      <vt:lpstr>PowerPoint Presentation</vt:lpstr>
      <vt:lpstr>希伯来书11:4,6 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2015-2016年主日学稳固根基经文3</dc:title>
  <dc:creator>zunde yang</dc:creator>
  <cp:lastModifiedBy>zunde yang</cp:lastModifiedBy>
  <cp:revision>24</cp:revision>
  <dcterms:created xsi:type="dcterms:W3CDTF">2015-11-24T20:43:13Z</dcterms:created>
  <dcterms:modified xsi:type="dcterms:W3CDTF">2015-12-17T02:01:23Z</dcterms:modified>
</cp:coreProperties>
</file>