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62" r:id="rId5"/>
    <p:sldId id="263" r:id="rId6"/>
    <p:sldId id="264" r:id="rId7"/>
    <p:sldId id="260" r:id="rId8"/>
    <p:sldId id="265" r:id="rId9"/>
    <p:sldId id="267" r:id="rId10"/>
    <p:sldId id="259" r:id="rId11"/>
    <p:sldId id="261" r:id="rId12"/>
    <p:sldId id="266" r:id="rId13"/>
    <p:sldId id="268" r:id="rId14"/>
    <p:sldId id="269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699" autoAdjust="0"/>
  </p:normalViewPr>
  <p:slideViewPr>
    <p:cSldViewPr>
      <p:cViewPr varScale="1">
        <p:scale>
          <a:sx n="46" d="100"/>
          <a:sy n="46" d="100"/>
        </p:scale>
        <p:origin x="-68" y="-3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16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0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44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21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3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3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8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75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4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13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41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683BD-DF30-43CE-A68B-87F71AB7C940}" type="datetimeFigureOut">
              <a:rPr lang="en-US" smtClean="0"/>
              <a:t>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03F36-C9F4-4C69-BD6C-33D0229F5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12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稳固根</a:t>
            </a:r>
            <a:r>
              <a:rPr lang="zh-CN" altLang="en-US" smtClean="0"/>
              <a:t>基第四课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0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" t="1071" r="685" b="15579"/>
          <a:stretch/>
        </p:blipFill>
        <p:spPr bwMode="auto">
          <a:xfrm>
            <a:off x="1600200" y="152400"/>
            <a:ext cx="574225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70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彼得后书</a:t>
            </a:r>
            <a:r>
              <a:rPr lang="en-US" dirty="0"/>
              <a:t>2</a:t>
            </a:r>
            <a:r>
              <a:rPr lang="zh-CN" altLang="en-US" dirty="0"/>
              <a:t>：</a:t>
            </a:r>
            <a:r>
              <a:rPr lang="en-US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神也没有宽容上古的世代，曾叫洪水临到那不敬虔的世代，却保护了</a:t>
            </a:r>
            <a:r>
              <a:rPr lang="zh-CN" altLang="en-US" dirty="0">
                <a:solidFill>
                  <a:srgbClr val="FF0000"/>
                </a:solidFill>
              </a:rPr>
              <a:t>传义道</a:t>
            </a:r>
            <a:r>
              <a:rPr lang="zh-CN" altLang="en-US" dirty="0"/>
              <a:t>的挪亚一家八口。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69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ybk.fuyin.tv/Books/NTM_FirmFoundations/images/C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21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xybk.fuyin.tv/Books/NTM_FirmFoundations/images/C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2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38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645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约书亚记</a:t>
            </a:r>
            <a:r>
              <a:rPr lang="en-US" dirty="0"/>
              <a:t>24</a:t>
            </a:r>
            <a:r>
              <a:rPr lang="zh-CN" altLang="en-US" dirty="0"/>
              <a:t>：</a:t>
            </a:r>
            <a:r>
              <a:rPr lang="en-US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约书亚对众民说，耶和华以色列的神如此说，古时你们的列祖，就是亚伯拉罕和拿鹤的父亲他拉，住在大河那边</a:t>
            </a:r>
            <a:r>
              <a:rPr lang="zh-CN" altLang="en-US" dirty="0">
                <a:solidFill>
                  <a:srgbClr val="FF0000"/>
                </a:solidFill>
              </a:rPr>
              <a:t>事奉别神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2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xybk.fuyin.tv/Books/NTM_FirmFoundations/images/C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576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334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984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加拉太书</a:t>
            </a:r>
            <a:r>
              <a:rPr lang="zh-CN" altLang="en-US" dirty="0" smtClean="0"/>
              <a:t>三章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正</a:t>
            </a:r>
            <a:r>
              <a:rPr lang="zh-CN" altLang="en-US" dirty="0"/>
              <a:t>如，亚伯拉罕</a:t>
            </a:r>
            <a:r>
              <a:rPr lang="zh-CN" altLang="en-US" dirty="0">
                <a:solidFill>
                  <a:srgbClr val="FF0000"/>
                </a:solidFill>
              </a:rPr>
              <a:t>信神，这就算为他的义</a:t>
            </a:r>
            <a:r>
              <a:rPr lang="zh-CN" altLang="en-US" dirty="0"/>
              <a:t>。</a:t>
            </a:r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所</a:t>
            </a:r>
            <a:r>
              <a:rPr lang="zh-CN" altLang="en-US" dirty="0"/>
              <a:t>以你们要知道那以信为本的人，就是亚伯拉罕的子孙。</a:t>
            </a:r>
          </a:p>
          <a:p>
            <a:r>
              <a:rPr lang="en-US" altLang="zh-CN" dirty="0" smtClean="0"/>
              <a:t>8</a:t>
            </a:r>
            <a:r>
              <a:rPr lang="zh-CN" altLang="en-US" dirty="0" smtClean="0"/>
              <a:t>并</a:t>
            </a:r>
            <a:r>
              <a:rPr lang="zh-CN" altLang="en-US" dirty="0"/>
              <a:t>且圣经既然预先看明，神要叫外邦人因信称义，就早已传福音给亚伯拉罕，说，万国都必因你得福。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/>
              <a:t>可</a:t>
            </a:r>
            <a:r>
              <a:rPr lang="zh-CN" altLang="en-US" dirty="0"/>
              <a:t>见那以信为本的人，和有信心的亚伯拉罕一同得福。</a:t>
            </a:r>
          </a:p>
        </p:txBody>
      </p:sp>
    </p:spTree>
    <p:extLst>
      <p:ext uri="{BB962C8B-B14F-4D97-AF65-F5344CB8AC3E}">
        <p14:creationId xmlns:p14="http://schemas.microsoft.com/office/powerpoint/2010/main" val="140703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0000"/>
                </a:solidFill>
                <a:ea typeface="SimSun"/>
                <a:cs typeface="Times New Roman"/>
              </a:rPr>
              <a:t>以西结书</a:t>
            </a:r>
            <a:r>
              <a:rPr lang="en-US" dirty="0" smtClean="0">
                <a:solidFill>
                  <a:srgbClr val="000000"/>
                </a:solidFill>
                <a:latin typeface="SimSun"/>
                <a:cs typeface="Times New Roman"/>
              </a:rPr>
              <a:t>16</a:t>
            </a:r>
            <a:r>
              <a:rPr lang="zh-CN" altLang="en-US" dirty="0" smtClean="0">
                <a:solidFill>
                  <a:srgbClr val="000000"/>
                </a:solidFill>
                <a:latin typeface="SimSun"/>
                <a:cs typeface="Times New Roman"/>
              </a:rPr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49</a:t>
            </a:r>
            <a:r>
              <a:rPr lang="zh-CN" altLang="en-US" dirty="0" smtClean="0"/>
              <a:t>看</a:t>
            </a:r>
            <a:r>
              <a:rPr lang="zh-CN" altLang="en-US" dirty="0"/>
              <a:t>哪，你妹妹所多玛的罪孽是这样，她和她的众女都心骄气傲，粮食饱足，大享安逸，并没有扶助困苦和穷乏人的手。</a:t>
            </a:r>
          </a:p>
          <a:p>
            <a:r>
              <a:rPr lang="en-US" altLang="zh-CN" dirty="0" smtClean="0"/>
              <a:t>50</a:t>
            </a:r>
            <a:r>
              <a:rPr lang="zh-CN" altLang="en-US" dirty="0" smtClean="0"/>
              <a:t>她</a:t>
            </a:r>
            <a:r>
              <a:rPr lang="zh-CN" altLang="en-US" dirty="0"/>
              <a:t>们狂傲，在我面前行</a:t>
            </a:r>
            <a:r>
              <a:rPr lang="zh-CN" altLang="en-US" dirty="0">
                <a:solidFill>
                  <a:srgbClr val="FF0000"/>
                </a:solidFill>
              </a:rPr>
              <a:t>可憎的事</a:t>
            </a:r>
            <a:r>
              <a:rPr lang="zh-CN" altLang="en-US" dirty="0"/>
              <a:t>，我看见便将她们除掉。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xybk.fuyin.tv/Books/NTM_FirmFoundations/images/C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828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990600"/>
            <a:ext cx="66389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618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路加福音</a:t>
            </a:r>
            <a:r>
              <a:rPr lang="en-US" altLang="zh-CN" dirty="0" smtClean="0"/>
              <a:t>17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dirty="0" smtClean="0"/>
              <a:t>26</a:t>
            </a:r>
            <a:r>
              <a:rPr lang="zh-CN" altLang="en-US" dirty="0" smtClean="0"/>
              <a:t>挪</a:t>
            </a:r>
            <a:r>
              <a:rPr lang="zh-CN" altLang="en-US" dirty="0"/>
              <a:t>亚的日子怎样，人子的日子也要怎样。</a:t>
            </a:r>
          </a:p>
          <a:p>
            <a:pPr marL="0" indent="0">
              <a:buNone/>
            </a:pPr>
            <a:r>
              <a:rPr lang="en-US" altLang="zh-CN" dirty="0" smtClean="0"/>
              <a:t>27</a:t>
            </a:r>
            <a:r>
              <a:rPr lang="zh-CN" altLang="en-US" dirty="0" smtClean="0"/>
              <a:t>那</a:t>
            </a:r>
            <a:r>
              <a:rPr lang="zh-CN" altLang="en-US" dirty="0"/>
              <a:t>时候的人又吃又喝，又娶又嫁，到挪亚进方舟的那日，洪水就来，把他们全都灭了。</a:t>
            </a:r>
          </a:p>
          <a:p>
            <a:pPr marL="0" indent="0">
              <a:buNone/>
            </a:pPr>
            <a:r>
              <a:rPr lang="en-US" altLang="zh-CN" dirty="0" smtClean="0"/>
              <a:t>28</a:t>
            </a:r>
            <a:r>
              <a:rPr lang="zh-CN" altLang="en-US" dirty="0" smtClean="0"/>
              <a:t>又</a:t>
            </a:r>
            <a:r>
              <a:rPr lang="zh-CN" altLang="en-US" dirty="0"/>
              <a:t>好像罗得的日子。人又吃又喝，又买又卖，又耕种，又盖造。</a:t>
            </a:r>
          </a:p>
          <a:p>
            <a:pPr marL="0" indent="0">
              <a:buNone/>
            </a:pPr>
            <a:r>
              <a:rPr lang="en-US" altLang="zh-CN" dirty="0" smtClean="0"/>
              <a:t>29</a:t>
            </a:r>
            <a:r>
              <a:rPr lang="zh-CN" altLang="en-US" dirty="0" smtClean="0"/>
              <a:t>到</a:t>
            </a:r>
            <a:r>
              <a:rPr lang="zh-CN" altLang="en-US" dirty="0"/>
              <a:t>罗得出所多玛的那日，就有火与硫磺从天上降下来，把他们全都灭了。</a:t>
            </a:r>
          </a:p>
          <a:p>
            <a:pPr marL="0" indent="0">
              <a:buNone/>
            </a:pPr>
            <a:r>
              <a:rPr lang="en-US" altLang="zh-CN" dirty="0" smtClean="0"/>
              <a:t>30</a:t>
            </a:r>
            <a:r>
              <a:rPr lang="zh-CN" altLang="en-US" dirty="0" smtClean="0"/>
              <a:t>人</a:t>
            </a:r>
            <a:r>
              <a:rPr lang="zh-CN" altLang="en-US" dirty="0"/>
              <a:t>子显现的日子，也要这样。</a:t>
            </a:r>
          </a:p>
          <a:p>
            <a:pPr marL="0" indent="0">
              <a:buNone/>
            </a:pPr>
            <a:r>
              <a:rPr lang="en-US" altLang="zh-CN" dirty="0" smtClean="0"/>
              <a:t>31</a:t>
            </a:r>
            <a:r>
              <a:rPr lang="zh-CN" altLang="en-US" dirty="0" smtClean="0"/>
              <a:t>当</a:t>
            </a:r>
            <a:r>
              <a:rPr lang="zh-CN" altLang="en-US" dirty="0"/>
              <a:t>那日，人在房上，器具在屋里，不要下来拿。人在田里，也不要回家</a:t>
            </a:r>
            <a:r>
              <a:rPr lang="zh-CN" altLang="en-US" dirty="0" smtClean="0"/>
              <a:t>。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32</a:t>
            </a:r>
            <a:r>
              <a:rPr lang="zh-CN" altLang="en-US" dirty="0" smtClean="0">
                <a:solidFill>
                  <a:srgbClr val="FF0000"/>
                </a:solidFill>
              </a:rPr>
              <a:t>你</a:t>
            </a:r>
            <a:r>
              <a:rPr lang="zh-CN" altLang="en-US" dirty="0">
                <a:solidFill>
                  <a:srgbClr val="FF0000"/>
                </a:solidFill>
              </a:rPr>
              <a:t>们要回想罗得的妻子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750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彼得后书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 smtClean="0"/>
              <a:t>神</a:t>
            </a:r>
            <a:r>
              <a:rPr lang="zh-CN" altLang="en-US" dirty="0"/>
              <a:t>也没有宽容上古的世代，曾叫洪水临到那不敬虔的世代，却保护了传义道的挪亚一家八口。</a:t>
            </a:r>
          </a:p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 smtClean="0"/>
              <a:t>又</a:t>
            </a:r>
            <a:r>
              <a:rPr lang="zh-CN" altLang="en-US" dirty="0"/>
              <a:t>判定所多玛，蛾摩拉，将二城倾覆，焚烧成灰，作为后世不敬虔人的</a:t>
            </a:r>
            <a:r>
              <a:rPr lang="zh-CN" altLang="en-US" dirty="0">
                <a:solidFill>
                  <a:srgbClr val="FF0000"/>
                </a:solidFill>
              </a:rPr>
              <a:t>鉴戒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5498</TotalTime>
  <Words>580</Words>
  <Application>Microsoft Office PowerPoint</Application>
  <PresentationFormat>On-screen Show (4:3)</PresentationFormat>
  <Paragraphs>24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2015-2016年主日学</vt:lpstr>
      <vt:lpstr>PowerPoint Presentation</vt:lpstr>
      <vt:lpstr>彼得后书2：5</vt:lpstr>
      <vt:lpstr>PowerPoint Presentation</vt:lpstr>
      <vt:lpstr>PowerPoint Presentation</vt:lpstr>
      <vt:lpstr>PowerPoint Presentation</vt:lpstr>
      <vt:lpstr>约书亚记24：2</vt:lpstr>
      <vt:lpstr>PowerPoint Presentation</vt:lpstr>
      <vt:lpstr>PowerPoint Presentation</vt:lpstr>
      <vt:lpstr>加拉太书三章</vt:lpstr>
      <vt:lpstr>以西结书16章</vt:lpstr>
      <vt:lpstr>PowerPoint Presentation</vt:lpstr>
      <vt:lpstr>PowerPoint Presentation</vt:lpstr>
      <vt:lpstr>路加福音17章</vt:lpstr>
      <vt:lpstr>彼得后书2章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 yang</dc:creator>
  <cp:lastModifiedBy>zunde yang</cp:lastModifiedBy>
  <cp:revision>17</cp:revision>
  <dcterms:created xsi:type="dcterms:W3CDTF">2015-11-25T22:04:08Z</dcterms:created>
  <dcterms:modified xsi:type="dcterms:W3CDTF">2016-01-03T14:43:26Z</dcterms:modified>
</cp:coreProperties>
</file>