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8" r:id="rId6"/>
    <p:sldId id="258" r:id="rId7"/>
    <p:sldId id="279" r:id="rId8"/>
    <p:sldId id="259" r:id="rId9"/>
    <p:sldId id="280" r:id="rId10"/>
    <p:sldId id="262" r:id="rId11"/>
    <p:sldId id="281" r:id="rId12"/>
    <p:sldId id="263" r:id="rId13"/>
    <p:sldId id="264" r:id="rId14"/>
    <p:sldId id="265" r:id="rId15"/>
    <p:sldId id="266" r:id="rId16"/>
    <p:sldId id="283" r:id="rId17"/>
    <p:sldId id="267" r:id="rId18"/>
    <p:sldId id="268" r:id="rId19"/>
    <p:sldId id="269" r:id="rId20"/>
    <p:sldId id="270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84" y="-4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1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8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3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4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3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66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1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5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0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9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D7DEA-9774-467A-913C-9B8D5E56F0A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82591-F266-436B-86F9-20A91F6D1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0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稳固根基第五课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真神之愛</a:t>
            </a:r>
            <a:br>
              <a:rPr lang="zh-TW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真</a:t>
            </a:r>
            <a:r>
              <a:rPr lang="zh-TW" altLang="en-US" dirty="0"/>
              <a:t>神之愛偉大無窮，口舌筆墨，難以形容，</a:t>
            </a:r>
            <a:br>
              <a:rPr lang="zh-TW" altLang="en-US" dirty="0"/>
            </a:br>
            <a:r>
              <a:rPr lang="zh-TW" altLang="en-US" dirty="0"/>
              <a:t>高超諸星，深達地獄，長闊高深，世無相同；</a:t>
            </a:r>
            <a:br>
              <a:rPr lang="zh-TW" altLang="en-US" dirty="0"/>
            </a:br>
            <a:r>
              <a:rPr lang="zh-TW" altLang="en-US" dirty="0"/>
              <a:t>始祖犯罪，墮入引誘，神遣愛子拯救，</a:t>
            </a:r>
            <a:br>
              <a:rPr lang="zh-TW" altLang="en-US" dirty="0"/>
            </a:br>
            <a:r>
              <a:rPr lang="zh-TW" altLang="en-US" dirty="0"/>
              <a:t>使我罪人，與神和好，赦免一切罪尤。</a:t>
            </a:r>
          </a:p>
          <a:p>
            <a:r>
              <a:rPr lang="zh-TW" altLang="en-US" dirty="0"/>
              <a:t>　</a:t>
            </a:r>
          </a:p>
          <a:p>
            <a:r>
              <a:rPr lang="zh-TW" altLang="en-US" dirty="0"/>
              <a:t>啊！神之愛，何等豐富，偉大無限無量。</a:t>
            </a:r>
            <a:br>
              <a:rPr lang="zh-TW" altLang="en-US" dirty="0"/>
            </a:br>
            <a:r>
              <a:rPr lang="zh-TW" altLang="en-US" dirty="0"/>
              <a:t>永遠堅定，永遠不變，天使聖徒頌揚。</a:t>
            </a:r>
          </a:p>
          <a:p>
            <a:r>
              <a:rPr lang="zh-TW" altLang="en-US" dirty="0"/>
              <a:t>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371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zh-TW" altLang="en-US" dirty="0" smtClean="0"/>
              <a:t>世</a:t>
            </a:r>
            <a:r>
              <a:rPr lang="zh-TW" altLang="en-US" dirty="0"/>
              <a:t>事滄桑，變幻無定，君王帝位，轉眼即逝，</a:t>
            </a:r>
            <a:br>
              <a:rPr lang="zh-TW" altLang="en-US" dirty="0"/>
            </a:br>
            <a:r>
              <a:rPr lang="zh-TW" altLang="en-US" dirty="0"/>
              <a:t>世人如今，拒絕真神，他日遇難，呼山求石；</a:t>
            </a:r>
            <a:br>
              <a:rPr lang="zh-TW" altLang="en-US" dirty="0"/>
            </a:br>
            <a:r>
              <a:rPr lang="zh-TW" altLang="en-US" dirty="0"/>
              <a:t>但神慈愛，永存不變，偉大無限無量，</a:t>
            </a:r>
            <a:br>
              <a:rPr lang="zh-TW" altLang="en-US" dirty="0"/>
            </a:br>
            <a:r>
              <a:rPr lang="zh-TW" altLang="en-US" dirty="0"/>
              <a:t>向人所顯，救贖恩典，聖徒天使頌揚。</a:t>
            </a:r>
          </a:p>
          <a:p>
            <a:pPr marL="0" indent="0">
              <a:buNone/>
            </a:pPr>
            <a:r>
              <a:rPr lang="zh-TW" altLang="en-US" dirty="0"/>
              <a:t>　</a:t>
            </a:r>
          </a:p>
          <a:p>
            <a:r>
              <a:rPr lang="zh-TW" altLang="en-US" dirty="0"/>
              <a:t>啊！神之愛，何等豐富，偉大無限無量。</a:t>
            </a:r>
            <a:br>
              <a:rPr lang="zh-TW" altLang="en-US" dirty="0"/>
            </a:br>
            <a:r>
              <a:rPr lang="zh-TW" altLang="en-US" dirty="0"/>
              <a:t>永遠堅定，永遠不變，天使聖徒頌揚。</a:t>
            </a:r>
          </a:p>
          <a:p>
            <a:r>
              <a:rPr lang="zh-TW" altLang="en-US" dirty="0"/>
              <a:t>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1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天上</a:t>
            </a:r>
            <a:r>
              <a:rPr lang="zh-TW" altLang="en-US" dirty="0"/>
              <a:t>諸天，當為紙張，地下萬莖，當為筆桿，</a:t>
            </a:r>
            <a:br>
              <a:rPr lang="zh-TW" altLang="en-US" dirty="0"/>
            </a:br>
            <a:r>
              <a:rPr lang="zh-TW" altLang="en-US" dirty="0"/>
              <a:t>世上海洋，當為墨水，全球文人，集合苦幹；</a:t>
            </a:r>
            <a:br>
              <a:rPr lang="zh-TW" altLang="en-US" dirty="0"/>
            </a:br>
            <a:r>
              <a:rPr lang="zh-TW" altLang="en-US" dirty="0"/>
              <a:t>耗盡智力，描寫神愛，海洋墨水會乾，</a:t>
            </a:r>
            <a:br>
              <a:rPr lang="zh-TW" altLang="en-US" dirty="0"/>
            </a:br>
            <a:r>
              <a:rPr lang="zh-TW" altLang="en-US" dirty="0"/>
              <a:t>案卷雖長，如天連天，仍難表達透暢。</a:t>
            </a:r>
          </a:p>
          <a:p>
            <a:r>
              <a:rPr lang="zh-TW" altLang="en-US" dirty="0"/>
              <a:t>　</a:t>
            </a:r>
          </a:p>
          <a:p>
            <a:r>
              <a:rPr lang="zh-TW" altLang="en-US" dirty="0"/>
              <a:t>啊！神之愛，何等豐富，偉大無限無量。</a:t>
            </a:r>
            <a:br>
              <a:rPr lang="zh-TW" altLang="en-US" dirty="0"/>
            </a:br>
            <a:r>
              <a:rPr lang="zh-TW" altLang="en-US" dirty="0"/>
              <a:t>永遠堅定，永遠不變，天使聖徒頌揚。</a:t>
            </a:r>
          </a:p>
          <a:p>
            <a:r>
              <a:rPr lang="zh-TW" altLang="en-US" dirty="0"/>
              <a:t>　</a:t>
            </a:r>
          </a:p>
          <a:p>
            <a:r>
              <a:rPr lang="zh-TW" altLang="en-US" dirty="0"/>
              <a:t>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55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希伯来书</a:t>
            </a:r>
            <a:r>
              <a:rPr lang="en-US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亚</a:t>
            </a:r>
            <a:r>
              <a:rPr lang="zh-CN" altLang="en-US" dirty="0"/>
              <a:t>伯拉罕因着信，被试验的时候，就把以撒献上。这便是那欢喜领受应许的，将自己独生的儿子献上。</a:t>
            </a:r>
          </a:p>
          <a:p>
            <a:r>
              <a:rPr lang="en-US" altLang="zh-CN" dirty="0" smtClean="0"/>
              <a:t>18</a:t>
            </a:r>
            <a:r>
              <a:rPr lang="zh-CN" altLang="en-US" dirty="0" smtClean="0"/>
              <a:t>论</a:t>
            </a:r>
            <a:r>
              <a:rPr lang="zh-CN" altLang="en-US" dirty="0"/>
              <a:t>到这儿子曾有话说，从以撒生的才要称为你的后裔。</a:t>
            </a:r>
          </a:p>
          <a:p>
            <a:r>
              <a:rPr lang="en-US" altLang="zh-CN" dirty="0" smtClean="0"/>
              <a:t>19</a:t>
            </a:r>
            <a:r>
              <a:rPr lang="zh-CN" altLang="en-US" dirty="0" smtClean="0">
                <a:solidFill>
                  <a:srgbClr val="FF0000"/>
                </a:solidFill>
              </a:rPr>
              <a:t>他</a:t>
            </a:r>
            <a:r>
              <a:rPr lang="zh-CN" altLang="en-US" dirty="0">
                <a:solidFill>
                  <a:srgbClr val="FF0000"/>
                </a:solidFill>
              </a:rPr>
              <a:t>以为神还能叫人从死里复活。</a:t>
            </a:r>
            <a:r>
              <a:rPr lang="zh-CN" altLang="en-US" dirty="0"/>
              <a:t>他也仿佛从死中得回他的儿子来。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2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47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雅各书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21</a:t>
            </a:r>
            <a:r>
              <a:rPr lang="zh-CN" altLang="en-US" dirty="0" smtClean="0"/>
              <a:t>我</a:t>
            </a:r>
            <a:r>
              <a:rPr lang="zh-CN" altLang="en-US" dirty="0"/>
              <a:t>们的祖宗亚伯拉罕，把他儿子以撒献在坛上，岂不是</a:t>
            </a:r>
            <a:r>
              <a:rPr lang="zh-CN" altLang="en-US" dirty="0">
                <a:solidFill>
                  <a:srgbClr val="FF0000"/>
                </a:solidFill>
              </a:rPr>
              <a:t>因行为称义</a:t>
            </a:r>
            <a:r>
              <a:rPr lang="zh-CN" altLang="en-US" dirty="0"/>
              <a:t>吗？</a:t>
            </a:r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可</a:t>
            </a:r>
            <a:r>
              <a:rPr lang="zh-CN" altLang="en-US" dirty="0"/>
              <a:t>见信心是与他的行为并行，而且</a:t>
            </a:r>
            <a:r>
              <a:rPr lang="zh-CN" altLang="en-US" dirty="0">
                <a:solidFill>
                  <a:srgbClr val="FF0000"/>
                </a:solidFill>
              </a:rPr>
              <a:t>信心因着行为才得成全。</a:t>
            </a:r>
          </a:p>
          <a:p>
            <a:r>
              <a:rPr lang="en-US" altLang="zh-CN" dirty="0" smtClean="0"/>
              <a:t>23</a:t>
            </a:r>
            <a:r>
              <a:rPr lang="zh-CN" altLang="en-US" dirty="0" smtClean="0"/>
              <a:t>这</a:t>
            </a:r>
            <a:r>
              <a:rPr lang="zh-CN" altLang="en-US" dirty="0"/>
              <a:t>就应验经上所说，亚伯拉罕信神，这就算为他的义。他又得称为神的朋友。</a:t>
            </a:r>
          </a:p>
        </p:txBody>
      </p:sp>
    </p:spTree>
    <p:extLst>
      <p:ext uri="{BB962C8B-B14F-4D97-AF65-F5344CB8AC3E}">
        <p14:creationId xmlns:p14="http://schemas.microsoft.com/office/powerpoint/2010/main" val="258819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43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 smtClean="0"/>
              <a:t>恐</a:t>
            </a:r>
            <a:r>
              <a:rPr lang="zh-CN" altLang="en-US" dirty="0"/>
              <a:t>怕有淫乱的，有</a:t>
            </a:r>
            <a:r>
              <a:rPr lang="zh-CN" altLang="en-US" dirty="0">
                <a:solidFill>
                  <a:srgbClr val="FF0000"/>
                </a:solidFill>
              </a:rPr>
              <a:t>贪恋世俗如以扫的</a:t>
            </a:r>
            <a:r>
              <a:rPr lang="zh-CN" altLang="en-US" dirty="0"/>
              <a:t>。他因一点食物把自己长子的名分卖了。</a:t>
            </a:r>
          </a:p>
          <a:p>
            <a:r>
              <a:rPr lang="en-US" altLang="zh-CN" dirty="0" smtClean="0"/>
              <a:t>17</a:t>
            </a:r>
            <a:r>
              <a:rPr lang="zh-CN" altLang="en-US" dirty="0" smtClean="0"/>
              <a:t>后</a:t>
            </a:r>
            <a:r>
              <a:rPr lang="zh-CN" altLang="en-US" dirty="0"/>
              <a:t>来</a:t>
            </a:r>
            <a:r>
              <a:rPr lang="zh-CN" altLang="en-US" dirty="0">
                <a:solidFill>
                  <a:srgbClr val="FF0000"/>
                </a:solidFill>
              </a:rPr>
              <a:t>想要承受父所祝的福</a:t>
            </a:r>
            <a:r>
              <a:rPr lang="zh-CN" altLang="en-US" dirty="0"/>
              <a:t>，竟被弃绝，虽然号哭切求，却</a:t>
            </a:r>
            <a:r>
              <a:rPr lang="zh-CN" altLang="en-US" dirty="0">
                <a:solidFill>
                  <a:srgbClr val="FF0000"/>
                </a:solidFill>
              </a:rPr>
              <a:t>得不着门路</a:t>
            </a:r>
            <a:r>
              <a:rPr lang="zh-CN" altLang="en-US" dirty="0"/>
              <a:t>，使他父亲的心意回转，这是你们知道的。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325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990600"/>
            <a:ext cx="358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338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又说，我实实在在地告诉你们，你们将要看见天开了，神的使者上去下来在人子身上。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14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23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36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695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436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使徒行传7：22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摩西学了埃及人一切的学问，说话行事，都有才能。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03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849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865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2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990600"/>
            <a:ext cx="358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410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创世记</a:t>
            </a:r>
            <a:r>
              <a:rPr lang="en-US" dirty="0" smtClean="0"/>
              <a:t>15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13</a:t>
            </a:r>
            <a:r>
              <a:rPr lang="zh-CN" altLang="en-US" dirty="0" smtClean="0"/>
              <a:t>耶</a:t>
            </a:r>
            <a:r>
              <a:rPr lang="zh-CN" altLang="en-US" dirty="0"/>
              <a:t>和华对亚伯兰说，你要的确知道，你的后裔必寄居别人的地，又服事那地的人。那地的人要苦待他们四百年。</a:t>
            </a:r>
          </a:p>
          <a:p>
            <a:r>
              <a:rPr lang="en-US" altLang="zh-CN" dirty="0" smtClean="0"/>
              <a:t>14</a:t>
            </a:r>
            <a:r>
              <a:rPr lang="zh-CN" altLang="en-US" dirty="0" smtClean="0"/>
              <a:t>并</a:t>
            </a:r>
            <a:r>
              <a:rPr lang="zh-CN" altLang="en-US" dirty="0"/>
              <a:t>且他们所要服事的那国，我要惩罚，后来他们必带着许多财物从那里出来。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41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529</Words>
  <Application>Microsoft Office PowerPoint</Application>
  <PresentationFormat>On-screen Show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2015-2016年主日学</vt:lpstr>
      <vt:lpstr>真神之愛 </vt:lpstr>
      <vt:lpstr>PowerPoint Presentation</vt:lpstr>
      <vt:lpstr>PowerPoint Presentation</vt:lpstr>
      <vt:lpstr>希伯来书11章</vt:lpstr>
      <vt:lpstr>PowerPoint Presentation</vt:lpstr>
      <vt:lpstr>雅各书2章</vt:lpstr>
      <vt:lpstr>PowerPoint Presentation</vt:lpstr>
      <vt:lpstr>希伯来书12章</vt:lpstr>
      <vt:lpstr>PowerPoint Presentation</vt:lpstr>
      <vt:lpstr>约翰福音1：51</vt:lpstr>
      <vt:lpstr>PowerPoint Presentation</vt:lpstr>
      <vt:lpstr>PowerPoint Presentation</vt:lpstr>
      <vt:lpstr>PowerPoint Presentation</vt:lpstr>
      <vt:lpstr>PowerPoint Presentation</vt:lpstr>
      <vt:lpstr>使徒行传7：22</vt:lpstr>
      <vt:lpstr>PowerPoint Presentation</vt:lpstr>
      <vt:lpstr>PowerPoint Presentation</vt:lpstr>
      <vt:lpstr>PowerPoint Presentation</vt:lpstr>
      <vt:lpstr>PowerPoint Presentation</vt:lpstr>
      <vt:lpstr>创世记15章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7</cp:revision>
  <dcterms:created xsi:type="dcterms:W3CDTF">2015-12-04T19:41:52Z</dcterms:created>
  <dcterms:modified xsi:type="dcterms:W3CDTF">2016-01-05T05:38:54Z</dcterms:modified>
</cp:coreProperties>
</file>