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6" r:id="rId4"/>
    <p:sldId id="275" r:id="rId5"/>
    <p:sldId id="299" r:id="rId6"/>
    <p:sldId id="300" r:id="rId7"/>
    <p:sldId id="261" r:id="rId8"/>
    <p:sldId id="262" r:id="rId9"/>
    <p:sldId id="263" r:id="rId10"/>
    <p:sldId id="260" r:id="rId11"/>
    <p:sldId id="279" r:id="rId12"/>
    <p:sldId id="280" r:id="rId13"/>
    <p:sldId id="264" r:id="rId14"/>
    <p:sldId id="301" r:id="rId15"/>
    <p:sldId id="257" r:id="rId16"/>
    <p:sldId id="286" r:id="rId17"/>
    <p:sldId id="265" r:id="rId18"/>
    <p:sldId id="266" r:id="rId19"/>
    <p:sldId id="267" r:id="rId20"/>
    <p:sldId id="268" r:id="rId21"/>
    <p:sldId id="270" r:id="rId22"/>
    <p:sldId id="258" r:id="rId23"/>
    <p:sldId id="277" r:id="rId24"/>
    <p:sldId id="281" r:id="rId25"/>
    <p:sldId id="282" r:id="rId26"/>
    <p:sldId id="271" r:id="rId27"/>
    <p:sldId id="278" r:id="rId28"/>
    <p:sldId id="259" r:id="rId29"/>
    <p:sldId id="296" r:id="rId30"/>
    <p:sldId id="297" r:id="rId31"/>
    <p:sldId id="295" r:id="rId32"/>
    <p:sldId id="284" r:id="rId33"/>
    <p:sldId id="302" r:id="rId34"/>
    <p:sldId id="285" r:id="rId35"/>
    <p:sldId id="294" r:id="rId36"/>
    <p:sldId id="293" r:id="rId37"/>
    <p:sldId id="272" r:id="rId38"/>
    <p:sldId id="273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37" d="100"/>
          <a:sy n="37" d="100"/>
        </p:scale>
        <p:origin x="-1856" y="-5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0FDBE-2331-46FB-B3B3-298EF122837E}" type="datetimeFigureOut">
              <a:rPr lang="en-US" smtClean="0"/>
              <a:t>1/24/2016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F200C-D8BA-47A1-B19B-D2239CA2F0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654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0FDBE-2331-46FB-B3B3-298EF122837E}" type="datetimeFigureOut">
              <a:rPr lang="en-US" smtClean="0"/>
              <a:t>1/24/2016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F200C-D8BA-47A1-B19B-D2239CA2F0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761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0FDBE-2331-46FB-B3B3-298EF122837E}" type="datetimeFigureOut">
              <a:rPr lang="en-US" smtClean="0"/>
              <a:t>1/24/2016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F200C-D8BA-47A1-B19B-D2239CA2F0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322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0FDBE-2331-46FB-B3B3-298EF122837E}" type="datetimeFigureOut">
              <a:rPr lang="en-US" smtClean="0"/>
              <a:t>1/24/2016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F200C-D8BA-47A1-B19B-D2239CA2F0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869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0FDBE-2331-46FB-B3B3-298EF122837E}" type="datetimeFigureOut">
              <a:rPr lang="en-US" smtClean="0"/>
              <a:t>1/24/2016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F200C-D8BA-47A1-B19B-D2239CA2F0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087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0FDBE-2331-46FB-B3B3-298EF122837E}" type="datetimeFigureOut">
              <a:rPr lang="en-US" smtClean="0"/>
              <a:t>1/24/2016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F200C-D8BA-47A1-B19B-D2239CA2F0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631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0FDBE-2331-46FB-B3B3-298EF122837E}" type="datetimeFigureOut">
              <a:rPr lang="en-US" smtClean="0"/>
              <a:t>1/24/2016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F200C-D8BA-47A1-B19B-D2239CA2F0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413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0FDBE-2331-46FB-B3B3-298EF122837E}" type="datetimeFigureOut">
              <a:rPr lang="en-US" smtClean="0"/>
              <a:t>1/24/2016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F200C-D8BA-47A1-B19B-D2239CA2F0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421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0FDBE-2331-46FB-B3B3-298EF122837E}" type="datetimeFigureOut">
              <a:rPr lang="en-US" smtClean="0"/>
              <a:t>1/24/2016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F200C-D8BA-47A1-B19B-D2239CA2F0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54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0FDBE-2331-46FB-B3B3-298EF122837E}" type="datetimeFigureOut">
              <a:rPr lang="en-US" smtClean="0"/>
              <a:t>1/24/2016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F200C-D8BA-47A1-B19B-D2239CA2F0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241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0FDBE-2331-46FB-B3B3-298EF122837E}" type="datetimeFigureOut">
              <a:rPr lang="en-US" smtClean="0"/>
              <a:t>1/24/2016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F200C-D8BA-47A1-B19B-D2239CA2F0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607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0FDBE-2331-46FB-B3B3-298EF122837E}" type="datetimeFigureOut">
              <a:rPr lang="en-US" smtClean="0"/>
              <a:t>1/24/2016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F200C-D8BA-47A1-B19B-D2239CA2F0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442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2015-2016</a:t>
            </a:r>
            <a:r>
              <a:rPr lang="zh-CN" altLang="en-US" dirty="0" smtClean="0"/>
              <a:t>年主日学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稳固根基第七课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03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耶稣奇妙的救恩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CN" altLang="en-US" dirty="0"/>
              <a:t>耶稣奇妙的救恩，超过我众过犯</a:t>
            </a:r>
            <a:r>
              <a:rPr lang="zh-CN" altLang="en-US" dirty="0" smtClean="0"/>
              <a:t>，</a:t>
            </a:r>
            <a:endParaRPr lang="en-US" altLang="zh-CN" dirty="0" smtClean="0"/>
          </a:p>
          <a:p>
            <a:r>
              <a:rPr lang="zh-CN" altLang="en-US" dirty="0" smtClean="0"/>
              <a:t>我</a:t>
            </a:r>
            <a:r>
              <a:rPr lang="zh-CN" altLang="en-US" dirty="0"/>
              <a:t>口舌怎能述说，更将从何颂赞？ </a:t>
            </a:r>
            <a:endParaRPr lang="en-US" altLang="zh-CN" dirty="0" smtClean="0"/>
          </a:p>
          <a:p>
            <a:r>
              <a:rPr lang="zh-CN" altLang="en-US" dirty="0" smtClean="0"/>
              <a:t>祂</a:t>
            </a:r>
            <a:r>
              <a:rPr lang="zh-CN" altLang="en-US" dirty="0"/>
              <a:t>除我罪担忧愁，使我得着自由</a:t>
            </a:r>
            <a:r>
              <a:rPr lang="zh-CN" altLang="en-US" dirty="0" smtClean="0"/>
              <a:t>，</a:t>
            </a:r>
            <a:endParaRPr lang="en-US" altLang="zh-CN" dirty="0" smtClean="0"/>
          </a:p>
          <a:p>
            <a:r>
              <a:rPr lang="zh-CN" altLang="en-US" dirty="0" smtClean="0"/>
              <a:t>耶</a:t>
            </a:r>
            <a:r>
              <a:rPr lang="zh-CN" altLang="en-US" dirty="0"/>
              <a:t>稣奇妙的救恩，使我得拯救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主</a:t>
            </a:r>
            <a:r>
              <a:rPr lang="zh-CN" altLang="en-US" dirty="0"/>
              <a:t>耶稣奇妙无比的救恩，深过波涛滚滚大海洋； 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高</a:t>
            </a:r>
            <a:r>
              <a:rPr lang="zh-CN" altLang="en-US" dirty="0"/>
              <a:t>过最高山岭，美过最美泉源</a:t>
            </a:r>
            <a:r>
              <a:rPr lang="zh-CN" altLang="en-US" dirty="0" smtClean="0"/>
              <a:t>，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奇</a:t>
            </a:r>
            <a:r>
              <a:rPr lang="zh-CN" altLang="en-US" dirty="0"/>
              <a:t>妙救恩足够我需用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阔</a:t>
            </a:r>
            <a:r>
              <a:rPr lang="zh-CN" altLang="en-US" dirty="0"/>
              <a:t>过我一生所行的过犯，大过我一切罪污邪情； 我要称扬主圣名，我要赞美主圣名！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378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耶稣奇妙的救恩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CN" altLang="en-US" dirty="0"/>
              <a:t>耶稣奇妙的救恩，临到失丧之人</a:t>
            </a:r>
            <a:r>
              <a:rPr lang="zh-CN" altLang="en-US" dirty="0" smtClean="0"/>
              <a:t>，</a:t>
            </a:r>
            <a:endParaRPr lang="en-US" altLang="zh-CN" dirty="0" smtClean="0"/>
          </a:p>
          <a:p>
            <a:r>
              <a:rPr lang="zh-CN" altLang="en-US" dirty="0" smtClean="0"/>
              <a:t>藉</a:t>
            </a:r>
            <a:r>
              <a:rPr lang="zh-CN" altLang="en-US" dirty="0"/>
              <a:t>救恩我罪得赦，并拯救我灵魂； </a:t>
            </a:r>
            <a:endParaRPr lang="en-US" altLang="zh-CN" dirty="0" smtClean="0"/>
          </a:p>
          <a:p>
            <a:r>
              <a:rPr lang="zh-CN" altLang="en-US" dirty="0" smtClean="0"/>
              <a:t>主</a:t>
            </a:r>
            <a:r>
              <a:rPr lang="zh-CN" altLang="en-US" dirty="0"/>
              <a:t>为我解脱捆绑，使我得着释放</a:t>
            </a:r>
            <a:r>
              <a:rPr lang="zh-CN" altLang="en-US" dirty="0" smtClean="0"/>
              <a:t>，</a:t>
            </a:r>
            <a:endParaRPr lang="en-US" altLang="zh-CN" dirty="0" smtClean="0"/>
          </a:p>
          <a:p>
            <a:r>
              <a:rPr lang="zh-CN" altLang="en-US" dirty="0" smtClean="0"/>
              <a:t>耶</a:t>
            </a:r>
            <a:r>
              <a:rPr lang="zh-CN" altLang="en-US" dirty="0"/>
              <a:t>稣奇妙的救恩，使我得拯救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en-US" altLang="zh-CN" dirty="0" smtClean="0"/>
          </a:p>
          <a:p>
            <a:pPr marL="0" indent="0">
              <a:buNone/>
            </a:pPr>
            <a:r>
              <a:rPr lang="zh-CN" altLang="en-US" dirty="0"/>
              <a:t>主耶稣奇妙无比的救恩，深过波涛滚滚大海洋； 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高过最高山岭，美过最美泉源，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奇妙救恩足够我需用；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阔过我一生所行的过犯，大过我一切罪污邪情； 我要称扬主圣名，我要赞美主圣名！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507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耶稣奇妙的救恩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CN" altLang="en-US" dirty="0"/>
              <a:t>耶稣奇妙的救恩，施与罪恶之人</a:t>
            </a:r>
            <a:r>
              <a:rPr lang="zh-CN" altLang="en-US" dirty="0" smtClean="0"/>
              <a:t>，</a:t>
            </a:r>
            <a:endParaRPr lang="en-US" altLang="zh-CN" dirty="0" smtClean="0"/>
          </a:p>
          <a:p>
            <a:r>
              <a:rPr lang="zh-CN" altLang="en-US" dirty="0" smtClean="0"/>
              <a:t>靠</a:t>
            </a:r>
            <a:r>
              <a:rPr lang="zh-CN" altLang="en-US" dirty="0"/>
              <a:t>主的大能救助，使我顺服归神； </a:t>
            </a:r>
            <a:endParaRPr lang="en-US" altLang="zh-CN" dirty="0" smtClean="0"/>
          </a:p>
          <a:p>
            <a:r>
              <a:rPr lang="zh-CN" altLang="en-US" dirty="0" smtClean="0"/>
              <a:t>蒙</a:t>
            </a:r>
            <a:r>
              <a:rPr lang="zh-CN" altLang="en-US" dirty="0"/>
              <a:t>主赐平安满足，得享天堂永福</a:t>
            </a:r>
            <a:r>
              <a:rPr lang="zh-CN" altLang="en-US" dirty="0" smtClean="0"/>
              <a:t>，</a:t>
            </a:r>
            <a:endParaRPr lang="en-US" altLang="zh-CN" dirty="0" smtClean="0"/>
          </a:p>
          <a:p>
            <a:r>
              <a:rPr lang="zh-CN" altLang="en-US" dirty="0" smtClean="0"/>
              <a:t>耶</a:t>
            </a:r>
            <a:r>
              <a:rPr lang="zh-CN" altLang="en-US" dirty="0"/>
              <a:t>稣奇妙的救恩，使我得拯救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en-US" altLang="zh-CN" dirty="0" smtClean="0"/>
          </a:p>
          <a:p>
            <a:pPr marL="0" indent="0">
              <a:buNone/>
            </a:pPr>
            <a:r>
              <a:rPr lang="zh-CN" altLang="en-US" dirty="0"/>
              <a:t>主耶稣奇妙无比的救恩，深过波涛滚滚大海洋； 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高过最高山岭，美过最美泉源，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奇妙救恩足够我需用；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阔过我一生所行的过犯，大过我一切罪污邪情； 我要称扬主圣名，我要赞美主圣名！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16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i-IN" dirty="0"/>
              <a:t>以色列人的预备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dirty="0"/>
              <a:t>取一只</a:t>
            </a:r>
            <a:r>
              <a:rPr lang="zh-CN" altLang="en-US" dirty="0">
                <a:solidFill>
                  <a:srgbClr val="FF0000"/>
                </a:solidFill>
              </a:rPr>
              <a:t>没有残疾</a:t>
            </a:r>
            <a:r>
              <a:rPr lang="zh-CN" altLang="en-US" dirty="0"/>
              <a:t>的羊羔</a:t>
            </a:r>
            <a:r>
              <a:rPr lang="en-US" dirty="0"/>
              <a:t>				</a:t>
            </a:r>
          </a:p>
          <a:p>
            <a:pPr marL="0" indent="0">
              <a:buNone/>
            </a:pPr>
            <a:r>
              <a:rPr lang="zh-CN" altLang="en-US" dirty="0" smtClean="0">
                <a:solidFill>
                  <a:srgbClr val="FF0000"/>
                </a:solidFill>
              </a:rPr>
              <a:t>正</a:t>
            </a:r>
            <a:r>
              <a:rPr lang="zh-CN" altLang="en-US" dirty="0">
                <a:solidFill>
                  <a:srgbClr val="FF0000"/>
                </a:solidFill>
              </a:rPr>
              <a:t>月十四</a:t>
            </a:r>
            <a:r>
              <a:rPr lang="zh-CN" altLang="en-US" dirty="0" smtClean="0">
                <a:solidFill>
                  <a:srgbClr val="FF0000"/>
                </a:solidFill>
              </a:rPr>
              <a:t>日黄昏时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rgbClr val="FF0000"/>
                </a:solidFill>
              </a:rPr>
              <a:t>全</a:t>
            </a:r>
            <a:r>
              <a:rPr lang="zh-CN" altLang="en-US" dirty="0">
                <a:solidFill>
                  <a:srgbClr val="FF0000"/>
                </a:solidFill>
              </a:rPr>
              <a:t>会众</a:t>
            </a:r>
            <a:r>
              <a:rPr lang="zh-CN" altLang="en-US" dirty="0"/>
              <a:t>把羊羔宰了</a:t>
            </a:r>
            <a:r>
              <a:rPr lang="zh-CN" altLang="en-US" dirty="0" smtClean="0"/>
              <a:t>，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>
                <a:solidFill>
                  <a:srgbClr val="FF0000"/>
                </a:solidFill>
              </a:rPr>
              <a:t>血</a:t>
            </a:r>
            <a:r>
              <a:rPr lang="zh-CN" altLang="en-US" dirty="0">
                <a:solidFill>
                  <a:srgbClr val="FF0000"/>
                </a:solidFill>
              </a:rPr>
              <a:t>要流出</a:t>
            </a:r>
            <a:r>
              <a:rPr lang="zh-CN" altLang="en-US" dirty="0" smtClean="0">
                <a:solidFill>
                  <a:srgbClr val="FF0000"/>
                </a:solidFill>
              </a:rPr>
              <a:t>来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en-US" dirty="0" smtClean="0"/>
              <a:t>各</a:t>
            </a:r>
            <a:r>
              <a:rPr lang="zh-CN" altLang="en-US" dirty="0"/>
              <a:t>家要把</a:t>
            </a:r>
            <a:r>
              <a:rPr lang="zh-CN" altLang="en-US" dirty="0">
                <a:solidFill>
                  <a:srgbClr val="FF0000"/>
                </a:solidFill>
              </a:rPr>
              <a:t>血涂在房屋门框和门楣上</a:t>
            </a:r>
            <a:r>
              <a:rPr lang="en-US" dirty="0">
                <a:solidFill>
                  <a:srgbClr val="FF0000"/>
                </a:solidFill>
              </a:rPr>
              <a:t>	</a:t>
            </a:r>
          </a:p>
          <a:p>
            <a:pPr marL="0" indent="0">
              <a:buNone/>
            </a:pPr>
            <a:r>
              <a:rPr lang="zh-CN" altLang="en-US" dirty="0" smtClean="0"/>
              <a:t>以</a:t>
            </a:r>
            <a:r>
              <a:rPr lang="zh-CN" altLang="en-US" dirty="0"/>
              <a:t>色列人</a:t>
            </a:r>
            <a:r>
              <a:rPr lang="zh-CN" altLang="en-US" dirty="0">
                <a:solidFill>
                  <a:srgbClr val="FF0000"/>
                </a:solidFill>
              </a:rPr>
              <a:t>要留在涂过血的屋内</a:t>
            </a:r>
            <a:r>
              <a:rPr lang="zh-CN" altLang="en-US" dirty="0"/>
              <a:t>躲过灭长子之灾</a:t>
            </a:r>
            <a:r>
              <a:rPr lang="en-US" dirty="0"/>
              <a:t>				</a:t>
            </a:r>
            <a:endParaRPr lang="en-US" dirty="0" smtClean="0"/>
          </a:p>
          <a:p>
            <a:pPr marL="0" indent="0">
              <a:buNone/>
            </a:pPr>
            <a:r>
              <a:rPr lang="zh-CN" altLang="en-US" dirty="0" smtClean="0"/>
              <a:t>羊</a:t>
            </a:r>
            <a:r>
              <a:rPr lang="zh-CN" altLang="en-US" dirty="0"/>
              <a:t>羔的</a:t>
            </a:r>
            <a:r>
              <a:rPr lang="zh-CN" altLang="en-US" dirty="0">
                <a:solidFill>
                  <a:srgbClr val="FF0000"/>
                </a:solidFill>
              </a:rPr>
              <a:t>骨头一根也不可折断</a:t>
            </a: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844140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创世记</a:t>
            </a:r>
            <a:r>
              <a:rPr lang="en-US" dirty="0" smtClean="0"/>
              <a:t>15</a:t>
            </a:r>
            <a:r>
              <a:rPr lang="zh-CN" altLang="en-US" dirty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13</a:t>
            </a:r>
            <a:r>
              <a:rPr lang="zh-CN" altLang="en-US" dirty="0" smtClean="0"/>
              <a:t>耶</a:t>
            </a:r>
            <a:r>
              <a:rPr lang="zh-CN" altLang="en-US" dirty="0"/>
              <a:t>和华对亚伯兰说，你要的确知道，你的后裔必寄居别人的地，又服事那地的人。那地的人要苦待他们四百年。</a:t>
            </a:r>
          </a:p>
          <a:p>
            <a:r>
              <a:rPr lang="en-US" altLang="zh-CN" dirty="0" smtClean="0"/>
              <a:t>14</a:t>
            </a:r>
            <a:r>
              <a:rPr lang="zh-CN" altLang="en-US" dirty="0" smtClean="0"/>
              <a:t>并</a:t>
            </a:r>
            <a:r>
              <a:rPr lang="zh-CN" altLang="en-US" dirty="0"/>
              <a:t>且他们所要服事的那国，我要惩罚，后来他们必带着许多财物从那里出来。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17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538" y="990600"/>
            <a:ext cx="663892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030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jonahome.net/files02/NTM_FirmFoundations/images/C0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685800"/>
            <a:ext cx="6638925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9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538" y="990600"/>
            <a:ext cx="663892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966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诗篇</a:t>
            </a:r>
            <a:r>
              <a:rPr lang="en-US" dirty="0"/>
              <a:t>105:41,42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祂打开磐石，水就涌出，在乾旱之处，</a:t>
            </a:r>
            <a:r>
              <a:rPr lang="zh-CN" altLang="en-US" dirty="0">
                <a:solidFill>
                  <a:srgbClr val="FF0000"/>
                </a:solidFill>
              </a:rPr>
              <a:t>水流成河</a:t>
            </a:r>
            <a:r>
              <a:rPr lang="zh-CN" altLang="en-US" dirty="0"/>
              <a:t>。这都因祂记念</a:t>
            </a:r>
            <a:r>
              <a:rPr lang="en-US" dirty="0"/>
              <a:t>	</a:t>
            </a:r>
            <a:r>
              <a:rPr lang="zh-CN" altLang="en-US" dirty="0"/>
              <a:t>祂的圣言和祂的仆人亚伯拉罕。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4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诗篇</a:t>
            </a:r>
            <a:r>
              <a:rPr lang="en-US" altLang="zh-CN" dirty="0" smtClean="0"/>
              <a:t>103</a:t>
            </a:r>
            <a:r>
              <a:rPr lang="zh-CN" altLang="en-US" dirty="0" smtClean="0"/>
              <a:t>：</a:t>
            </a:r>
            <a:r>
              <a:rPr lang="en-US" altLang="zh-CN" dirty="0" smtClean="0"/>
              <a:t>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祂使</a:t>
            </a:r>
            <a:r>
              <a:rPr lang="zh-CN" altLang="en-US" dirty="0"/>
              <a:t>摩西知</a:t>
            </a:r>
            <a:r>
              <a:rPr lang="zh-CN" altLang="en-US" dirty="0" smtClean="0"/>
              <a:t>道祂的</a:t>
            </a:r>
            <a:r>
              <a:rPr lang="zh-CN" altLang="en-US" dirty="0">
                <a:solidFill>
                  <a:srgbClr val="FF0000"/>
                </a:solidFill>
              </a:rPr>
              <a:t>法则</a:t>
            </a:r>
            <a:r>
              <a:rPr lang="zh-CN" altLang="en-US" dirty="0"/>
              <a:t>，叫以色列人晓</a:t>
            </a:r>
            <a:r>
              <a:rPr lang="zh-CN" altLang="en-US" dirty="0" smtClean="0"/>
              <a:t>得祂的</a:t>
            </a:r>
            <a:r>
              <a:rPr lang="zh-CN" altLang="en-US" dirty="0">
                <a:solidFill>
                  <a:srgbClr val="FF0000"/>
                </a:solidFill>
              </a:rPr>
              <a:t>作为</a:t>
            </a:r>
            <a:r>
              <a:rPr lang="zh-CN" altLang="en-US" dirty="0"/>
              <a:t>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876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出埃及记</a:t>
            </a:r>
            <a:r>
              <a:rPr lang="en-US" altLang="zh-CN" dirty="0" smtClean="0"/>
              <a:t>3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神说，我必与你同在。你将百姓从埃及领出来之后，你们必在这山上事奉我，这就是我打发你去的</a:t>
            </a:r>
            <a:r>
              <a:rPr lang="zh-CN" altLang="en-US" dirty="0">
                <a:solidFill>
                  <a:srgbClr val="FF0000"/>
                </a:solidFill>
              </a:rPr>
              <a:t>证据</a:t>
            </a:r>
            <a:r>
              <a:rPr lang="zh-CN" altLang="en-US" dirty="0"/>
              <a:t>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804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538" y="990600"/>
            <a:ext cx="663892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398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85800" y="381000"/>
            <a:ext cx="8229600" cy="4525963"/>
          </a:xfrm>
        </p:spPr>
        <p:txBody>
          <a:bodyPr>
            <a:noAutofit/>
          </a:bodyPr>
          <a:lstStyle/>
          <a:p>
            <a:r>
              <a:rPr lang="zh-CN" altLang="en-US" sz="2800" dirty="0"/>
              <a:t>除了我以外，你不可有别的神</a:t>
            </a:r>
            <a:r>
              <a:rPr lang="zh-CN" altLang="en-US" sz="2800" dirty="0" smtClean="0"/>
              <a:t>。</a:t>
            </a:r>
            <a:endParaRPr lang="en-US" altLang="zh-CN" sz="2800" dirty="0" smtClean="0"/>
          </a:p>
          <a:p>
            <a:r>
              <a:rPr lang="zh-CN" altLang="en-US" sz="2800" dirty="0"/>
              <a:t>不可为自己雕刻偶</a:t>
            </a:r>
            <a:r>
              <a:rPr lang="zh-CN" altLang="en-US" sz="2800" dirty="0" smtClean="0"/>
              <a:t>像，</a:t>
            </a:r>
            <a:r>
              <a:rPr lang="en-US" altLang="zh-CN" sz="2800" dirty="0" smtClean="0"/>
              <a:t>……</a:t>
            </a:r>
            <a:r>
              <a:rPr lang="zh-CN" altLang="en-US" sz="2800" dirty="0"/>
              <a:t>不可跪拜那些像，也不可事奉</a:t>
            </a:r>
            <a:r>
              <a:rPr lang="zh-CN" altLang="en-US" sz="2800" dirty="0" smtClean="0"/>
              <a:t>它。</a:t>
            </a:r>
            <a:endParaRPr lang="en-US" altLang="zh-CN" sz="2800" dirty="0" smtClean="0"/>
          </a:p>
          <a:p>
            <a:r>
              <a:rPr lang="zh-CN" altLang="en-US" sz="2800" dirty="0"/>
              <a:t>不可妄称耶和华你神的</a:t>
            </a:r>
            <a:r>
              <a:rPr lang="zh-CN" altLang="en-US" sz="2800" dirty="0" smtClean="0"/>
              <a:t>名</a:t>
            </a:r>
            <a:endParaRPr lang="en-US" altLang="zh-CN" sz="2800" dirty="0" smtClean="0"/>
          </a:p>
          <a:p>
            <a:r>
              <a:rPr lang="zh-CN" altLang="en-US" sz="2800" dirty="0"/>
              <a:t>当记念安息日，守为圣日</a:t>
            </a:r>
            <a:r>
              <a:rPr lang="zh-CN" altLang="en-US" sz="2800" dirty="0" smtClean="0"/>
              <a:t>。</a:t>
            </a:r>
            <a:endParaRPr lang="en-US" altLang="zh-CN" sz="2800" dirty="0" smtClean="0"/>
          </a:p>
          <a:p>
            <a:r>
              <a:rPr lang="zh-CN" altLang="en-US" sz="2800" dirty="0"/>
              <a:t>当孝敬父</a:t>
            </a:r>
            <a:r>
              <a:rPr lang="zh-CN" altLang="en-US" sz="2800" dirty="0" smtClean="0"/>
              <a:t>母</a:t>
            </a:r>
            <a:endParaRPr lang="en-US" altLang="zh-CN" sz="2800" dirty="0" smtClean="0"/>
          </a:p>
          <a:p>
            <a:r>
              <a:rPr lang="zh-CN" altLang="en-US" sz="2800" dirty="0"/>
              <a:t>不可杀</a:t>
            </a:r>
            <a:r>
              <a:rPr lang="zh-CN" altLang="en-US" sz="2800" dirty="0" smtClean="0"/>
              <a:t>人</a:t>
            </a:r>
            <a:endParaRPr lang="en-US" altLang="zh-CN" sz="2800" dirty="0" smtClean="0"/>
          </a:p>
          <a:p>
            <a:r>
              <a:rPr lang="zh-CN" altLang="en-US" sz="2800" dirty="0"/>
              <a:t>不可奸淫</a:t>
            </a:r>
            <a:r>
              <a:rPr lang="zh-CN" altLang="en-US" sz="2800" dirty="0" smtClean="0"/>
              <a:t>。</a:t>
            </a:r>
            <a:endParaRPr lang="en-US" altLang="zh-CN" sz="2800" dirty="0" smtClean="0"/>
          </a:p>
          <a:p>
            <a:r>
              <a:rPr lang="zh-CN" altLang="en-US" sz="2800" dirty="0"/>
              <a:t>不可偷盗</a:t>
            </a:r>
            <a:r>
              <a:rPr lang="zh-CN" altLang="en-US" sz="2800" dirty="0" smtClean="0"/>
              <a:t>。</a:t>
            </a:r>
            <a:endParaRPr lang="en-US" altLang="zh-CN" sz="2800" dirty="0"/>
          </a:p>
          <a:p>
            <a:r>
              <a:rPr lang="zh-CN" altLang="en-US" sz="2800" dirty="0"/>
              <a:t>不可作假见证陷害人。</a:t>
            </a:r>
          </a:p>
          <a:p>
            <a:r>
              <a:rPr lang="zh-CN" altLang="en-US" sz="2800" dirty="0" smtClean="0"/>
              <a:t>不</a:t>
            </a:r>
            <a:r>
              <a:rPr lang="zh-CN" altLang="en-US" sz="2800" dirty="0"/>
              <a:t>可贪恋人的房屋，也不可贪恋人的妻子，仆婢，牛驴，并他一切所有的。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76922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雅各书</a:t>
            </a:r>
            <a:r>
              <a:rPr lang="en-US" dirty="0"/>
              <a:t>2:10,11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因为凡遵守全律法的，只在一条上跌倒，他就是犯了众条。原来那说“不可奸淫”的，也说“不可杀人”。你就是不奸淫，却杀人，仍是成了犯律法的。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47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罗马</a:t>
            </a:r>
            <a:r>
              <a:rPr lang="zh-CN" altLang="en-US" dirty="0" smtClean="0"/>
              <a:t>书</a:t>
            </a:r>
            <a:r>
              <a:rPr lang="en-US" altLang="zh-CN" dirty="0" smtClean="0"/>
              <a:t>3:12</a:t>
            </a:r>
            <a:r>
              <a:rPr lang="zh-CN" altLang="en-US" dirty="0"/>
              <a:t/>
            </a:r>
            <a:br>
              <a:rPr lang="zh-CN" alt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 </a:t>
            </a:r>
            <a:r>
              <a:rPr lang="zh-CN" altLang="en-US" dirty="0" smtClean="0"/>
              <a:t>所</a:t>
            </a:r>
            <a:r>
              <a:rPr lang="zh-CN" altLang="en-US" dirty="0"/>
              <a:t>以凡有血气的没有一个，因行律法，能在神面前称义。因为律法本是叫人知罪。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27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918" y="2228850"/>
            <a:ext cx="649605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21504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75" y="1457325"/>
            <a:ext cx="7512050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59174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538" y="990600"/>
            <a:ext cx="663892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577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538" y="990600"/>
            <a:ext cx="663892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33464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538" y="990600"/>
            <a:ext cx="663892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686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希伯来书</a:t>
            </a:r>
            <a:r>
              <a:rPr lang="en-US" dirty="0"/>
              <a:t>9:8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圣灵用此指明，头一层帐幕仍存的时候，进入至圣所的路还未显明。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47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919288"/>
            <a:ext cx="5715000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84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利未记17:11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因为活物的生命是在血中。我把这血赐给你们，可以在坛上为你们的生命赎罪，因</a:t>
            </a:r>
            <a:r>
              <a:rPr lang="zh-CN" altLang="en-US" dirty="0">
                <a:solidFill>
                  <a:srgbClr val="FF0000"/>
                </a:solidFill>
              </a:rPr>
              <a:t>血里有生命，所以能赎罪。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54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希伯来书9：22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按着律法，凡物差不多都是用血洁净的，</a:t>
            </a:r>
            <a:r>
              <a:rPr lang="zh-CN" altLang="en-US" dirty="0">
                <a:solidFill>
                  <a:srgbClr val="FF0000"/>
                </a:solidFill>
              </a:rPr>
              <a:t>若不流血，罪就不得赦免了</a:t>
            </a:r>
            <a:r>
              <a:rPr lang="zh-CN" altLang="en-US" dirty="0"/>
              <a:t>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60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538" y="990600"/>
            <a:ext cx="663892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3837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cdn.baojiayin.com/media/catalog/product/cache/2/image/1800x/e4cef2e334b7a7554a49ce5b7dd983a6/4/7/4707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-685800"/>
            <a:ext cx="5715000" cy="810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883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希伯来书</a:t>
            </a:r>
            <a:r>
              <a:rPr lang="en-US" dirty="0" smtClean="0"/>
              <a:t>10</a:t>
            </a:r>
            <a:r>
              <a:rPr lang="zh-CN" altLang="en-US" dirty="0" smtClean="0"/>
              <a:t>章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3</a:t>
            </a:r>
            <a:r>
              <a:rPr lang="zh-CN" altLang="en-US" dirty="0" smtClean="0"/>
              <a:t>但</a:t>
            </a:r>
            <a:r>
              <a:rPr lang="zh-CN" altLang="en-US" dirty="0"/>
              <a:t>这些祭物是叫人每年</a:t>
            </a:r>
            <a:r>
              <a:rPr lang="zh-CN" altLang="en-US" dirty="0">
                <a:solidFill>
                  <a:srgbClr val="FF0000"/>
                </a:solidFill>
              </a:rPr>
              <a:t>想起罪</a:t>
            </a:r>
            <a:r>
              <a:rPr lang="zh-CN" altLang="en-US" dirty="0" smtClean="0">
                <a:solidFill>
                  <a:srgbClr val="FF0000"/>
                </a:solidFill>
              </a:rPr>
              <a:t>来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en-US" altLang="zh-CN" dirty="0"/>
              <a:t>4</a:t>
            </a:r>
            <a:r>
              <a:rPr lang="zh-CN" altLang="en-US" dirty="0" smtClean="0"/>
              <a:t>因</a:t>
            </a:r>
            <a:r>
              <a:rPr lang="zh-CN" altLang="en-US" dirty="0"/>
              <a:t>为公牛和山羊的血</a:t>
            </a:r>
            <a:r>
              <a:rPr lang="zh-CN" altLang="en-US" dirty="0">
                <a:solidFill>
                  <a:srgbClr val="FF0000"/>
                </a:solidFill>
              </a:rPr>
              <a:t>断不能除罪</a:t>
            </a:r>
            <a:r>
              <a:rPr lang="zh-CN" altLang="en-US" dirty="0"/>
              <a:t>。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75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约翰福音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35</a:t>
            </a:r>
            <a:r>
              <a:rPr lang="zh-CN" altLang="en-US" dirty="0" smtClean="0"/>
              <a:t>再</a:t>
            </a:r>
            <a:r>
              <a:rPr lang="zh-CN" altLang="en-US" dirty="0"/>
              <a:t>次日，约翰同两个门徒站在那里。</a:t>
            </a:r>
          </a:p>
          <a:p>
            <a:r>
              <a:rPr lang="en-US" altLang="zh-CN" dirty="0" smtClean="0"/>
              <a:t>36</a:t>
            </a:r>
            <a:r>
              <a:rPr lang="zh-CN" altLang="en-US" dirty="0" smtClean="0"/>
              <a:t>他</a:t>
            </a:r>
            <a:r>
              <a:rPr lang="zh-CN" altLang="en-US" dirty="0"/>
              <a:t>见</a:t>
            </a:r>
            <a:r>
              <a:rPr lang="zh-CN" altLang="en-US" dirty="0">
                <a:solidFill>
                  <a:srgbClr val="FF0000"/>
                </a:solidFill>
              </a:rPr>
              <a:t>耶稣</a:t>
            </a:r>
            <a:r>
              <a:rPr lang="zh-CN" altLang="en-US" dirty="0"/>
              <a:t>行走，就说，看哪，</a:t>
            </a:r>
            <a:r>
              <a:rPr lang="zh-CN" altLang="en-US" dirty="0">
                <a:solidFill>
                  <a:srgbClr val="FF0000"/>
                </a:solidFill>
              </a:rPr>
              <a:t>这是神的羔羊。</a:t>
            </a:r>
          </a:p>
        </p:txBody>
      </p:sp>
    </p:spTree>
    <p:extLst>
      <p:ext uri="{BB962C8B-B14F-4D97-AF65-F5344CB8AC3E}">
        <p14:creationId xmlns:p14="http://schemas.microsoft.com/office/powerpoint/2010/main" val="150364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u="sng" dirty="0"/>
              <a:t>希伯来书 </a:t>
            </a:r>
            <a:r>
              <a:rPr lang="en-US" altLang="zh-CN" u="sng" dirty="0" smtClean="0"/>
              <a:t>9</a:t>
            </a:r>
            <a:r>
              <a:rPr lang="zh-CN" altLang="en-US" u="sng" dirty="0" smtClean="0"/>
              <a:t>：</a:t>
            </a:r>
            <a:r>
              <a:rPr lang="en-US" altLang="zh-CN" u="sng" dirty="0" smtClean="0"/>
              <a:t>7</a:t>
            </a:r>
            <a:r>
              <a:rPr lang="zh-CN" altLang="en-US" dirty="0"/>
              <a:t/>
            </a:r>
            <a:br>
              <a:rPr lang="zh-CN" alt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 </a:t>
            </a:r>
            <a:r>
              <a:rPr lang="zh-CN" altLang="en-US" dirty="0" smtClean="0"/>
              <a:t>至</a:t>
            </a:r>
            <a:r>
              <a:rPr lang="zh-CN" altLang="en-US" dirty="0"/>
              <a:t>于第二层帐幕，惟有大祭司</a:t>
            </a:r>
            <a:r>
              <a:rPr lang="zh-CN" altLang="en-US" dirty="0">
                <a:solidFill>
                  <a:srgbClr val="FF0000"/>
                </a:solidFill>
              </a:rPr>
              <a:t>一年一次</a:t>
            </a:r>
            <a:r>
              <a:rPr lang="zh-CN" altLang="en-US" dirty="0"/>
              <a:t>独自进去，没有不带着血，为自己和百姓的</a:t>
            </a:r>
            <a:r>
              <a:rPr lang="zh-CN" altLang="en-US" dirty="0">
                <a:solidFill>
                  <a:srgbClr val="FF0000"/>
                </a:solidFill>
              </a:rPr>
              <a:t>过错</a:t>
            </a:r>
            <a:r>
              <a:rPr lang="zh-CN" altLang="en-US" dirty="0"/>
              <a:t>献上。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24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希伯来书 </a:t>
            </a:r>
            <a:r>
              <a:rPr lang="en-US" altLang="zh-CN" dirty="0" smtClean="0"/>
              <a:t>2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17</a:t>
            </a:r>
            <a:r>
              <a:rPr lang="zh-CN" altLang="en-US" dirty="0"/>
              <a:t/>
            </a:r>
            <a:br>
              <a:rPr lang="zh-CN" alt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所以祂凡</a:t>
            </a:r>
            <a:r>
              <a:rPr lang="zh-CN" altLang="en-US" dirty="0"/>
              <a:t>事该</a:t>
            </a:r>
            <a:r>
              <a:rPr lang="zh-CN" altLang="en-US" dirty="0" smtClean="0"/>
              <a:t>与祂的</a:t>
            </a:r>
            <a:r>
              <a:rPr lang="zh-CN" altLang="en-US" dirty="0"/>
              <a:t>弟兄相同，为要在神的事上，成为慈悲忠信的</a:t>
            </a:r>
            <a:r>
              <a:rPr lang="zh-CN" altLang="en-US" dirty="0">
                <a:solidFill>
                  <a:srgbClr val="FF0000"/>
                </a:solidFill>
              </a:rPr>
              <a:t>大祭司</a:t>
            </a:r>
            <a:r>
              <a:rPr lang="zh-CN" altLang="en-US" dirty="0"/>
              <a:t>，</a:t>
            </a:r>
            <a:r>
              <a:rPr lang="zh-CN" altLang="en-US" dirty="0">
                <a:solidFill>
                  <a:srgbClr val="FF0000"/>
                </a:solidFill>
              </a:rPr>
              <a:t>为百姓的罪献上挽回祭。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21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约翰福音</a:t>
            </a:r>
            <a:r>
              <a:rPr lang="en-US" altLang="zh-CN" dirty="0" smtClean="0"/>
              <a:t>1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律法本是借着摩西</a:t>
            </a:r>
            <a:r>
              <a:rPr lang="zh-CN" altLang="en-US" dirty="0">
                <a:solidFill>
                  <a:srgbClr val="FF0000"/>
                </a:solidFill>
              </a:rPr>
              <a:t>传</a:t>
            </a:r>
            <a:r>
              <a:rPr lang="zh-CN" altLang="en-US" dirty="0"/>
              <a:t>的，恩典和真理，都是</a:t>
            </a:r>
            <a:r>
              <a:rPr lang="zh-CN" altLang="en-US" dirty="0">
                <a:solidFill>
                  <a:srgbClr val="FF0000"/>
                </a:solidFill>
              </a:rPr>
              <a:t>由耶稣基督来的</a:t>
            </a:r>
            <a:r>
              <a:rPr lang="zh-CN" altLang="en-US" dirty="0"/>
              <a:t>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75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希伯来书 </a:t>
            </a:r>
            <a:r>
              <a:rPr lang="en-US" altLang="zh-CN" dirty="0" smtClean="0"/>
              <a:t>4</a:t>
            </a:r>
            <a:r>
              <a:rPr lang="zh-CN" altLang="en-US" dirty="0" smtClean="0"/>
              <a:t>章</a:t>
            </a:r>
            <a:r>
              <a:rPr lang="zh-CN" altLang="en-US" dirty="0"/>
              <a:t/>
            </a:r>
            <a:br>
              <a:rPr lang="zh-CN" alt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14</a:t>
            </a:r>
            <a:r>
              <a:rPr lang="zh-CN" altLang="en-US" dirty="0" smtClean="0"/>
              <a:t>我</a:t>
            </a:r>
            <a:r>
              <a:rPr lang="zh-CN" altLang="en-US" dirty="0"/>
              <a:t>们既然有一位已经升入高天尊荣的</a:t>
            </a:r>
            <a:r>
              <a:rPr lang="zh-CN" altLang="en-US" dirty="0">
                <a:solidFill>
                  <a:srgbClr val="FF0000"/>
                </a:solidFill>
              </a:rPr>
              <a:t>大祭司，就是神的儿子耶稣，</a:t>
            </a:r>
            <a:r>
              <a:rPr lang="zh-CN" altLang="en-US" dirty="0"/>
              <a:t>便当持定所承认的道。</a:t>
            </a:r>
          </a:p>
          <a:p>
            <a:r>
              <a:rPr lang="en-US" altLang="zh-CN" dirty="0" smtClean="0"/>
              <a:t>15</a:t>
            </a:r>
            <a:r>
              <a:rPr lang="zh-CN" altLang="en-US" dirty="0" smtClean="0"/>
              <a:t>因</a:t>
            </a:r>
            <a:r>
              <a:rPr lang="zh-CN" altLang="en-US" dirty="0"/>
              <a:t>我们的大祭司，并非不能体恤我们的软弱</a:t>
            </a:r>
            <a:r>
              <a:rPr lang="zh-CN" altLang="en-US" dirty="0" smtClean="0"/>
              <a:t>。祂也</a:t>
            </a:r>
            <a:r>
              <a:rPr lang="zh-CN" altLang="en-US" dirty="0"/>
              <a:t>曾凡事受过试探，与我们一样。只</a:t>
            </a:r>
            <a:r>
              <a:rPr lang="zh-CN" altLang="en-US" dirty="0" smtClean="0"/>
              <a:t>是祂没</a:t>
            </a:r>
            <a:r>
              <a:rPr lang="zh-CN" altLang="en-US" dirty="0"/>
              <a:t>有犯罪。</a:t>
            </a:r>
          </a:p>
          <a:p>
            <a:r>
              <a:rPr lang="en-US" altLang="zh-CN" dirty="0" smtClean="0"/>
              <a:t>16</a:t>
            </a:r>
            <a:r>
              <a:rPr lang="zh-CN" altLang="en-US" dirty="0" smtClean="0"/>
              <a:t>所</a:t>
            </a:r>
            <a:r>
              <a:rPr lang="zh-CN" altLang="en-US" dirty="0"/>
              <a:t>以我们</a:t>
            </a:r>
            <a:r>
              <a:rPr lang="zh-CN" altLang="en-US" dirty="0">
                <a:solidFill>
                  <a:srgbClr val="FF0000"/>
                </a:solidFill>
              </a:rPr>
              <a:t>只管坦然无惧地，来到施恩的宝座前</a:t>
            </a:r>
            <a:r>
              <a:rPr lang="zh-CN" altLang="en-US" dirty="0"/>
              <a:t>，为要得怜恤，蒙恩惠作随时的帮助。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91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希伯来书</a:t>
            </a:r>
            <a:r>
              <a:rPr lang="en-US" altLang="zh-CN" dirty="0" smtClean="0"/>
              <a:t>12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 smtClean="0"/>
              <a:t>18</a:t>
            </a:r>
            <a:r>
              <a:rPr lang="zh-CN" altLang="en-US" dirty="0" smtClean="0"/>
              <a:t>你</a:t>
            </a:r>
            <a:r>
              <a:rPr lang="zh-CN" altLang="en-US" dirty="0"/>
              <a:t>们原不是来到那能摸的山，此山有火焰，密云，黑暗，暴风，</a:t>
            </a:r>
          </a:p>
          <a:p>
            <a:pPr marL="0" indent="0">
              <a:buNone/>
            </a:pPr>
            <a:r>
              <a:rPr lang="en-US" altLang="zh-CN" dirty="0" smtClean="0"/>
              <a:t>19</a:t>
            </a:r>
            <a:r>
              <a:rPr lang="zh-CN" altLang="en-US" dirty="0" smtClean="0"/>
              <a:t>角</a:t>
            </a:r>
            <a:r>
              <a:rPr lang="zh-CN" altLang="en-US" dirty="0"/>
              <a:t>声与说话的声音。那些听见这声音的。都求不要再向他们说话</a:t>
            </a:r>
            <a:r>
              <a:rPr lang="zh-CN" altLang="en-US" dirty="0" smtClean="0"/>
              <a:t>。</a:t>
            </a:r>
            <a:r>
              <a:rPr lang="en-US" altLang="zh-CN" dirty="0" smtClean="0"/>
              <a:t>……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 smtClean="0"/>
              <a:t>21</a:t>
            </a:r>
            <a:r>
              <a:rPr lang="zh-CN" altLang="en-US" dirty="0" smtClean="0"/>
              <a:t>所</a:t>
            </a:r>
            <a:r>
              <a:rPr lang="zh-CN" altLang="en-US" dirty="0"/>
              <a:t>见的极其可</a:t>
            </a:r>
            <a:r>
              <a:rPr lang="zh-CN" altLang="en-US" dirty="0" smtClean="0"/>
              <a:t>怕</a:t>
            </a:r>
            <a:r>
              <a:rPr lang="en-US" altLang="zh-CN" dirty="0" smtClean="0"/>
              <a:t>,</a:t>
            </a:r>
            <a:r>
              <a:rPr lang="zh-CN" altLang="en-US" dirty="0" smtClean="0"/>
              <a:t>甚</a:t>
            </a:r>
            <a:r>
              <a:rPr lang="zh-CN" altLang="en-US" dirty="0"/>
              <a:t>至摩西</a:t>
            </a:r>
            <a:r>
              <a:rPr lang="zh-CN" altLang="en-US" dirty="0" smtClean="0"/>
              <a:t>说</a:t>
            </a:r>
            <a:r>
              <a:rPr lang="en-US" altLang="zh-CN" dirty="0" smtClean="0"/>
              <a:t>,</a:t>
            </a:r>
            <a:r>
              <a:rPr lang="zh-CN" altLang="en-US" dirty="0" smtClean="0"/>
              <a:t>我</a:t>
            </a:r>
            <a:r>
              <a:rPr lang="zh-CN" altLang="en-US" dirty="0"/>
              <a:t>甚是恐惧战兢。</a:t>
            </a:r>
          </a:p>
          <a:p>
            <a:pPr marL="0" indent="0">
              <a:buNone/>
            </a:pPr>
            <a:r>
              <a:rPr lang="en-US" altLang="zh-CN" dirty="0" smtClean="0"/>
              <a:t>22</a:t>
            </a:r>
            <a:r>
              <a:rPr lang="zh-CN" altLang="en-US" dirty="0" smtClean="0"/>
              <a:t>你</a:t>
            </a:r>
            <a:r>
              <a:rPr lang="zh-CN" altLang="en-US" dirty="0"/>
              <a:t>们乃是来到锡安山，永生神的城邑，就是天上的耶路撒冷</a:t>
            </a:r>
            <a:r>
              <a:rPr lang="zh-CN" altLang="en-US" dirty="0" smtClean="0"/>
              <a:t>。</a:t>
            </a:r>
            <a:r>
              <a:rPr lang="en-US" altLang="zh-CN" dirty="0" smtClean="0"/>
              <a:t>……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6522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152400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zh-CN" altLang="en-US" sz="8000" dirty="0"/>
              <a:t>恩</a:t>
            </a:r>
            <a:r>
              <a:rPr lang="zh-CN" altLang="en-US" sz="8000" dirty="0" smtClean="0"/>
              <a:t>慈</a:t>
            </a:r>
            <a:r>
              <a:rPr lang="en-US" altLang="zh-CN" sz="8000" dirty="0" smtClean="0"/>
              <a:t>(kindness)</a:t>
            </a:r>
          </a:p>
          <a:p>
            <a:pPr marL="0" indent="0" algn="ctr">
              <a:buNone/>
            </a:pPr>
            <a:r>
              <a:rPr lang="zh-CN" altLang="en-US" sz="8000" dirty="0" smtClean="0"/>
              <a:t>恩典</a:t>
            </a:r>
            <a:r>
              <a:rPr lang="en-US" altLang="zh-CN" sz="8000" dirty="0" smtClean="0"/>
              <a:t>(grace)</a:t>
            </a:r>
          </a:p>
          <a:p>
            <a:pPr marL="0" indent="0" algn="ctr">
              <a:buNone/>
            </a:pPr>
            <a:r>
              <a:rPr lang="zh-CN" altLang="en-US" sz="8000" dirty="0"/>
              <a:t>恩</a:t>
            </a:r>
            <a:r>
              <a:rPr lang="zh-CN" altLang="en-US" sz="8000" dirty="0" smtClean="0"/>
              <a:t>惠</a:t>
            </a:r>
            <a:r>
              <a:rPr lang="en-US" altLang="zh-CN" sz="8000" dirty="0" smtClean="0"/>
              <a:t>(mercy)</a:t>
            </a:r>
            <a:endParaRPr lang="zh-CN" altLang="en-US" sz="8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19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耶稣奇妙的救恩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耶稣奇妙的救恩，超过我众过犯</a:t>
            </a:r>
            <a:r>
              <a:rPr lang="zh-CN" altLang="en-US" dirty="0" smtClean="0">
                <a:solidFill>
                  <a:srgbClr val="FF0000"/>
                </a:solidFill>
              </a:rPr>
              <a:t>，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zh-CN" altLang="en-US" dirty="0" smtClean="0"/>
              <a:t>我</a:t>
            </a:r>
            <a:r>
              <a:rPr lang="zh-CN" altLang="en-US" dirty="0"/>
              <a:t>口舌怎能述说，更将从何颂赞？ </a:t>
            </a:r>
            <a:endParaRPr lang="en-US" altLang="zh-CN" dirty="0" smtClean="0"/>
          </a:p>
          <a:p>
            <a:r>
              <a:rPr lang="zh-CN" altLang="en-US" dirty="0" smtClean="0"/>
              <a:t>祂</a:t>
            </a:r>
            <a:r>
              <a:rPr lang="zh-CN" altLang="en-US" dirty="0"/>
              <a:t>除我罪担忧愁，使我得着自由</a:t>
            </a:r>
            <a:r>
              <a:rPr lang="zh-CN" altLang="en-US" dirty="0" smtClean="0"/>
              <a:t>，</a:t>
            </a:r>
            <a:endParaRPr lang="en-US" altLang="zh-CN" dirty="0" smtClean="0"/>
          </a:p>
          <a:p>
            <a:r>
              <a:rPr lang="zh-CN" altLang="en-US" dirty="0" smtClean="0"/>
              <a:t>耶</a:t>
            </a:r>
            <a:r>
              <a:rPr lang="zh-CN" altLang="en-US" dirty="0"/>
              <a:t>稣奇妙的救恩，使我得拯救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主</a:t>
            </a:r>
            <a:r>
              <a:rPr lang="zh-CN" altLang="en-US" dirty="0"/>
              <a:t>耶稣奇妙无比的救恩，深过波涛滚滚大海洋； 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高</a:t>
            </a:r>
            <a:r>
              <a:rPr lang="zh-CN" altLang="en-US" dirty="0"/>
              <a:t>过最高山岭，美过最美泉源</a:t>
            </a:r>
            <a:r>
              <a:rPr lang="zh-CN" altLang="en-US" dirty="0" smtClean="0"/>
              <a:t>，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奇</a:t>
            </a:r>
            <a:r>
              <a:rPr lang="zh-CN" altLang="en-US" dirty="0"/>
              <a:t>妙救恩足够我需用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>
                <a:solidFill>
                  <a:srgbClr val="FF0000"/>
                </a:solidFill>
              </a:rPr>
              <a:t>阔</a:t>
            </a:r>
            <a:r>
              <a:rPr lang="zh-CN" altLang="en-US" dirty="0">
                <a:solidFill>
                  <a:srgbClr val="FF0000"/>
                </a:solidFill>
              </a:rPr>
              <a:t>过我一生所行的过犯，大过我一切罪污邪情；</a:t>
            </a:r>
            <a:r>
              <a:rPr lang="zh-CN" altLang="en-US" dirty="0"/>
              <a:t> 我要称扬主圣名，我要赞美主圣名！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57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538" y="990600"/>
            <a:ext cx="663892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929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538" y="990600"/>
            <a:ext cx="663892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73044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2335</TotalTime>
  <Words>1567</Words>
  <Application>Microsoft Office PowerPoint</Application>
  <PresentationFormat>On-screen Show (4:3)</PresentationFormat>
  <Paragraphs>103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2015-2016年主日学</vt:lpstr>
      <vt:lpstr>耶稣奇妙的救恩</vt:lpstr>
      <vt:lpstr>耶稣奇妙的救恩</vt:lpstr>
      <vt:lpstr>耶稣奇妙的救恩</vt:lpstr>
      <vt:lpstr>以色列人的预备</vt:lpstr>
      <vt:lpstr>创世记15章</vt:lpstr>
      <vt:lpstr>PowerPoint Presentation</vt:lpstr>
      <vt:lpstr>PowerPoint Presentation</vt:lpstr>
      <vt:lpstr>PowerPoint Presentation</vt:lpstr>
      <vt:lpstr>诗篇105:41,42</vt:lpstr>
      <vt:lpstr>诗篇103：7</vt:lpstr>
      <vt:lpstr>出埃及记3：12</vt:lpstr>
      <vt:lpstr>PowerPoint Presentation</vt:lpstr>
      <vt:lpstr>PowerPoint Presentation</vt:lpstr>
      <vt:lpstr>雅各书2:10,11</vt:lpstr>
      <vt:lpstr>罗马书3:12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希伯来书9:8</vt:lpstr>
      <vt:lpstr>PowerPoint Presentation</vt:lpstr>
      <vt:lpstr>利未记17:11</vt:lpstr>
      <vt:lpstr>希伯来书9：22</vt:lpstr>
      <vt:lpstr>PowerPoint Presentation</vt:lpstr>
      <vt:lpstr>PowerPoint Presentation</vt:lpstr>
      <vt:lpstr>希伯来书10章 </vt:lpstr>
      <vt:lpstr>约翰福音</vt:lpstr>
      <vt:lpstr>希伯来书 9：7 </vt:lpstr>
      <vt:lpstr>希伯来书 2：17 </vt:lpstr>
      <vt:lpstr>约翰福音1：17</vt:lpstr>
      <vt:lpstr>希伯来书 4章 </vt:lpstr>
      <vt:lpstr>希伯来书12章</vt:lpstr>
      <vt:lpstr>PowerPoint Presentation</vt:lpstr>
      <vt:lpstr>耶稣奇妙的救恩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zunde yang</dc:creator>
  <cp:lastModifiedBy>zunde yang</cp:lastModifiedBy>
  <cp:revision>32</cp:revision>
  <dcterms:created xsi:type="dcterms:W3CDTF">2015-12-21T18:42:23Z</dcterms:created>
  <dcterms:modified xsi:type="dcterms:W3CDTF">2016-01-24T15:21:10Z</dcterms:modified>
</cp:coreProperties>
</file>