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3" r:id="rId7"/>
    <p:sldId id="274" r:id="rId8"/>
    <p:sldId id="272" r:id="rId9"/>
    <p:sldId id="259" r:id="rId10"/>
    <p:sldId id="261" r:id="rId11"/>
    <p:sldId id="276" r:id="rId12"/>
    <p:sldId id="275" r:id="rId13"/>
    <p:sldId id="279" r:id="rId14"/>
    <p:sldId id="281" r:id="rId15"/>
    <p:sldId id="280" r:id="rId16"/>
    <p:sldId id="264" r:id="rId17"/>
    <p:sldId id="277" r:id="rId18"/>
    <p:sldId id="278" r:id="rId19"/>
    <p:sldId id="265" r:id="rId20"/>
    <p:sldId id="266" r:id="rId21"/>
    <p:sldId id="284" r:id="rId22"/>
    <p:sldId id="283" r:id="rId23"/>
    <p:sldId id="286" r:id="rId24"/>
    <p:sldId id="285" r:id="rId25"/>
    <p:sldId id="28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7" d="100"/>
          <a:sy n="37" d="100"/>
        </p:scale>
        <p:origin x="-1860" y="-5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6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5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1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5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8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0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1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8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9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6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B45CC-72CE-4151-BF6D-D7A1BBC511B6}" type="datetimeFigureOut">
              <a:rPr lang="en-US" smtClean="0"/>
              <a:t>1/31/2016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8069F-783A-48E6-90E3-A635237C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2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稳固根基第八课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16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400"/>
            <a:ext cx="9144000" cy="876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52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律法本是借着摩西</a:t>
            </a:r>
            <a:r>
              <a:rPr lang="zh-CN" altLang="en-US" dirty="0">
                <a:solidFill>
                  <a:srgbClr val="FF0000"/>
                </a:solidFill>
              </a:rPr>
              <a:t>传</a:t>
            </a:r>
            <a:r>
              <a:rPr lang="zh-CN" altLang="en-US" dirty="0"/>
              <a:t>的，恩典和真理，都是</a:t>
            </a:r>
            <a:r>
              <a:rPr lang="zh-CN" altLang="en-US" dirty="0">
                <a:solidFill>
                  <a:srgbClr val="FF0000"/>
                </a:solidFill>
              </a:rPr>
              <a:t>由耶稣基督来的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7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8000" dirty="0"/>
              <a:t>恩</a:t>
            </a:r>
            <a:r>
              <a:rPr lang="zh-CN" altLang="en-US" sz="8000" dirty="0" smtClean="0"/>
              <a:t>慈</a:t>
            </a:r>
            <a:r>
              <a:rPr lang="en-US" altLang="zh-CN" sz="8000" dirty="0" smtClean="0"/>
              <a:t>(kindness)</a:t>
            </a:r>
          </a:p>
          <a:p>
            <a:pPr marL="0" indent="0" algn="ctr">
              <a:buNone/>
            </a:pPr>
            <a:r>
              <a:rPr lang="zh-CN" altLang="en-US" sz="8000" dirty="0" smtClean="0"/>
              <a:t>恩典</a:t>
            </a:r>
            <a:r>
              <a:rPr lang="en-US" altLang="zh-CN" sz="8000" dirty="0" smtClean="0"/>
              <a:t>(grace)</a:t>
            </a:r>
          </a:p>
          <a:p>
            <a:pPr marL="0" indent="0" algn="ctr">
              <a:buNone/>
            </a:pPr>
            <a:r>
              <a:rPr lang="zh-CN" altLang="en-US" sz="8000" dirty="0"/>
              <a:t>恩</a:t>
            </a:r>
            <a:r>
              <a:rPr lang="zh-CN" altLang="en-US" sz="8000" dirty="0" smtClean="0"/>
              <a:t>惠</a:t>
            </a:r>
            <a:r>
              <a:rPr lang="en-US" altLang="zh-CN" sz="8000" dirty="0" smtClean="0"/>
              <a:t>(mercy)</a:t>
            </a:r>
            <a:endParaRPr lang="zh-CN" altLang="en-US" sz="8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耶稣奇妙的救恩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894" y="1447800"/>
            <a:ext cx="8229600" cy="4525963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耶稣奇妙的救恩，超过我众过犯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我</a:t>
            </a:r>
            <a:r>
              <a:rPr lang="zh-CN" altLang="en-US" dirty="0"/>
              <a:t>口舌怎能述说，更将从何颂赞？ </a:t>
            </a:r>
            <a:endParaRPr lang="en-US" altLang="zh-CN" dirty="0" smtClean="0"/>
          </a:p>
          <a:p>
            <a:r>
              <a:rPr lang="zh-CN" altLang="en-US" dirty="0" smtClean="0"/>
              <a:t>祂</a:t>
            </a:r>
            <a:r>
              <a:rPr lang="zh-CN" altLang="en-US" dirty="0"/>
              <a:t>除我罪担忧愁，使我得着自由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稣奇妙的救恩，使我得拯救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主</a:t>
            </a:r>
            <a:r>
              <a:rPr lang="zh-CN" altLang="en-US" dirty="0"/>
              <a:t>耶稣奇妙无比的救恩，深过波涛滚滚大海洋； 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高</a:t>
            </a:r>
            <a:r>
              <a:rPr lang="zh-CN" altLang="en-US" dirty="0"/>
              <a:t>过最高山岭，美过最美泉源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奇</a:t>
            </a:r>
            <a:r>
              <a:rPr lang="zh-CN" altLang="en-US" dirty="0"/>
              <a:t>妙救恩足够我需用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阔</a:t>
            </a:r>
            <a:r>
              <a:rPr lang="zh-CN" altLang="en-US" dirty="0">
                <a:solidFill>
                  <a:srgbClr val="FF0000"/>
                </a:solidFill>
              </a:rPr>
              <a:t>过我一生所行的过犯，大过我一切罪污邪情；</a:t>
            </a:r>
            <a:r>
              <a:rPr lang="zh-CN" altLang="en-US" dirty="0"/>
              <a:t> 我要称扬主圣名，我要赞美主圣名！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0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创世记</a:t>
            </a:r>
            <a:r>
              <a:rPr lang="en-US" dirty="0" smtClean="0"/>
              <a:t>15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13</a:t>
            </a:r>
            <a:r>
              <a:rPr lang="zh-CN" altLang="en-US" dirty="0" smtClean="0"/>
              <a:t>耶</a:t>
            </a:r>
            <a:r>
              <a:rPr lang="zh-CN" altLang="en-US" dirty="0"/>
              <a:t>和华对亚伯兰说，你要的确知道，你的后裔必寄居别人的地，又服事那地的人。那地的人要苦待他们四百年。</a:t>
            </a:r>
          </a:p>
          <a:p>
            <a:r>
              <a:rPr lang="en-US" altLang="zh-CN" dirty="0" smtClean="0"/>
              <a:t>14</a:t>
            </a:r>
            <a:r>
              <a:rPr lang="zh-CN" altLang="en-US" dirty="0" smtClean="0"/>
              <a:t>并</a:t>
            </a:r>
            <a:r>
              <a:rPr lang="zh-CN" altLang="en-US" dirty="0"/>
              <a:t>且他们所要服事的那国，我要惩罚，后来他们必带着许多财物从那里出来。</a:t>
            </a:r>
          </a:p>
          <a:p>
            <a:r>
              <a:rPr lang="en-US" altLang="zh-CN" dirty="0" smtClean="0"/>
              <a:t>15</a:t>
            </a:r>
            <a:r>
              <a:rPr lang="zh-CN" altLang="en-US" dirty="0" smtClean="0"/>
              <a:t>但</a:t>
            </a:r>
            <a:r>
              <a:rPr lang="zh-CN" altLang="en-US" dirty="0"/>
              <a:t>你要享大寿数，平平安安地归到你列祖那里，被人埋葬。</a:t>
            </a:r>
          </a:p>
          <a:p>
            <a:r>
              <a:rPr lang="en-US" altLang="zh-CN" dirty="0" smtClean="0"/>
              <a:t>16</a:t>
            </a:r>
            <a:r>
              <a:rPr lang="zh-CN" altLang="en-US" dirty="0" smtClean="0"/>
              <a:t>到</a:t>
            </a:r>
            <a:r>
              <a:rPr lang="zh-CN" altLang="en-US" dirty="0"/>
              <a:t>了第四代，他们必回到此地，因为亚摩利人的</a:t>
            </a:r>
            <a:r>
              <a:rPr lang="zh-CN" altLang="en-US" b="1" dirty="0">
                <a:solidFill>
                  <a:srgbClr val="FF0000"/>
                </a:solidFill>
              </a:rPr>
              <a:t>罪孽</a:t>
            </a:r>
            <a:r>
              <a:rPr lang="zh-CN" altLang="en-US" dirty="0">
                <a:solidFill>
                  <a:srgbClr val="FF0000"/>
                </a:solidFill>
              </a:rPr>
              <a:t>还没有</a:t>
            </a:r>
            <a:r>
              <a:rPr lang="zh-CN" altLang="en-US" b="1" dirty="0">
                <a:solidFill>
                  <a:srgbClr val="FF0000"/>
                </a:solidFill>
              </a:rPr>
              <a:t>满盈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6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彼得后书</a:t>
            </a:r>
            <a:r>
              <a:rPr lang="en-US" dirty="0"/>
              <a:t>3:9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主所应许的尚未成就，有人以为他是耽延，其实不是耽延，乃是宽容你们，不愿有一人沉沦，乃愿人人都悔改。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9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2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990600"/>
            <a:ext cx="358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83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63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448" y="432816"/>
            <a:ext cx="25183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+mn-ea"/>
              </a:rPr>
              <a:t>创世记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创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出埃及记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出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利未记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利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民数记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民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申命记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申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约书亚记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书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士师记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士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路得记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得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撒母耳记上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撒上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撒母耳记下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撒下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列王纪上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王上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列王纪下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王下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历代志上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代上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历代志下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代下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以斯拉记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拉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尼希米记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尼</a:t>
            </a:r>
            <a:r>
              <a:rPr lang="en-US" altLang="zh-CN" sz="2000" dirty="0">
                <a:latin typeface="+mn-ea"/>
              </a:rPr>
              <a:t>)</a:t>
            </a:r>
          </a:p>
          <a:p>
            <a:r>
              <a:rPr lang="zh-CN" altLang="en-US" sz="2000" dirty="0">
                <a:latin typeface="+mn-ea"/>
              </a:rPr>
              <a:t>以斯帖记</a:t>
            </a:r>
            <a:r>
              <a:rPr lang="en-US" altLang="zh-CN" sz="2000" dirty="0">
                <a:latin typeface="+mn-ea"/>
              </a:rPr>
              <a:t>(</a:t>
            </a:r>
            <a:r>
              <a:rPr lang="zh-CN" altLang="en-US" sz="2000" dirty="0">
                <a:latin typeface="+mn-ea"/>
              </a:rPr>
              <a:t>斯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6765" y="457200"/>
            <a:ext cx="14162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约伯记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约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诗篇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诗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箴言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箴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传道书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传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雅歌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歌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0" y="478227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以赛亚书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赛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耶利米书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耶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耶利米哀歌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哀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以西结书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结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但以理书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但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endParaRPr lang="en-US" altLang="zh-CN" sz="2000" dirty="0" smtClean="0">
              <a:latin typeface="+mn-ea"/>
            </a:endParaRPr>
          </a:p>
          <a:p>
            <a:r>
              <a:rPr lang="zh-CN" altLang="en-US" sz="2000" dirty="0" smtClean="0">
                <a:latin typeface="+mn-ea"/>
              </a:rPr>
              <a:t>何西阿书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何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约珥书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阿摩司书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摩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俄巴底亚书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俄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约拿书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拿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弥迦书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那鸿书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鸿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哈巴谷书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哈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西番雅书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番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哈该书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该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撒迦利亚书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亚</a:t>
            </a:r>
            <a:r>
              <a:rPr lang="en-US" altLang="zh-CN" sz="2000" dirty="0" smtClean="0">
                <a:latin typeface="+mn-ea"/>
              </a:rPr>
              <a:t>)</a:t>
            </a:r>
          </a:p>
          <a:p>
            <a:r>
              <a:rPr lang="zh-CN" altLang="en-US" sz="2000" dirty="0" smtClean="0">
                <a:latin typeface="+mn-ea"/>
              </a:rPr>
              <a:t>玛拉基书</a:t>
            </a:r>
            <a:r>
              <a:rPr lang="en-US" altLang="zh-CN" sz="2000" dirty="0" smtClean="0">
                <a:latin typeface="+mn-ea"/>
              </a:rPr>
              <a:t>(</a:t>
            </a:r>
            <a:r>
              <a:rPr lang="zh-CN" altLang="en-US" sz="2000" dirty="0" smtClean="0">
                <a:latin typeface="+mn-ea"/>
              </a:rPr>
              <a:t>玛</a:t>
            </a:r>
            <a:r>
              <a:rPr lang="en-US" altLang="zh-CN" sz="2000" dirty="0" smtClean="0">
                <a:latin typeface="+mn-ea"/>
              </a:rPr>
              <a:t>)</a:t>
            </a:r>
            <a:endParaRPr lang="en-US" altLang="zh-CN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96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神既在古时借着众先知，</a:t>
            </a:r>
            <a:r>
              <a:rPr lang="zh-CN" altLang="en-US" dirty="0">
                <a:solidFill>
                  <a:srgbClr val="FF0000"/>
                </a:solidFill>
              </a:rPr>
              <a:t>多次多方</a:t>
            </a:r>
            <a:r>
              <a:rPr lang="zh-CN" altLang="en-US" dirty="0"/>
              <a:t>的晓谕列</a:t>
            </a:r>
            <a:r>
              <a:rPr lang="zh-CN" altLang="en-US" dirty="0" smtClean="0"/>
              <a:t>祖，</a:t>
            </a:r>
            <a:endParaRPr lang="en-US" altLang="zh-CN" dirty="0" smtClean="0"/>
          </a:p>
          <a:p>
            <a:r>
              <a:rPr lang="en-US" dirty="0"/>
              <a:t>In the past God spoke to our ancestors through the prophets</a:t>
            </a:r>
            <a:r>
              <a:rPr lang="en-US" dirty="0">
                <a:solidFill>
                  <a:srgbClr val="FF0000"/>
                </a:solidFill>
              </a:rPr>
              <a:t> at many times and in various ways,</a:t>
            </a:r>
          </a:p>
        </p:txBody>
      </p:sp>
    </p:spTree>
    <p:extLst>
      <p:ext uri="{BB962C8B-B14F-4D97-AF65-F5344CB8AC3E}">
        <p14:creationId xmlns:p14="http://schemas.microsoft.com/office/powerpoint/2010/main" val="231282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i-IN" dirty="0"/>
              <a:t>以赛亚书</a:t>
            </a:r>
            <a:r>
              <a:rPr lang="en-US" dirty="0"/>
              <a:t>29:13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zh-CN" altLang="en-US" dirty="0"/>
              <a:t>主说，因为这百姓亲近我，用嘴唇尊敬我，</a:t>
            </a:r>
            <a:r>
              <a:rPr lang="zh-CN" altLang="en-US" dirty="0">
                <a:solidFill>
                  <a:srgbClr val="FF0000"/>
                </a:solidFill>
              </a:rPr>
              <a:t>心却远离我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44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23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37</a:t>
            </a:r>
            <a:r>
              <a:rPr lang="zh-CN" altLang="en-US" dirty="0" smtClean="0"/>
              <a:t>耶</a:t>
            </a:r>
            <a:r>
              <a:rPr lang="zh-CN" altLang="en-US" dirty="0"/>
              <a:t>路撒冷阿，耶路撒冷阿，你常杀害先知，又用石头打死那奉差遣到你这里来的人。我多次愿意聚集你的儿女，好像母鸡把小鸡聚集在翅膀底下，只是你们不愿意。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00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詩</a:t>
            </a:r>
            <a:r>
              <a:rPr lang="zh-CN" altLang="en-US" b="1" dirty="0" smtClean="0"/>
              <a:t>篇</a:t>
            </a:r>
            <a:r>
              <a:rPr lang="en-US" altLang="zh-CN" b="1" dirty="0" smtClean="0"/>
              <a:t>81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8</a:t>
            </a:r>
            <a:r>
              <a:rPr lang="zh-CN" altLang="en-US" dirty="0" smtClean="0"/>
              <a:t>我</a:t>
            </a:r>
            <a:r>
              <a:rPr lang="zh-CN" altLang="en-US" dirty="0"/>
              <a:t>的民哪，你当听。我要劝戒你。以色列阿，</a:t>
            </a:r>
            <a:r>
              <a:rPr lang="zh-CN" altLang="en-US" dirty="0">
                <a:solidFill>
                  <a:srgbClr val="FF0000"/>
                </a:solidFill>
              </a:rPr>
              <a:t>甚愿你肯听从我。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在</a:t>
            </a:r>
            <a:r>
              <a:rPr lang="zh-CN" altLang="en-US" dirty="0"/>
              <a:t>你当中不可有别的</a:t>
            </a:r>
            <a:r>
              <a:rPr lang="zh-CN" altLang="en-US" dirty="0" smtClean="0"/>
              <a:t>神</a:t>
            </a:r>
            <a:r>
              <a:rPr lang="en-US" altLang="zh-CN" dirty="0"/>
              <a:t>.</a:t>
            </a:r>
            <a:r>
              <a:rPr lang="zh-CN" altLang="en-US" dirty="0" smtClean="0"/>
              <a:t>外</a:t>
            </a:r>
            <a:r>
              <a:rPr lang="zh-CN" altLang="en-US" dirty="0"/>
              <a:t>邦的</a:t>
            </a:r>
            <a:r>
              <a:rPr lang="zh-CN" altLang="en-US" dirty="0" smtClean="0"/>
              <a:t>神</a:t>
            </a:r>
            <a:r>
              <a:rPr lang="en-US" altLang="zh-CN" dirty="0" smtClean="0"/>
              <a:t>,</a:t>
            </a:r>
            <a:r>
              <a:rPr lang="zh-CN" altLang="en-US" dirty="0" smtClean="0"/>
              <a:t>你</a:t>
            </a:r>
            <a:r>
              <a:rPr lang="zh-CN" altLang="en-US" dirty="0"/>
              <a:t>也不可下拜。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我</a:t>
            </a:r>
            <a:r>
              <a:rPr lang="zh-CN" altLang="en-US" dirty="0"/>
              <a:t>是耶和华你的神，曾把你从埃及地领上来。你要大大张口，我就给你充满。</a:t>
            </a:r>
          </a:p>
          <a:p>
            <a:r>
              <a:rPr lang="en-US" altLang="zh-CN" dirty="0" smtClean="0"/>
              <a:t>11</a:t>
            </a:r>
            <a:r>
              <a:rPr lang="zh-CN" altLang="en-US" dirty="0" smtClean="0">
                <a:solidFill>
                  <a:srgbClr val="FF0000"/>
                </a:solidFill>
              </a:rPr>
              <a:t>无</a:t>
            </a:r>
            <a:r>
              <a:rPr lang="zh-CN" altLang="en-US" dirty="0">
                <a:solidFill>
                  <a:srgbClr val="FF0000"/>
                </a:solidFill>
              </a:rPr>
              <a:t>奈</a:t>
            </a:r>
            <a:r>
              <a:rPr lang="zh-CN" altLang="en-US" dirty="0"/>
              <a:t>我的民不听我的声音。以色列全不理我。</a:t>
            </a:r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我</a:t>
            </a:r>
            <a:r>
              <a:rPr lang="zh-CN" altLang="en-US" dirty="0"/>
              <a:t>便任凭他们心里刚硬，随自己的计谋而行。</a:t>
            </a:r>
          </a:p>
          <a:p>
            <a:r>
              <a:rPr lang="en-US" altLang="zh-CN" dirty="0" smtClean="0"/>
              <a:t>13</a:t>
            </a:r>
            <a:r>
              <a:rPr lang="zh-CN" altLang="en-US" dirty="0" smtClean="0">
                <a:solidFill>
                  <a:srgbClr val="FF0000"/>
                </a:solidFill>
              </a:rPr>
              <a:t>甚</a:t>
            </a:r>
            <a:r>
              <a:rPr lang="zh-CN" altLang="en-US" dirty="0">
                <a:solidFill>
                  <a:srgbClr val="FF0000"/>
                </a:solidFill>
              </a:rPr>
              <a:t>愿我的民肯听从我，以色列肯行我的道。</a:t>
            </a:r>
          </a:p>
          <a:p>
            <a:r>
              <a:rPr lang="en-US" altLang="zh-CN" dirty="0" smtClean="0"/>
              <a:t>14</a:t>
            </a:r>
            <a:r>
              <a:rPr lang="zh-CN" altLang="en-US" dirty="0" smtClean="0"/>
              <a:t>我</a:t>
            </a:r>
            <a:r>
              <a:rPr lang="zh-CN" altLang="en-US" dirty="0"/>
              <a:t>便速速治服他们的仇敌，反手攻击他们的敌人。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15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116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以赛亚书</a:t>
            </a:r>
            <a:r>
              <a:rPr lang="en-US" altLang="zh-CN" dirty="0" smtClean="0"/>
              <a:t>10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>
                <a:solidFill>
                  <a:srgbClr val="FF0000"/>
                </a:solidFill>
              </a:rPr>
              <a:t>亚</a:t>
            </a:r>
            <a:r>
              <a:rPr lang="zh-CN" altLang="en-US" dirty="0">
                <a:solidFill>
                  <a:srgbClr val="FF0000"/>
                </a:solidFill>
              </a:rPr>
              <a:t>述</a:t>
            </a:r>
            <a:r>
              <a:rPr lang="zh-CN" altLang="en-US" dirty="0"/>
              <a:t>是我怒气的棍，手中拿我恼恨的杖。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我</a:t>
            </a:r>
            <a:r>
              <a:rPr lang="zh-CN" altLang="en-US" dirty="0"/>
              <a:t>要打发他攻击亵渎的国民，吩咐他攻击我所恼怒的百姓，抢财为掳物，夺货为掠物，将他们践踏，像街上的泥土一样。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81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耶利米书</a:t>
            </a:r>
            <a:r>
              <a:rPr lang="en-US" dirty="0"/>
              <a:t>20:5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4……</a:t>
            </a:r>
            <a:r>
              <a:rPr lang="zh-CN" altLang="en-US" dirty="0"/>
              <a:t>我必将犹大人全交在</a:t>
            </a:r>
            <a:r>
              <a:rPr lang="zh-CN" altLang="en-US" dirty="0">
                <a:solidFill>
                  <a:srgbClr val="FF0000"/>
                </a:solidFill>
              </a:rPr>
              <a:t>巴比伦王</a:t>
            </a:r>
            <a:r>
              <a:rPr lang="zh-CN" altLang="en-US" dirty="0"/>
              <a:t>的手中，他要将他们掳到</a:t>
            </a:r>
            <a:r>
              <a:rPr lang="zh-CN" altLang="en-US" dirty="0">
                <a:solidFill>
                  <a:srgbClr val="FF0000"/>
                </a:solidFill>
              </a:rPr>
              <a:t>巴比伦</a:t>
            </a:r>
            <a:r>
              <a:rPr lang="zh-CN" altLang="en-US" dirty="0"/>
              <a:t>去，也要用刀将他们杀戮。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5</a:t>
            </a:r>
            <a:r>
              <a:rPr lang="zh-CN" altLang="en-US" dirty="0" smtClean="0"/>
              <a:t>并</a:t>
            </a:r>
            <a:r>
              <a:rPr lang="zh-CN" altLang="en-US" dirty="0"/>
              <a:t>且我要将这城中的一切货财和劳碌得来的，并一切珍宝，以及犹大君王所有的宝物，都交在他们仇敌的手中。仇敌要当作掠物带到</a:t>
            </a:r>
            <a:r>
              <a:rPr lang="zh-CN" altLang="en-US" dirty="0">
                <a:solidFill>
                  <a:srgbClr val="FF0000"/>
                </a:solidFill>
              </a:rPr>
              <a:t>巴比伦</a:t>
            </a:r>
            <a:r>
              <a:rPr lang="zh-CN" altLang="en-US" dirty="0"/>
              <a:t>去。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5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637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玛拉基书</a:t>
            </a:r>
            <a:r>
              <a:rPr lang="en-US" dirty="0"/>
              <a:t>3</a:t>
            </a:r>
            <a:r>
              <a:rPr lang="zh-CN" altLang="en-US" dirty="0"/>
              <a:t>：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万军之耶和华说，我要差遣我的</a:t>
            </a:r>
            <a:r>
              <a:rPr lang="zh-CN" altLang="en-US" dirty="0">
                <a:solidFill>
                  <a:srgbClr val="FF0000"/>
                </a:solidFill>
              </a:rPr>
              <a:t>使者</a:t>
            </a:r>
            <a:r>
              <a:rPr lang="zh-CN" altLang="en-US" dirty="0"/>
              <a:t>，在我前面</a:t>
            </a:r>
            <a:r>
              <a:rPr lang="zh-CN" altLang="en-US" dirty="0">
                <a:solidFill>
                  <a:srgbClr val="FF0000"/>
                </a:solidFill>
              </a:rPr>
              <a:t>预备道路</a:t>
            </a:r>
            <a:r>
              <a:rPr lang="zh-CN" altLang="en-US" dirty="0"/>
              <a:t>。你们所</a:t>
            </a:r>
            <a:r>
              <a:rPr lang="zh-CN" altLang="en-US" dirty="0">
                <a:solidFill>
                  <a:srgbClr val="FF0000"/>
                </a:solidFill>
              </a:rPr>
              <a:t>寻求的主，必忽然进入他的殿。立约的使者，就是你们所仰慕的，快要来到。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10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玛拉基书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看</a:t>
            </a:r>
            <a:r>
              <a:rPr lang="zh-CN" altLang="en-US" dirty="0"/>
              <a:t>哪，耶和华大而可畏之日未到以前，我必差遣先知以利亚到你们那里去。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他</a:t>
            </a:r>
            <a:r>
              <a:rPr lang="zh-CN" altLang="en-US" dirty="0"/>
              <a:t>必使父亲的心转向儿女，儿女的心转向父亲，免得我来咒诅遍地</a:t>
            </a:r>
          </a:p>
        </p:txBody>
      </p:sp>
    </p:spTree>
    <p:extLst>
      <p:ext uri="{BB962C8B-B14F-4D97-AF65-F5344CB8AC3E}">
        <p14:creationId xmlns:p14="http://schemas.microsoft.com/office/powerpoint/2010/main" val="2666260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3716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7200" dirty="0" smtClean="0"/>
          </a:p>
          <a:p>
            <a:pPr marL="0" indent="0" algn="ctr">
              <a:buNone/>
            </a:pPr>
            <a:r>
              <a:rPr lang="zh-CN" altLang="en-US" sz="7200" dirty="0" smtClean="0"/>
              <a:t>四百年沉默期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33145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195263"/>
            <a:ext cx="7029450" cy="64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507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以赛亚书</a:t>
            </a:r>
            <a:r>
              <a:rPr lang="en-US" dirty="0" smtClean="0"/>
              <a:t>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因</a:t>
            </a:r>
            <a:r>
              <a:rPr lang="zh-CN" altLang="en-US" dirty="0"/>
              <a:t>有一婴孩为我们而生，有一子赐给我们。政权必担</a:t>
            </a:r>
            <a:r>
              <a:rPr lang="zh-CN" altLang="en-US" dirty="0" smtClean="0"/>
              <a:t>在祂的</a:t>
            </a:r>
            <a:r>
              <a:rPr lang="zh-CN" altLang="en-US" dirty="0"/>
              <a:t>肩头上</a:t>
            </a:r>
            <a:r>
              <a:rPr lang="zh-CN" altLang="en-US" dirty="0" smtClean="0"/>
              <a:t>。祂名</a:t>
            </a:r>
            <a:r>
              <a:rPr lang="zh-CN" altLang="en-US" dirty="0"/>
              <a:t>称为奇妙，策士，全能的神，永在的父，和平的君。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7</a:t>
            </a:r>
            <a:r>
              <a:rPr lang="zh-CN" altLang="en-US" dirty="0" smtClean="0"/>
              <a:t>祂的</a:t>
            </a:r>
            <a:r>
              <a:rPr lang="zh-CN" altLang="en-US" dirty="0"/>
              <a:t>政权与平安必加增无穷</a:t>
            </a:r>
            <a:r>
              <a:rPr lang="zh-CN" altLang="en-US" dirty="0" smtClean="0"/>
              <a:t>。</a:t>
            </a:r>
            <a:r>
              <a:rPr lang="zh-CN" altLang="en-US" dirty="0" smtClean="0">
                <a:solidFill>
                  <a:srgbClr val="FF0000"/>
                </a:solidFill>
              </a:rPr>
              <a:t>祂必</a:t>
            </a:r>
            <a:r>
              <a:rPr lang="zh-CN" altLang="en-US" dirty="0">
                <a:solidFill>
                  <a:srgbClr val="FF0000"/>
                </a:solidFill>
              </a:rPr>
              <a:t>在大卫的宝座上</a:t>
            </a:r>
            <a:r>
              <a:rPr lang="zh-CN" altLang="en-US" dirty="0"/>
              <a:t>，治</a:t>
            </a:r>
            <a:r>
              <a:rPr lang="zh-CN" altLang="en-US" dirty="0" smtClean="0"/>
              <a:t>理祂的</a:t>
            </a:r>
            <a:r>
              <a:rPr lang="zh-CN" altLang="en-US" dirty="0"/>
              <a:t>国，以公平公义使国坚定稳固，从今直到永远。万军之耶和华的热心，必成就这事。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72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400"/>
            <a:ext cx="9144000" cy="876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032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3612</TotalTime>
  <Words>1309</Words>
  <Application>Microsoft Office PowerPoint</Application>
  <PresentationFormat>On-screen Show (4:3)</PresentationFormat>
  <Paragraphs>96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2015-2016年主日学</vt:lpstr>
      <vt:lpstr>PowerPoint Presentation</vt:lpstr>
      <vt:lpstr>约翰福音1：17</vt:lpstr>
      <vt:lpstr>PowerPoint Presentation</vt:lpstr>
      <vt:lpstr>耶稣奇妙的救恩</vt:lpstr>
      <vt:lpstr>创世记15章</vt:lpstr>
      <vt:lpstr>彼得后书3:9 </vt:lpstr>
      <vt:lpstr>PowerPoint Presentation</vt:lpstr>
      <vt:lpstr>PowerPoint Presentation</vt:lpstr>
      <vt:lpstr>PowerPoint Presentation</vt:lpstr>
      <vt:lpstr>PowerPoint Presentation</vt:lpstr>
      <vt:lpstr>希伯来书1：1</vt:lpstr>
      <vt:lpstr>以赛亚书29:13 </vt:lpstr>
      <vt:lpstr>马太福音23章</vt:lpstr>
      <vt:lpstr> 詩篇81</vt:lpstr>
      <vt:lpstr>PowerPoint Presentation</vt:lpstr>
      <vt:lpstr>以赛亚书10章</vt:lpstr>
      <vt:lpstr>耶利米书20:5</vt:lpstr>
      <vt:lpstr>PowerPoint Presentation</vt:lpstr>
      <vt:lpstr>玛拉基书3：1</vt:lpstr>
      <vt:lpstr>玛拉基书4：5-6</vt:lpstr>
      <vt:lpstr>PowerPoint Presentation</vt:lpstr>
      <vt:lpstr>PowerPoint Presentation</vt:lpstr>
      <vt:lpstr>以赛亚书9章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22</cp:revision>
  <dcterms:created xsi:type="dcterms:W3CDTF">2015-12-21T19:14:17Z</dcterms:created>
  <dcterms:modified xsi:type="dcterms:W3CDTF">2016-01-31T15:29:21Z</dcterms:modified>
</cp:coreProperties>
</file>