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3" r:id="rId5"/>
    <p:sldId id="264" r:id="rId6"/>
    <p:sldId id="265" r:id="rId7"/>
    <p:sldId id="267" r:id="rId8"/>
    <p:sldId id="268" r:id="rId9"/>
    <p:sldId id="269" r:id="rId10"/>
    <p:sldId id="270" r:id="rId11"/>
    <p:sldId id="272" r:id="rId12"/>
    <p:sldId id="273" r:id="rId13"/>
    <p:sldId id="274" r:id="rId14"/>
    <p:sldId id="275" r:id="rId15"/>
    <p:sldId id="276" r:id="rId16"/>
    <p:sldId id="287" r:id="rId17"/>
    <p:sldId id="290" r:id="rId18"/>
    <p:sldId id="280" r:id="rId19"/>
    <p:sldId id="288" r:id="rId20"/>
    <p:sldId id="281" r:id="rId21"/>
    <p:sldId id="282" r:id="rId22"/>
    <p:sldId id="283" r:id="rId23"/>
    <p:sldId id="284" r:id="rId24"/>
    <p:sldId id="289" r:id="rId25"/>
    <p:sldId id="286" r:id="rId26"/>
    <p:sldId id="292" r:id="rId27"/>
    <p:sldId id="29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8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9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7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4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6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6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1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3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1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4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5CDCD-B40E-4ED0-84DD-8DCC0E1BFFC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9C255-A969-4EE3-85FE-81C38C37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稳固根基第九课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IMG_07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IMG_077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70" y="16797"/>
            <a:ext cx="7400630" cy="67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1" y="113000"/>
            <a:ext cx="7343140" cy="670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34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加拉太书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及至</a:t>
            </a:r>
            <a:r>
              <a:rPr lang="zh-CN" altLang="en-US" dirty="0">
                <a:solidFill>
                  <a:srgbClr val="FF0000"/>
                </a:solidFill>
              </a:rPr>
              <a:t>时候满足</a:t>
            </a:r>
            <a:r>
              <a:rPr lang="zh-CN" altLang="en-US" dirty="0"/>
              <a:t>，神就差</a:t>
            </a:r>
            <a:r>
              <a:rPr lang="zh-CN" altLang="en-US" dirty="0" smtClean="0"/>
              <a:t>遣祂的</a:t>
            </a:r>
            <a:r>
              <a:rPr lang="zh-CN" altLang="en-US" dirty="0"/>
              <a:t>儿子，为女子所生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7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以赛亚书</a:t>
            </a:r>
            <a:r>
              <a:rPr lang="en-US" dirty="0" smtClean="0"/>
              <a:t>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因</a:t>
            </a:r>
            <a:r>
              <a:rPr lang="zh-CN" altLang="en-US" dirty="0"/>
              <a:t>有</a:t>
            </a:r>
            <a:r>
              <a:rPr lang="zh-CN" altLang="en-US" dirty="0">
                <a:solidFill>
                  <a:srgbClr val="FF0000"/>
                </a:solidFill>
              </a:rPr>
              <a:t>一婴孩</a:t>
            </a:r>
            <a:r>
              <a:rPr lang="zh-CN" altLang="en-US" dirty="0"/>
              <a:t>为我们而生，有</a:t>
            </a:r>
            <a:r>
              <a:rPr lang="zh-CN" altLang="en-US" dirty="0">
                <a:solidFill>
                  <a:srgbClr val="FF0000"/>
                </a:solidFill>
              </a:rPr>
              <a:t>一子</a:t>
            </a:r>
            <a:r>
              <a:rPr lang="zh-CN" altLang="en-US" dirty="0"/>
              <a:t>赐给我们。政权必担</a:t>
            </a:r>
            <a:r>
              <a:rPr lang="zh-CN" altLang="en-US" dirty="0" smtClean="0"/>
              <a:t>在祂的</a:t>
            </a:r>
            <a:r>
              <a:rPr lang="zh-CN" altLang="en-US" dirty="0"/>
              <a:t>肩头上</a:t>
            </a:r>
            <a:r>
              <a:rPr lang="zh-CN" altLang="en-US" dirty="0" smtClean="0"/>
              <a:t>。祂名</a:t>
            </a:r>
            <a:r>
              <a:rPr lang="zh-CN" altLang="en-US" dirty="0"/>
              <a:t>称为奇妙，策士，</a:t>
            </a:r>
            <a:r>
              <a:rPr lang="zh-CN" altLang="en-US" dirty="0">
                <a:solidFill>
                  <a:srgbClr val="FF0000"/>
                </a:solidFill>
              </a:rPr>
              <a:t>全能的神，永在的父，和平的君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7</a:t>
            </a:r>
            <a:r>
              <a:rPr lang="zh-CN" altLang="en-US" dirty="0" smtClean="0"/>
              <a:t>祂的</a:t>
            </a:r>
            <a:r>
              <a:rPr lang="zh-CN" altLang="en-US" dirty="0"/>
              <a:t>政权与平安必加增无穷</a:t>
            </a:r>
            <a:r>
              <a:rPr lang="zh-CN" altLang="en-US" dirty="0" smtClean="0"/>
              <a:t>。祂必</a:t>
            </a:r>
            <a:r>
              <a:rPr lang="zh-CN" altLang="en-US" dirty="0"/>
              <a:t>在</a:t>
            </a:r>
            <a:r>
              <a:rPr lang="zh-CN" altLang="en-US" dirty="0">
                <a:solidFill>
                  <a:srgbClr val="FF0000"/>
                </a:solidFill>
              </a:rPr>
              <a:t>大卫的宝座上</a:t>
            </a:r>
            <a:r>
              <a:rPr lang="zh-CN" altLang="en-US" dirty="0"/>
              <a:t>，治</a:t>
            </a:r>
            <a:r>
              <a:rPr lang="zh-CN" altLang="en-US" dirty="0" smtClean="0"/>
              <a:t>理祂的</a:t>
            </a:r>
            <a:r>
              <a:rPr lang="zh-CN" altLang="en-US" dirty="0"/>
              <a:t>国，以公平公义使国坚定稳固，从今直到永远。万军之耶和华的热心，必成就这事。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99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以赛亚书</a:t>
            </a:r>
            <a:r>
              <a:rPr lang="en-US" dirty="0"/>
              <a:t>7:14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因此，主自己要给你们一个兆头，必有</a:t>
            </a:r>
            <a:r>
              <a:rPr lang="zh-CN" altLang="en-US" dirty="0">
                <a:solidFill>
                  <a:srgbClr val="FF0000"/>
                </a:solidFill>
              </a:rPr>
              <a:t>童女怀孕生子</a:t>
            </a:r>
            <a:r>
              <a:rPr lang="zh-CN" altLang="en-US" dirty="0"/>
              <a:t>，</a:t>
            </a:r>
            <a:r>
              <a:rPr lang="zh-CN" altLang="en-US" dirty="0" smtClean="0"/>
              <a:t>给祂起</a:t>
            </a:r>
            <a:r>
              <a:rPr lang="zh-CN" altLang="en-US" dirty="0"/>
              <a:t>名叫以马内利。（就是神与我们同在的意思）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41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弥迦书</a:t>
            </a:r>
            <a:r>
              <a:rPr lang="en-US" dirty="0"/>
              <a:t>5:2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伯利恒</a:t>
            </a:r>
            <a:r>
              <a:rPr lang="zh-CN" altLang="en-US" dirty="0"/>
              <a:t>，以法他阿，你在犹大诸城中为小。将来必有一位</a:t>
            </a:r>
            <a:r>
              <a:rPr lang="zh-CN" altLang="en-US" dirty="0">
                <a:solidFill>
                  <a:srgbClr val="FF0000"/>
                </a:solidFill>
              </a:rPr>
              <a:t>从你那里出来</a:t>
            </a:r>
            <a:r>
              <a:rPr lang="zh-CN" altLang="en-US" dirty="0"/>
              <a:t>，在以色列中为我作掌权的</a:t>
            </a:r>
            <a:r>
              <a:rPr lang="zh-CN" altLang="en-US" dirty="0" smtClean="0"/>
              <a:t>。祂的</a:t>
            </a:r>
            <a:r>
              <a:rPr lang="zh-CN" altLang="en-US" dirty="0"/>
              <a:t>根源从亘古，从太初就有。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6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dirty="0"/>
              <a:t>以赛亚书</a:t>
            </a:r>
            <a:r>
              <a:rPr lang="en-US" dirty="0"/>
              <a:t>40:3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有人声喊着说，在旷野预备耶和华的</a:t>
            </a:r>
            <a:r>
              <a:rPr lang="zh-CN" altLang="en-US" dirty="0" smtClean="0"/>
              <a:t>路，在</a:t>
            </a:r>
            <a:r>
              <a:rPr lang="zh-CN" altLang="en-US" dirty="0"/>
              <a:t>沙漠地修平我们神的道。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98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玛拉基书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看</a:t>
            </a:r>
            <a:r>
              <a:rPr lang="zh-CN" altLang="en-US" dirty="0"/>
              <a:t>哪，耶和华大而可畏之日未到以前，我必差遣先知以利亚到你们那里去。</a:t>
            </a:r>
          </a:p>
          <a:p>
            <a:r>
              <a:rPr lang="en-US" altLang="zh-CN" dirty="0" smtClean="0"/>
              <a:t>6</a:t>
            </a:r>
            <a:r>
              <a:rPr lang="zh-CN" altLang="en-US" dirty="0"/>
              <a:t>他</a:t>
            </a:r>
            <a:r>
              <a:rPr lang="zh-CN" altLang="en-US" dirty="0" smtClean="0"/>
              <a:t>必</a:t>
            </a:r>
            <a:r>
              <a:rPr lang="zh-CN" altLang="en-US" dirty="0"/>
              <a:t>使父亲的心转向儿女，儿女的心转向父亲，免得我来咒诅遍地</a:t>
            </a:r>
          </a:p>
        </p:txBody>
      </p:sp>
    </p:spTree>
    <p:extLst>
      <p:ext uri="{BB962C8B-B14F-4D97-AF65-F5344CB8AC3E}">
        <p14:creationId xmlns:p14="http://schemas.microsoft.com/office/powerpoint/2010/main" val="31203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29</a:t>
            </a:r>
            <a:r>
              <a:rPr lang="zh-CN" altLang="en-US" dirty="0" smtClean="0"/>
              <a:t>次</a:t>
            </a:r>
            <a:r>
              <a:rPr lang="zh-CN" altLang="en-US" dirty="0"/>
              <a:t>日，约翰看见耶稣来到他那里，就说，看哪，神的羔羊，除</a:t>
            </a:r>
            <a:r>
              <a:rPr lang="zh-CN" altLang="en-US" dirty="0" smtClean="0"/>
              <a:t>去世</a:t>
            </a:r>
            <a:r>
              <a:rPr lang="zh-CN" altLang="en-US" dirty="0"/>
              <a:t>人罪孽的。</a:t>
            </a:r>
          </a:p>
          <a:p>
            <a:r>
              <a:rPr lang="en-US" altLang="zh-CN" dirty="0" smtClean="0"/>
              <a:t>30</a:t>
            </a:r>
            <a:r>
              <a:rPr lang="zh-CN" altLang="en-US" dirty="0" smtClean="0"/>
              <a:t>这</a:t>
            </a:r>
            <a:r>
              <a:rPr lang="zh-CN" altLang="en-US" dirty="0"/>
              <a:t>就是我曾说，有一位在我以后来，反成了在我以前的。</a:t>
            </a:r>
            <a:r>
              <a:rPr lang="zh-CN" altLang="en-US" dirty="0" smtClean="0"/>
              <a:t>因祂本</a:t>
            </a:r>
            <a:r>
              <a:rPr lang="zh-CN" altLang="en-US" dirty="0"/>
              <a:t>来在我以前。</a:t>
            </a:r>
          </a:p>
          <a:p>
            <a:r>
              <a:rPr lang="en-US" altLang="zh-CN" dirty="0" smtClean="0"/>
              <a:t>31</a:t>
            </a:r>
            <a:r>
              <a:rPr lang="zh-CN" altLang="en-US" dirty="0" smtClean="0"/>
              <a:t>我</a:t>
            </a:r>
            <a:r>
              <a:rPr lang="zh-CN" altLang="en-US" dirty="0"/>
              <a:t>先前不认</a:t>
            </a:r>
            <a:r>
              <a:rPr lang="zh-CN" altLang="en-US" dirty="0" smtClean="0"/>
              <a:t>识祂，</a:t>
            </a:r>
            <a:r>
              <a:rPr lang="zh-CN" altLang="en-US" dirty="0"/>
              <a:t>如今我来用水施洗，</a:t>
            </a:r>
            <a:r>
              <a:rPr lang="zh-CN" altLang="en-US" dirty="0">
                <a:solidFill>
                  <a:srgbClr val="FF0000"/>
                </a:solidFill>
              </a:rPr>
              <a:t>为要</a:t>
            </a:r>
            <a:r>
              <a:rPr lang="zh-CN" altLang="en-US" dirty="0" smtClean="0">
                <a:solidFill>
                  <a:srgbClr val="FF0000"/>
                </a:solidFill>
              </a:rPr>
              <a:t>叫祂显</a:t>
            </a:r>
            <a:r>
              <a:rPr lang="zh-CN" altLang="en-US" dirty="0">
                <a:solidFill>
                  <a:srgbClr val="FF0000"/>
                </a:solidFill>
              </a:rPr>
              <a:t>明</a:t>
            </a:r>
            <a:r>
              <a:rPr lang="zh-CN" altLang="en-US" dirty="0"/>
              <a:t>给以色列人。</a:t>
            </a:r>
          </a:p>
          <a:p>
            <a:r>
              <a:rPr lang="en-US" altLang="zh-CN" dirty="0" smtClean="0"/>
              <a:t>32</a:t>
            </a:r>
            <a:r>
              <a:rPr lang="zh-CN" altLang="en-US" dirty="0" smtClean="0"/>
              <a:t>约</a:t>
            </a:r>
            <a:r>
              <a:rPr lang="zh-CN" altLang="en-US" dirty="0"/>
              <a:t>翰又作见证说，我曾看见</a:t>
            </a:r>
            <a:r>
              <a:rPr lang="zh-CN" altLang="en-US" dirty="0">
                <a:solidFill>
                  <a:srgbClr val="FF0000"/>
                </a:solidFill>
              </a:rPr>
              <a:t>圣灵</a:t>
            </a:r>
            <a:r>
              <a:rPr lang="zh-CN" altLang="en-US" dirty="0"/>
              <a:t>，仿佛鸽子从天降下，</a:t>
            </a:r>
            <a:r>
              <a:rPr lang="zh-CN" altLang="en-US" dirty="0">
                <a:solidFill>
                  <a:srgbClr val="FF0000"/>
                </a:solidFill>
              </a:rPr>
              <a:t>住</a:t>
            </a:r>
            <a:r>
              <a:rPr lang="zh-CN" altLang="en-US" dirty="0" smtClean="0">
                <a:solidFill>
                  <a:srgbClr val="FF0000"/>
                </a:solidFill>
              </a:rPr>
              <a:t>在祂的</a:t>
            </a:r>
            <a:r>
              <a:rPr lang="zh-CN" altLang="en-US" dirty="0">
                <a:solidFill>
                  <a:srgbClr val="FF0000"/>
                </a:solidFill>
              </a:rPr>
              <a:t>身上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33</a:t>
            </a:r>
            <a:r>
              <a:rPr lang="zh-CN" altLang="en-US" dirty="0" smtClean="0"/>
              <a:t>我</a:t>
            </a:r>
            <a:r>
              <a:rPr lang="zh-CN" altLang="en-US" dirty="0"/>
              <a:t>先前不认</a:t>
            </a:r>
            <a:r>
              <a:rPr lang="zh-CN" altLang="en-US" dirty="0" smtClean="0"/>
              <a:t>识祂。</a:t>
            </a:r>
            <a:r>
              <a:rPr lang="zh-CN" altLang="en-US" dirty="0"/>
              <a:t>只是那差我来用水施洗的，对我说，你看见圣灵降下来，住在谁的身上，谁就是用圣灵施洗的。</a:t>
            </a:r>
          </a:p>
          <a:p>
            <a:r>
              <a:rPr lang="en-US" altLang="zh-CN" dirty="0" smtClean="0"/>
              <a:t>34</a:t>
            </a:r>
            <a:r>
              <a:rPr lang="zh-CN" altLang="en-US" dirty="0" smtClean="0"/>
              <a:t>我</a:t>
            </a:r>
            <a:r>
              <a:rPr lang="zh-CN" altLang="en-US" dirty="0"/>
              <a:t>看见了，就证明</a:t>
            </a:r>
            <a:r>
              <a:rPr lang="zh-CN" altLang="en-US" dirty="0">
                <a:solidFill>
                  <a:srgbClr val="FF0000"/>
                </a:solidFill>
              </a:rPr>
              <a:t>这是神的儿子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13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34</a:t>
            </a:r>
            <a:r>
              <a:rPr lang="zh-CN" altLang="en-US" dirty="0" smtClean="0"/>
              <a:t>（约翰说）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因</a:t>
            </a:r>
            <a:r>
              <a:rPr lang="zh-CN" altLang="en-US" dirty="0"/>
              <a:t>为神赐</a:t>
            </a:r>
            <a:r>
              <a:rPr lang="zh-CN" altLang="en-US" dirty="0">
                <a:solidFill>
                  <a:srgbClr val="FF0000"/>
                </a:solidFill>
              </a:rPr>
              <a:t>圣灵</a:t>
            </a:r>
            <a:r>
              <a:rPr lang="zh-CN" altLang="en-US" dirty="0" smtClean="0"/>
              <a:t>给</a:t>
            </a:r>
            <a:r>
              <a:rPr lang="zh-CN" altLang="en-US" dirty="0"/>
              <a:t>祂</a:t>
            </a:r>
            <a:r>
              <a:rPr lang="zh-CN" altLang="en-US" dirty="0" smtClean="0"/>
              <a:t>，</a:t>
            </a:r>
            <a:r>
              <a:rPr lang="zh-CN" altLang="en-US" dirty="0"/>
              <a:t>是</a:t>
            </a:r>
            <a:r>
              <a:rPr lang="zh-CN" altLang="en-US" dirty="0">
                <a:solidFill>
                  <a:srgbClr val="FF0000"/>
                </a:solidFill>
              </a:rPr>
              <a:t>没有限量的。</a:t>
            </a:r>
          </a:p>
          <a:p>
            <a:r>
              <a:rPr lang="en-US" altLang="zh-CN" dirty="0" smtClean="0"/>
              <a:t>35</a:t>
            </a:r>
            <a:r>
              <a:rPr lang="zh-CN" altLang="en-US" dirty="0" smtClean="0"/>
              <a:t>父</a:t>
            </a:r>
            <a:r>
              <a:rPr lang="zh-CN" altLang="en-US" dirty="0"/>
              <a:t>爱子，已将万有交</a:t>
            </a:r>
            <a:r>
              <a:rPr lang="zh-CN" altLang="en-US" dirty="0" smtClean="0"/>
              <a:t>在祂手</a:t>
            </a:r>
            <a:r>
              <a:rPr lang="zh-CN" altLang="en-US" dirty="0"/>
              <a:t>里。</a:t>
            </a:r>
          </a:p>
          <a:p>
            <a:r>
              <a:rPr lang="en-US" altLang="zh-CN" dirty="0" smtClean="0"/>
              <a:t>36</a:t>
            </a:r>
            <a:r>
              <a:rPr lang="zh-CN" altLang="en-US" dirty="0" smtClean="0"/>
              <a:t>信</a:t>
            </a:r>
            <a:r>
              <a:rPr lang="zh-CN" altLang="en-US" dirty="0"/>
              <a:t>子的人有永生。不信子的人得不着永</a:t>
            </a:r>
            <a:r>
              <a:rPr lang="zh-CN" altLang="en-US" dirty="0" smtClean="0"/>
              <a:t>生，神</a:t>
            </a:r>
            <a:r>
              <a:rPr lang="zh-CN" altLang="en-US" dirty="0"/>
              <a:t>的震怒常在他身上</a:t>
            </a:r>
            <a:r>
              <a:rPr lang="zh-CN" altLang="en-US" dirty="0" smtClean="0"/>
              <a:t>。（</a:t>
            </a:r>
            <a:r>
              <a:rPr lang="en-US" dirty="0"/>
              <a:t>Whoever believes in the Son has eternal life, but whoever rejects the Son </a:t>
            </a:r>
            <a:r>
              <a:rPr lang="en-US" dirty="0">
                <a:solidFill>
                  <a:srgbClr val="FF0000"/>
                </a:solidFill>
              </a:rPr>
              <a:t>will not see life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for God’s wrath remains on </a:t>
            </a:r>
            <a:r>
              <a:rPr lang="en-US" dirty="0" smtClean="0">
                <a:solidFill>
                  <a:srgbClr val="FF0000"/>
                </a:solidFill>
              </a:rPr>
              <a:t>them</a:t>
            </a:r>
            <a:r>
              <a:rPr lang="en-US" dirty="0" smtClean="0"/>
              <a:t>.</a:t>
            </a:r>
            <a:r>
              <a:rPr lang="zh-CN" altLang="en-US" dirty="0"/>
              <a:t>）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希伯来书</a:t>
            </a:r>
            <a:r>
              <a:rPr lang="en-US" dirty="0"/>
              <a:t>4</a:t>
            </a:r>
            <a:r>
              <a:rPr lang="zh-CN" altLang="en-US" dirty="0"/>
              <a:t>：</a:t>
            </a:r>
            <a:r>
              <a:rPr lang="en-US" dirty="0"/>
              <a:t>13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并且被造的，没有一样</a:t>
            </a:r>
            <a:r>
              <a:rPr lang="zh-CN" altLang="en-US" dirty="0" smtClean="0"/>
              <a:t>在祂面</a:t>
            </a:r>
            <a:r>
              <a:rPr lang="zh-CN" altLang="en-US" dirty="0"/>
              <a:t>前不显然的。原来</a:t>
            </a:r>
            <a:r>
              <a:rPr lang="zh-CN" altLang="en-US" dirty="0">
                <a:solidFill>
                  <a:srgbClr val="FF0000"/>
                </a:solidFill>
              </a:rPr>
              <a:t>万物</a:t>
            </a:r>
            <a:r>
              <a:rPr lang="zh-CN" altLang="en-US" dirty="0"/>
              <a:t>，在那与我们有关系的主眼前，都是</a:t>
            </a:r>
            <a:r>
              <a:rPr lang="zh-CN" altLang="en-US" dirty="0">
                <a:solidFill>
                  <a:srgbClr val="FF0000"/>
                </a:solidFill>
              </a:rPr>
              <a:t>赤露敞开</a:t>
            </a:r>
            <a:r>
              <a:rPr lang="zh-CN" altLang="en-US" dirty="0"/>
              <a:t>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6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提摩太前书</a:t>
            </a:r>
            <a:r>
              <a:rPr lang="en-US" dirty="0"/>
              <a:t>6</a:t>
            </a:r>
            <a:r>
              <a:rPr lang="zh-CN" altLang="en-US" dirty="0"/>
              <a:t>：</a:t>
            </a:r>
            <a:r>
              <a:rPr lang="en-US" dirty="0"/>
              <a:t>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就是那独一不死，住在人不能靠近的光里，是人未曾看见，也是</a:t>
            </a:r>
            <a:r>
              <a:rPr lang="zh-CN" altLang="en-US" dirty="0">
                <a:solidFill>
                  <a:srgbClr val="FF0000"/>
                </a:solidFill>
              </a:rPr>
              <a:t>不能看见的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3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出埃及</a:t>
            </a:r>
            <a:r>
              <a:rPr lang="zh-CN" altLang="en-US" dirty="0" smtClean="0"/>
              <a:t>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19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  </a:t>
            </a:r>
            <a:r>
              <a:rPr lang="zh-CN" altLang="en-US" dirty="0" smtClean="0"/>
              <a:t>摩</a:t>
            </a:r>
            <a:r>
              <a:rPr lang="zh-CN" altLang="en-US" dirty="0"/>
              <a:t>西率领百姓出营迎接</a:t>
            </a:r>
            <a:r>
              <a:rPr lang="zh-CN" altLang="en-US" dirty="0" smtClean="0"/>
              <a:t>神</a:t>
            </a:r>
            <a:r>
              <a:rPr lang="en-US" altLang="zh-CN" dirty="0" smtClean="0"/>
              <a:t>,</a:t>
            </a:r>
            <a:r>
              <a:rPr lang="zh-CN" altLang="en-US" dirty="0" smtClean="0"/>
              <a:t>都</a:t>
            </a:r>
            <a:r>
              <a:rPr lang="zh-CN" altLang="en-US" dirty="0"/>
              <a:t>站在山下。</a:t>
            </a:r>
          </a:p>
          <a:p>
            <a:pPr marL="457200" lvl="1" indent="0">
              <a:buNone/>
            </a:pPr>
            <a:r>
              <a:rPr lang="en-US" altLang="zh-CN" sz="3200" dirty="0"/>
              <a:t> </a:t>
            </a:r>
            <a:r>
              <a:rPr lang="en-US" altLang="zh-CN" sz="3200" dirty="0" smtClean="0"/>
              <a:t>   18    </a:t>
            </a:r>
            <a:r>
              <a:rPr lang="zh-CN" altLang="en-US" sz="3200" dirty="0" smtClean="0"/>
              <a:t>西</a:t>
            </a:r>
            <a:r>
              <a:rPr lang="zh-CN" altLang="en-US" sz="3200" dirty="0"/>
              <a:t>乃全山冒</a:t>
            </a:r>
            <a:r>
              <a:rPr lang="zh-CN" altLang="en-US" sz="3200" dirty="0" smtClean="0"/>
              <a:t>烟</a:t>
            </a:r>
            <a:r>
              <a:rPr lang="en-US" altLang="zh-CN" sz="3200" dirty="0" smtClean="0"/>
              <a:t>,</a:t>
            </a:r>
            <a:r>
              <a:rPr lang="zh-CN" altLang="en-US" sz="3200" dirty="0" smtClean="0"/>
              <a:t>因</a:t>
            </a:r>
            <a:r>
              <a:rPr lang="zh-CN" altLang="en-US" sz="3200" dirty="0"/>
              <a:t>为耶和华在火中降于山上。山的烟气上</a:t>
            </a:r>
            <a:r>
              <a:rPr lang="zh-CN" altLang="en-US" sz="3200" dirty="0" smtClean="0"/>
              <a:t>腾</a:t>
            </a:r>
            <a:r>
              <a:rPr lang="en-US" altLang="zh-CN" sz="3200" dirty="0" smtClean="0"/>
              <a:t>,</a:t>
            </a:r>
            <a:r>
              <a:rPr lang="zh-CN" altLang="en-US" sz="3200" dirty="0" smtClean="0"/>
              <a:t>如</a:t>
            </a:r>
            <a:r>
              <a:rPr lang="zh-CN" altLang="en-US" sz="3200" dirty="0"/>
              <a:t>烧窑一</a:t>
            </a:r>
            <a:r>
              <a:rPr lang="zh-CN" altLang="en-US" sz="3200" dirty="0" smtClean="0"/>
              <a:t>般</a:t>
            </a:r>
            <a:r>
              <a:rPr lang="en-US" altLang="zh-CN" sz="3200" dirty="0" smtClean="0"/>
              <a:t>,</a:t>
            </a:r>
            <a:r>
              <a:rPr lang="zh-CN" altLang="en-US" sz="3200" dirty="0" smtClean="0"/>
              <a:t>遍</a:t>
            </a:r>
            <a:r>
              <a:rPr lang="zh-CN" altLang="en-US" sz="3200" dirty="0"/>
              <a:t>山大大地震动</a:t>
            </a:r>
            <a:r>
              <a:rPr lang="zh-CN" altLang="en-US" sz="3200" dirty="0" smtClean="0"/>
              <a:t>。</a:t>
            </a:r>
            <a:endParaRPr lang="en-US" altLang="zh-CN" sz="3200" dirty="0"/>
          </a:p>
          <a:p>
            <a:pPr marL="457200" lvl="1" indent="0">
              <a:buNone/>
            </a:pPr>
            <a:endParaRPr lang="en-US" altLang="zh-CN" sz="3200" dirty="0" smtClean="0"/>
          </a:p>
          <a:p>
            <a:pPr marL="0" indent="0">
              <a:buNone/>
            </a:pPr>
            <a:r>
              <a:rPr lang="en-US" dirty="0"/>
              <a:t>20</a:t>
            </a:r>
            <a:r>
              <a:rPr lang="zh-CN" altLang="en-US" dirty="0"/>
              <a:t>：</a:t>
            </a:r>
            <a:r>
              <a:rPr lang="en-US" dirty="0"/>
              <a:t>18	</a:t>
            </a:r>
            <a:r>
              <a:rPr lang="zh-CN" altLang="en-US" dirty="0"/>
              <a:t>众百姓见雷轰，闪电，角声，山上冒烟，就都</a:t>
            </a:r>
            <a:r>
              <a:rPr lang="zh-CN" altLang="en-US" dirty="0">
                <a:solidFill>
                  <a:srgbClr val="FF0000"/>
                </a:solidFill>
              </a:rPr>
              <a:t>发颤</a:t>
            </a:r>
            <a:r>
              <a:rPr lang="zh-CN" altLang="en-US" dirty="0"/>
              <a:t>，远远地站立。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19</a:t>
            </a:r>
            <a:r>
              <a:rPr lang="en-US" dirty="0"/>
              <a:t>	</a:t>
            </a:r>
            <a:r>
              <a:rPr lang="zh-CN" altLang="en-US" dirty="0"/>
              <a:t>对摩西说，求你和我们说话，我们必听，不要神和我们说话，</a:t>
            </a:r>
            <a:r>
              <a:rPr lang="zh-CN" altLang="en-US" dirty="0">
                <a:solidFill>
                  <a:srgbClr val="FF0000"/>
                </a:solidFill>
              </a:rPr>
              <a:t>恐怕我们死亡</a:t>
            </a:r>
            <a:r>
              <a:rPr lang="zh-CN" altLang="en-US" dirty="0"/>
              <a:t>。</a:t>
            </a: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altLang="zh-CN" sz="3200" dirty="0" smtClean="0"/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57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出埃及</a:t>
            </a:r>
            <a:r>
              <a:rPr lang="zh-CN" altLang="en-US" dirty="0" smtClean="0"/>
              <a:t>记</a:t>
            </a:r>
            <a:r>
              <a:rPr lang="en-US" altLang="zh-CN" dirty="0" smtClean="0"/>
              <a:t>33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	</a:t>
            </a:r>
            <a:r>
              <a:rPr lang="zh-CN" altLang="en-US" dirty="0"/>
              <a:t>摩西说，求你显出你的荣耀给我看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19</a:t>
            </a:r>
            <a:r>
              <a:rPr lang="zh-CN" altLang="en-US" dirty="0"/>
              <a:t>耶和华说，我要显我一切的恩慈，在你面前经过，宣告我的名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en-US" dirty="0"/>
          </a:p>
          <a:p>
            <a:r>
              <a:rPr lang="en-US" dirty="0" smtClean="0"/>
              <a:t>20</a:t>
            </a:r>
            <a:r>
              <a:rPr lang="en-US" dirty="0"/>
              <a:t>	</a:t>
            </a:r>
            <a:r>
              <a:rPr lang="zh-CN" altLang="en-US" dirty="0"/>
              <a:t>又说，你</a:t>
            </a:r>
            <a:r>
              <a:rPr lang="zh-CN" altLang="en-US" dirty="0">
                <a:solidFill>
                  <a:srgbClr val="FF0000"/>
                </a:solidFill>
              </a:rPr>
              <a:t>不能看见我的面，因为人见我的面不能存活。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49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约翰福音</a:t>
            </a:r>
            <a:r>
              <a:rPr lang="en-US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18	</a:t>
            </a:r>
            <a:r>
              <a:rPr lang="zh-CN" altLang="en-US" dirty="0" smtClean="0"/>
              <a:t>从</a:t>
            </a:r>
            <a:r>
              <a:rPr lang="zh-CN" altLang="en-US" dirty="0"/>
              <a:t>来</a:t>
            </a:r>
            <a:r>
              <a:rPr lang="zh-CN" altLang="en-US" dirty="0">
                <a:solidFill>
                  <a:srgbClr val="FF0000"/>
                </a:solidFill>
              </a:rPr>
              <a:t>没有人看见</a:t>
            </a:r>
            <a:r>
              <a:rPr lang="zh-CN" altLang="en-US" dirty="0"/>
              <a:t>神。只有在父怀里的独生子</a:t>
            </a:r>
            <a:r>
              <a:rPr lang="zh-CN" altLang="en-US" dirty="0" smtClean="0"/>
              <a:t>将</a:t>
            </a:r>
            <a:r>
              <a:rPr lang="zh-CN" altLang="en-US" dirty="0"/>
              <a:t>祂</a:t>
            </a:r>
            <a:r>
              <a:rPr lang="zh-CN" altLang="en-US" dirty="0" smtClean="0">
                <a:solidFill>
                  <a:srgbClr val="FF0000"/>
                </a:solidFill>
              </a:rPr>
              <a:t>表</a:t>
            </a:r>
            <a:r>
              <a:rPr lang="zh-CN" altLang="en-US" dirty="0">
                <a:solidFill>
                  <a:srgbClr val="FF0000"/>
                </a:solidFill>
              </a:rPr>
              <a:t>明</a:t>
            </a:r>
            <a:r>
              <a:rPr lang="zh-CN" altLang="en-US" dirty="0"/>
              <a:t>出来。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2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第</a:t>
            </a:r>
            <a:r>
              <a:rPr lang="zh-CN" altLang="en-US" dirty="0"/>
              <a:t>三日，在加利利的迦拿有娶亲的筵席。耶稣的母亲在那里。</a:t>
            </a:r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耶</a:t>
            </a:r>
            <a:r>
              <a:rPr lang="zh-CN" altLang="en-US" dirty="0"/>
              <a:t>稣</a:t>
            </a:r>
            <a:r>
              <a:rPr lang="zh-CN" altLang="en-US" dirty="0" smtClean="0"/>
              <a:t>和祂的</a:t>
            </a:r>
            <a:r>
              <a:rPr lang="zh-CN" altLang="en-US" dirty="0"/>
              <a:t>门徒也被请去赴席。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酒</a:t>
            </a:r>
            <a:r>
              <a:rPr lang="zh-CN" altLang="en-US" dirty="0"/>
              <a:t>用尽</a:t>
            </a:r>
            <a:r>
              <a:rPr lang="zh-CN" altLang="en-US" dirty="0" smtClean="0"/>
              <a:t>了</a:t>
            </a:r>
            <a:r>
              <a:rPr lang="en-US" altLang="zh-CN" dirty="0" smtClean="0"/>
              <a:t>,</a:t>
            </a:r>
            <a:r>
              <a:rPr lang="zh-CN" altLang="en-US" dirty="0" smtClean="0"/>
              <a:t>耶</a:t>
            </a:r>
            <a:r>
              <a:rPr lang="zh-CN" altLang="en-US" dirty="0"/>
              <a:t>稣的母亲</a:t>
            </a:r>
            <a:r>
              <a:rPr lang="zh-CN" altLang="en-US" dirty="0" smtClean="0"/>
              <a:t>对祂说</a:t>
            </a:r>
            <a:r>
              <a:rPr lang="en-US" altLang="zh-CN" dirty="0"/>
              <a:t>,</a:t>
            </a:r>
            <a:r>
              <a:rPr lang="zh-CN" altLang="en-US" dirty="0" smtClean="0"/>
              <a:t>他</a:t>
            </a:r>
            <a:r>
              <a:rPr lang="zh-CN" altLang="en-US" dirty="0"/>
              <a:t>们没有酒了。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耶</a:t>
            </a:r>
            <a:r>
              <a:rPr lang="zh-CN" altLang="en-US" dirty="0"/>
              <a:t>稣</a:t>
            </a:r>
            <a:r>
              <a:rPr lang="zh-CN" altLang="en-US" dirty="0" smtClean="0"/>
              <a:t>说</a:t>
            </a:r>
            <a:r>
              <a:rPr lang="en-US" altLang="zh-CN" dirty="0" smtClean="0"/>
              <a:t>,</a:t>
            </a:r>
            <a:r>
              <a:rPr lang="zh-CN" altLang="en-US" dirty="0" smtClean="0"/>
              <a:t>母亲</a:t>
            </a:r>
            <a:r>
              <a:rPr lang="en-US" altLang="zh-CN" dirty="0"/>
              <a:t>,</a:t>
            </a:r>
            <a:r>
              <a:rPr lang="zh-CN" altLang="en-US" dirty="0" smtClean="0"/>
              <a:t>我</a:t>
            </a:r>
            <a:r>
              <a:rPr lang="zh-CN" altLang="en-US" dirty="0"/>
              <a:t>与你有什么相</a:t>
            </a:r>
            <a:r>
              <a:rPr lang="zh-CN" altLang="en-US" dirty="0" smtClean="0"/>
              <a:t>干</a:t>
            </a:r>
            <a:r>
              <a:rPr lang="en-US" altLang="zh-CN" dirty="0" smtClean="0"/>
              <a:t>.</a:t>
            </a:r>
            <a:r>
              <a:rPr lang="zh-CN" altLang="en-US" dirty="0" smtClean="0"/>
              <a:t>我</a:t>
            </a:r>
            <a:r>
              <a:rPr lang="zh-CN" altLang="en-US" dirty="0"/>
              <a:t>的时候还没有到。</a:t>
            </a:r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祂母</a:t>
            </a:r>
            <a:r>
              <a:rPr lang="zh-CN" altLang="en-US" dirty="0"/>
              <a:t>亲对用人说</a:t>
            </a:r>
            <a:r>
              <a:rPr lang="zh-CN" altLang="en-US" dirty="0" smtClean="0"/>
              <a:t>，祂告</a:t>
            </a:r>
            <a:r>
              <a:rPr lang="zh-CN" altLang="en-US" dirty="0"/>
              <a:t>诉你们什么，你们就作什么。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照</a:t>
            </a:r>
            <a:r>
              <a:rPr lang="zh-CN" altLang="en-US" dirty="0"/>
              <a:t>犹太人洁净的规</a:t>
            </a:r>
            <a:r>
              <a:rPr lang="zh-CN" altLang="en-US" dirty="0" smtClean="0"/>
              <a:t>矩</a:t>
            </a:r>
            <a:r>
              <a:rPr lang="en-US" altLang="zh-CN" dirty="0" smtClean="0"/>
              <a:t>,</a:t>
            </a:r>
            <a:r>
              <a:rPr lang="zh-CN" altLang="en-US" dirty="0" smtClean="0"/>
              <a:t>有</a:t>
            </a:r>
            <a:r>
              <a:rPr lang="zh-CN" altLang="en-US" dirty="0"/>
              <a:t>六口石缸摆在那</a:t>
            </a:r>
            <a:r>
              <a:rPr lang="zh-CN" altLang="en-US" dirty="0" smtClean="0"/>
              <a:t>里</a:t>
            </a:r>
            <a:r>
              <a:rPr lang="en-US" altLang="zh-CN" dirty="0" smtClean="0"/>
              <a:t>,</a:t>
            </a:r>
            <a:r>
              <a:rPr lang="zh-CN" altLang="en-US" dirty="0" smtClean="0"/>
              <a:t>每</a:t>
            </a:r>
            <a:r>
              <a:rPr lang="zh-CN" altLang="en-US" dirty="0"/>
              <a:t>口可以盛两三桶水。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0650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zh-CN" altLang="en-US" dirty="0"/>
              <a:t>约翰福音</a:t>
            </a:r>
            <a:r>
              <a:rPr lang="en-US" altLang="zh-CN" dirty="0"/>
              <a:t>2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/>
              <a:t>7</a:t>
            </a:r>
            <a:r>
              <a:rPr lang="zh-CN" altLang="en-US" sz="12800" dirty="0"/>
              <a:t>耶稣对用人说，把缸倒满了水。他们就倒满了，直到缸口。</a:t>
            </a:r>
          </a:p>
          <a:p>
            <a:pPr marL="0" indent="0">
              <a:buNone/>
            </a:pPr>
            <a:r>
              <a:rPr lang="en-US" altLang="zh-CN" sz="12800" dirty="0"/>
              <a:t>8</a:t>
            </a:r>
            <a:r>
              <a:rPr lang="zh-CN" altLang="en-US" sz="12800" dirty="0"/>
              <a:t>耶稣又说，现在可以舀出来，送给管筵席的。他们就送了去。</a:t>
            </a:r>
          </a:p>
          <a:p>
            <a:pPr marL="0" indent="0">
              <a:buNone/>
            </a:pPr>
            <a:r>
              <a:rPr lang="en-US" altLang="zh-CN" sz="12800" dirty="0"/>
              <a:t>9</a:t>
            </a:r>
            <a:r>
              <a:rPr lang="zh-CN" altLang="en-US" sz="12800" dirty="0"/>
              <a:t>管筵席的尝了那水变的酒，并不知道是哪里来的，只有舀水的用人知道。管筵席的便叫新郎来。</a:t>
            </a:r>
          </a:p>
          <a:p>
            <a:pPr marL="0" indent="0">
              <a:buNone/>
            </a:pPr>
            <a:r>
              <a:rPr lang="en-US" altLang="zh-CN" sz="12800" dirty="0"/>
              <a:t>10</a:t>
            </a:r>
            <a:r>
              <a:rPr lang="zh-CN" altLang="en-US" sz="12800" dirty="0"/>
              <a:t>对他说，人都是先摆上好酒。等客喝足了，才摆上次的。你倒把好酒留到如今。</a:t>
            </a:r>
          </a:p>
          <a:p>
            <a:pPr marL="0" indent="0">
              <a:buNone/>
            </a:pPr>
            <a:r>
              <a:rPr lang="en-US" altLang="zh-CN" sz="12800" dirty="0"/>
              <a:t>11</a:t>
            </a:r>
            <a:r>
              <a:rPr lang="zh-CN" altLang="en-US" sz="12800" dirty="0"/>
              <a:t>这是耶稣所行的头一件神迹，是在加利利的迦拿行的，</a:t>
            </a:r>
            <a:r>
              <a:rPr lang="zh-CN" altLang="en-US" sz="12800" dirty="0">
                <a:solidFill>
                  <a:srgbClr val="FF0000"/>
                </a:solidFill>
              </a:rPr>
              <a:t>显出祂的荣耀来</a:t>
            </a:r>
            <a:r>
              <a:rPr lang="zh-CN" altLang="en-US" sz="12800" dirty="0"/>
              <a:t>。祂的门徒就信祂了。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10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耶稣对他们说，我实实在在地告诉你们，子凭着自己不能作什么，惟有看见</a:t>
            </a:r>
            <a:r>
              <a:rPr lang="zh-CN" altLang="en-US" dirty="0">
                <a:solidFill>
                  <a:srgbClr val="FF0000"/>
                </a:solidFill>
              </a:rPr>
              <a:t>父所作的，子才能作。父所作的事，子也照样作。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99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r>
              <a:rPr lang="zh-CN" altLang="en-US" dirty="0"/>
              <a:t>马太福音</a:t>
            </a:r>
            <a:r>
              <a:rPr lang="en-US" dirty="0" smtClean="0"/>
              <a:t>14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700" dirty="0" smtClean="0"/>
              <a:t>14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稣出</a:t>
            </a:r>
            <a:r>
              <a:rPr lang="zh-CN" altLang="en-US" sz="2700" dirty="0" smtClean="0"/>
              <a:t>来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见</a:t>
            </a:r>
            <a:r>
              <a:rPr lang="zh-CN" altLang="en-US" sz="2700" dirty="0"/>
              <a:t>有许多的</a:t>
            </a:r>
            <a:r>
              <a:rPr lang="zh-CN" altLang="en-US" sz="2700" dirty="0" smtClean="0"/>
              <a:t>人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就</a:t>
            </a:r>
            <a:r>
              <a:rPr lang="zh-CN" altLang="en-US" sz="2700" dirty="0"/>
              <a:t>怜悯他</a:t>
            </a:r>
            <a:r>
              <a:rPr lang="zh-CN" altLang="en-US" sz="2700" dirty="0" smtClean="0"/>
              <a:t>们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治</a:t>
            </a:r>
            <a:r>
              <a:rPr lang="zh-CN" altLang="en-US" sz="2700" dirty="0"/>
              <a:t>好了他们的病人。</a:t>
            </a:r>
          </a:p>
          <a:p>
            <a:pPr marL="0" indent="0">
              <a:buNone/>
            </a:pPr>
            <a:r>
              <a:rPr lang="en-US" altLang="zh-CN" sz="2700" dirty="0" smtClean="0"/>
              <a:t>15</a:t>
            </a:r>
            <a:r>
              <a:rPr lang="zh-CN" altLang="en-US" sz="2700" dirty="0" smtClean="0"/>
              <a:t>天</a:t>
            </a:r>
            <a:r>
              <a:rPr lang="zh-CN" altLang="en-US" sz="2700" dirty="0"/>
              <a:t>将晚的时</a:t>
            </a:r>
            <a:r>
              <a:rPr lang="zh-CN" altLang="en-US" sz="2700" dirty="0" smtClean="0"/>
              <a:t>候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门</a:t>
            </a:r>
            <a:r>
              <a:rPr lang="zh-CN" altLang="en-US" sz="2700" dirty="0"/>
              <a:t>徒进前来</a:t>
            </a:r>
            <a:r>
              <a:rPr lang="zh-CN" altLang="en-US" sz="2700" dirty="0" smtClean="0"/>
              <a:t>说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这</a:t>
            </a:r>
            <a:r>
              <a:rPr lang="zh-CN" altLang="en-US" sz="2700" dirty="0"/>
              <a:t>是野</a:t>
            </a:r>
            <a:r>
              <a:rPr lang="zh-CN" altLang="en-US" sz="2700" dirty="0" smtClean="0"/>
              <a:t>地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时</a:t>
            </a:r>
            <a:r>
              <a:rPr lang="zh-CN" altLang="en-US" sz="2700" dirty="0"/>
              <a:t>候已经过了。请叫众人散开，他们好往村子里</a:t>
            </a:r>
            <a:r>
              <a:rPr lang="zh-CN" altLang="en-US" sz="2700" dirty="0" smtClean="0"/>
              <a:t>去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自</a:t>
            </a:r>
            <a:r>
              <a:rPr lang="zh-CN" altLang="en-US" sz="2700" dirty="0"/>
              <a:t>己买吃的。</a:t>
            </a:r>
          </a:p>
          <a:p>
            <a:pPr marL="0" indent="0">
              <a:buNone/>
            </a:pPr>
            <a:r>
              <a:rPr lang="en-US" altLang="zh-CN" sz="2700" dirty="0" smtClean="0"/>
              <a:t>16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稣说，不用他们去，你们给他们吃吧。</a:t>
            </a:r>
          </a:p>
          <a:p>
            <a:pPr marL="0" indent="0">
              <a:buNone/>
            </a:pPr>
            <a:r>
              <a:rPr lang="en-US" altLang="zh-CN" sz="2700" dirty="0" smtClean="0"/>
              <a:t>17</a:t>
            </a:r>
            <a:r>
              <a:rPr lang="zh-CN" altLang="en-US" sz="2700" dirty="0" smtClean="0"/>
              <a:t>门</a:t>
            </a:r>
            <a:r>
              <a:rPr lang="zh-CN" altLang="en-US" sz="2700" dirty="0"/>
              <a:t>徒说，我们这里只有五个饼，两条鱼。</a:t>
            </a:r>
          </a:p>
          <a:p>
            <a:pPr marL="0" indent="0">
              <a:buNone/>
            </a:pPr>
            <a:r>
              <a:rPr lang="en-US" altLang="zh-CN" sz="2700" dirty="0" smtClean="0"/>
              <a:t>18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稣说，拿过来给我。</a:t>
            </a:r>
          </a:p>
          <a:p>
            <a:pPr marL="0" indent="0">
              <a:buNone/>
            </a:pPr>
            <a:r>
              <a:rPr lang="en-US" altLang="zh-CN" sz="2700" dirty="0" smtClean="0"/>
              <a:t>19</a:t>
            </a:r>
            <a:r>
              <a:rPr lang="zh-CN" altLang="en-US" sz="2700" dirty="0" smtClean="0"/>
              <a:t>于</a:t>
            </a:r>
            <a:r>
              <a:rPr lang="zh-CN" altLang="en-US" sz="2700" dirty="0"/>
              <a:t>是吩咐众人坐在草地上。就拿着这五个</a:t>
            </a:r>
            <a:r>
              <a:rPr lang="zh-CN" altLang="en-US" sz="2700" dirty="0" smtClean="0"/>
              <a:t>饼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两</a:t>
            </a:r>
            <a:r>
              <a:rPr lang="zh-CN" altLang="en-US" sz="2700" dirty="0"/>
              <a:t>条鱼，望着</a:t>
            </a:r>
            <a:r>
              <a:rPr lang="zh-CN" altLang="en-US" sz="2700" dirty="0" smtClean="0"/>
              <a:t>天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祝福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掰</a:t>
            </a:r>
            <a:r>
              <a:rPr lang="zh-CN" altLang="en-US" sz="2700" dirty="0"/>
              <a:t>开饼，递给门徒。门徒又递给众人。</a:t>
            </a:r>
          </a:p>
          <a:p>
            <a:pPr marL="0" indent="0">
              <a:buNone/>
            </a:pPr>
            <a:r>
              <a:rPr lang="en-US" altLang="zh-CN" sz="2700" dirty="0" smtClean="0"/>
              <a:t>20</a:t>
            </a:r>
            <a:r>
              <a:rPr lang="zh-CN" altLang="en-US" sz="2700" dirty="0" smtClean="0"/>
              <a:t>他</a:t>
            </a:r>
            <a:r>
              <a:rPr lang="zh-CN" altLang="en-US" sz="2700" dirty="0"/>
              <a:t>们都吃，并且吃饱了。把剩下的零碎收拾起来，装满了十二个篮子。</a:t>
            </a:r>
          </a:p>
          <a:p>
            <a:pPr marL="0" indent="0">
              <a:buNone/>
            </a:pPr>
            <a:r>
              <a:rPr lang="en-US" altLang="zh-CN" sz="2700" dirty="0" smtClean="0"/>
              <a:t>21</a:t>
            </a:r>
            <a:r>
              <a:rPr lang="zh-CN" altLang="en-US" sz="2700" dirty="0" smtClean="0"/>
              <a:t>吃</a:t>
            </a:r>
            <a:r>
              <a:rPr lang="zh-CN" altLang="en-US" sz="2700" dirty="0"/>
              <a:t>的人，除了妇女孩子，约有五千</a:t>
            </a:r>
            <a:r>
              <a:rPr lang="zh-CN" altLang="en-US" sz="2800" dirty="0"/>
              <a:t>。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0631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祂禁</a:t>
            </a:r>
            <a:r>
              <a:rPr lang="zh-CN" altLang="en-US" dirty="0"/>
              <a:t>食四十昼夜，后来就饿了。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那</a:t>
            </a:r>
            <a:r>
              <a:rPr lang="zh-CN" altLang="en-US" dirty="0"/>
              <a:t>试探人的进前来</a:t>
            </a:r>
            <a:r>
              <a:rPr lang="zh-CN" altLang="en-US" dirty="0" smtClean="0"/>
              <a:t>对祂说</a:t>
            </a:r>
            <a:r>
              <a:rPr lang="zh-CN" altLang="en-US" dirty="0"/>
              <a:t>，你若是神的儿子，可以吩咐这些石头变成食物。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耶</a:t>
            </a:r>
            <a:r>
              <a:rPr lang="zh-CN" altLang="en-US" dirty="0"/>
              <a:t>稣却回答说，经上记着说，人活着，不是单靠食物，乃是靠神口里所出的一切话。</a:t>
            </a:r>
          </a:p>
        </p:txBody>
      </p:sp>
    </p:spTree>
    <p:extLst>
      <p:ext uri="{BB962C8B-B14F-4D97-AF65-F5344CB8AC3E}">
        <p14:creationId xmlns:p14="http://schemas.microsoft.com/office/powerpoint/2010/main" val="1682906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900" dirty="0"/>
              <a:t>创世记</a:t>
            </a:r>
            <a:r>
              <a:rPr lang="en-US" sz="4900" dirty="0"/>
              <a:t>2</a:t>
            </a:r>
            <a:r>
              <a:rPr lang="zh-CN" altLang="en-US" sz="4900" dirty="0"/>
              <a:t>：</a:t>
            </a:r>
            <a:r>
              <a:rPr lang="en-US" sz="4900" dirty="0"/>
              <a:t>7</a:t>
            </a:r>
            <a:br>
              <a:rPr lang="en-US" sz="4900" dirty="0"/>
            </a:b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耶</a:t>
            </a:r>
            <a:r>
              <a:rPr lang="zh-CN" altLang="en-US" dirty="0"/>
              <a:t>和华神用地上的尘土造人，将</a:t>
            </a:r>
            <a:r>
              <a:rPr lang="zh-CN" altLang="en-US" dirty="0">
                <a:solidFill>
                  <a:srgbClr val="FF0000"/>
                </a:solidFill>
              </a:rPr>
              <a:t>生气</a:t>
            </a:r>
            <a:r>
              <a:rPr lang="zh-CN" altLang="en-US" dirty="0"/>
              <a:t>吹在他鼻孔里，他就成了有灵的活人，名叫亚当。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86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使徒行传</a:t>
            </a:r>
            <a:r>
              <a:rPr lang="en-US" dirty="0"/>
              <a:t>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24	</a:t>
            </a:r>
            <a:r>
              <a:rPr lang="zh-CN" altLang="en-US" dirty="0" smtClean="0"/>
              <a:t>创</a:t>
            </a:r>
            <a:r>
              <a:rPr lang="zh-CN" altLang="en-US" dirty="0"/>
              <a:t>造宇宙和其中万物的神，既是天地的主，就不住人手所造的殿。</a:t>
            </a:r>
          </a:p>
          <a:p>
            <a:r>
              <a:rPr lang="en-US" altLang="zh-CN" dirty="0" smtClean="0"/>
              <a:t>25	</a:t>
            </a:r>
            <a:r>
              <a:rPr lang="zh-CN" altLang="en-US" dirty="0" smtClean="0"/>
              <a:t>也</a:t>
            </a:r>
            <a:r>
              <a:rPr lang="zh-CN" altLang="en-US" dirty="0"/>
              <a:t>不用人手服事，好像缺少什么，自己倒将</a:t>
            </a:r>
            <a:r>
              <a:rPr lang="zh-CN" altLang="en-US" dirty="0">
                <a:solidFill>
                  <a:srgbClr val="FF0000"/>
                </a:solidFill>
              </a:rPr>
              <a:t>生命气息，万物，赐给万人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26	</a:t>
            </a:r>
            <a:r>
              <a:rPr lang="zh-CN" altLang="en-US" dirty="0" smtClean="0"/>
              <a:t>祂从</a:t>
            </a:r>
            <a:r>
              <a:rPr lang="zh-CN" altLang="en-US" dirty="0"/>
              <a:t>一本造出万族的人</a:t>
            </a:r>
            <a:r>
              <a:rPr lang="zh-CN" altLang="en-US" dirty="0" smtClean="0"/>
              <a:t>，住</a:t>
            </a:r>
            <a:r>
              <a:rPr lang="zh-CN" altLang="en-US" dirty="0"/>
              <a:t>在全地上，并且预先定准他们的年限，和所住的疆界。</a:t>
            </a:r>
          </a:p>
          <a:p>
            <a:r>
              <a:rPr lang="en-US" altLang="zh-CN" dirty="0" smtClean="0"/>
              <a:t>27	</a:t>
            </a:r>
            <a:r>
              <a:rPr lang="zh-CN" altLang="en-US" dirty="0" smtClean="0"/>
              <a:t>要</a:t>
            </a:r>
            <a:r>
              <a:rPr lang="zh-CN" altLang="en-US" dirty="0"/>
              <a:t>叫他们寻求神，或者可以揣摩而得，其</a:t>
            </a:r>
            <a:r>
              <a:rPr lang="zh-CN" altLang="en-US" dirty="0" smtClean="0"/>
              <a:t>实祂离</a:t>
            </a:r>
            <a:r>
              <a:rPr lang="zh-CN" altLang="en-US" dirty="0"/>
              <a:t>我们各人不远。</a:t>
            </a:r>
          </a:p>
          <a:p>
            <a:r>
              <a:rPr lang="en-US" altLang="zh-CN" dirty="0" smtClean="0"/>
              <a:t>28	</a:t>
            </a:r>
            <a:r>
              <a:rPr lang="zh-CN" altLang="en-US" dirty="0" smtClean="0"/>
              <a:t>我们生活，动作，存留，都在乎祂，</a:t>
            </a:r>
            <a:r>
              <a:rPr lang="en-US" altLang="zh-CN" dirty="0" smtClean="0"/>
              <a:t>……</a:t>
            </a:r>
            <a:endParaRPr lang="zh-CN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3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63</a:t>
            </a:r>
            <a:r>
              <a:rPr lang="zh-CN" altLang="en-US" dirty="0" smtClean="0"/>
              <a:t>叫</a:t>
            </a:r>
            <a:r>
              <a:rPr lang="zh-CN" altLang="en-US" dirty="0"/>
              <a:t>人活着的乃是</a:t>
            </a:r>
            <a:r>
              <a:rPr lang="zh-CN" altLang="en-US" dirty="0">
                <a:solidFill>
                  <a:srgbClr val="FF0000"/>
                </a:solidFill>
              </a:rPr>
              <a:t>灵</a:t>
            </a:r>
            <a:r>
              <a:rPr lang="zh-CN" altLang="en-US" dirty="0"/>
              <a:t>，肉体是无益的。</a:t>
            </a:r>
            <a:r>
              <a:rPr lang="zh-CN" altLang="en-US" dirty="0">
                <a:solidFill>
                  <a:srgbClr val="FF0000"/>
                </a:solidFill>
              </a:rPr>
              <a:t>我对你们所说的话，就是灵，就是生命。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65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96"/>
            <a:ext cx="8229600" cy="1143000"/>
          </a:xfrm>
        </p:spPr>
        <p:txBody>
          <a:bodyPr/>
          <a:lstStyle/>
          <a:p>
            <a:r>
              <a:rPr lang="zh-CN" altLang="en-US" dirty="0"/>
              <a:t>路加福音</a:t>
            </a:r>
            <a:r>
              <a:rPr lang="en-US" dirty="0" smtClean="0"/>
              <a:t>18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altLang="zh-CN" sz="2700" dirty="0" smtClean="0"/>
              <a:t>35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稣将近耶利哥的时</a:t>
            </a:r>
            <a:r>
              <a:rPr lang="zh-CN" altLang="en-US" sz="2700" dirty="0" smtClean="0"/>
              <a:t>候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有</a:t>
            </a:r>
            <a:r>
              <a:rPr lang="zh-CN" altLang="en-US" sz="2700" dirty="0"/>
              <a:t>一个瞎子坐在路旁讨饭。</a:t>
            </a:r>
          </a:p>
          <a:p>
            <a:r>
              <a:rPr lang="en-US" altLang="zh-CN" sz="2700" dirty="0" smtClean="0"/>
              <a:t>36</a:t>
            </a:r>
            <a:r>
              <a:rPr lang="zh-CN" altLang="en-US" sz="2700" dirty="0" smtClean="0"/>
              <a:t>听</a:t>
            </a:r>
            <a:r>
              <a:rPr lang="zh-CN" altLang="en-US" sz="2700" dirty="0"/>
              <a:t>见许多人经过，就问是什么事。</a:t>
            </a:r>
          </a:p>
          <a:p>
            <a:r>
              <a:rPr lang="en-US" altLang="zh-CN" sz="2700" dirty="0" smtClean="0"/>
              <a:t>37</a:t>
            </a:r>
            <a:r>
              <a:rPr lang="zh-CN" altLang="en-US" sz="2700" dirty="0" smtClean="0"/>
              <a:t>他</a:t>
            </a:r>
            <a:r>
              <a:rPr lang="zh-CN" altLang="en-US" sz="2700" dirty="0"/>
              <a:t>们告诉他，是拿撒勒人耶稣经过。</a:t>
            </a:r>
          </a:p>
          <a:p>
            <a:r>
              <a:rPr lang="en-US" altLang="zh-CN" sz="2700" dirty="0" smtClean="0"/>
              <a:t>38</a:t>
            </a:r>
            <a:r>
              <a:rPr lang="zh-CN" altLang="en-US" sz="2700" dirty="0" smtClean="0"/>
              <a:t>他</a:t>
            </a:r>
            <a:r>
              <a:rPr lang="zh-CN" altLang="en-US" sz="2700" dirty="0"/>
              <a:t>就呼叫说，</a:t>
            </a:r>
            <a:r>
              <a:rPr lang="zh-CN" altLang="en-US" sz="2700" dirty="0">
                <a:solidFill>
                  <a:srgbClr val="FF0000"/>
                </a:solidFill>
              </a:rPr>
              <a:t>大卫的子孙</a:t>
            </a:r>
            <a:r>
              <a:rPr lang="zh-CN" altLang="en-US" sz="2700" dirty="0"/>
              <a:t>耶稣阿，可怜我吧</a:t>
            </a:r>
            <a:r>
              <a:rPr lang="zh-CN" altLang="en-US" sz="2700" dirty="0" smtClean="0"/>
              <a:t>。</a:t>
            </a:r>
            <a:br>
              <a:rPr lang="zh-CN" altLang="en-US" sz="2700" dirty="0" smtClean="0"/>
            </a:br>
            <a:r>
              <a:rPr lang="en-US" altLang="zh-CN" sz="2700" dirty="0" smtClean="0"/>
              <a:t>39</a:t>
            </a:r>
            <a:r>
              <a:rPr lang="zh-CN" altLang="en-US" sz="2700" dirty="0" smtClean="0"/>
              <a:t>在</a:t>
            </a:r>
            <a:r>
              <a:rPr lang="zh-CN" altLang="en-US" sz="2700" dirty="0"/>
              <a:t>前头走的人，就责备他，不许他作声。他却越发喊叫说，</a:t>
            </a:r>
            <a:r>
              <a:rPr lang="zh-CN" altLang="en-US" sz="2700" dirty="0">
                <a:solidFill>
                  <a:srgbClr val="FF0000"/>
                </a:solidFill>
              </a:rPr>
              <a:t>大卫的子孙</a:t>
            </a:r>
            <a:r>
              <a:rPr lang="zh-CN" altLang="en-US" sz="2700" dirty="0"/>
              <a:t>，可怜我吧</a:t>
            </a:r>
            <a:r>
              <a:rPr lang="zh-CN" altLang="en-US" sz="2700" dirty="0" smtClean="0"/>
              <a:t>。</a:t>
            </a:r>
            <a:endParaRPr lang="en-US" altLang="zh-CN" sz="2700" dirty="0" smtClean="0"/>
          </a:p>
          <a:p>
            <a:r>
              <a:rPr lang="en-US" altLang="zh-CN" sz="2700" dirty="0" smtClean="0"/>
              <a:t>40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稣站</a:t>
            </a:r>
            <a:r>
              <a:rPr lang="zh-CN" altLang="en-US" sz="2700" dirty="0" smtClean="0"/>
              <a:t>住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吩</a:t>
            </a:r>
            <a:r>
              <a:rPr lang="zh-CN" altLang="en-US" sz="2700" dirty="0"/>
              <a:t>咐把他领过来。到了跟</a:t>
            </a:r>
            <a:r>
              <a:rPr lang="zh-CN" altLang="en-US" sz="2700" dirty="0" smtClean="0"/>
              <a:t>前</a:t>
            </a:r>
            <a:r>
              <a:rPr lang="en-US" altLang="zh-CN" sz="2700" dirty="0" smtClean="0"/>
              <a:t>,</a:t>
            </a:r>
            <a:r>
              <a:rPr lang="zh-CN" altLang="en-US" sz="2700" dirty="0" smtClean="0"/>
              <a:t>就</a:t>
            </a:r>
            <a:r>
              <a:rPr lang="zh-CN" altLang="en-US" sz="2700" dirty="0"/>
              <a:t>问他说，</a:t>
            </a:r>
          </a:p>
          <a:p>
            <a:r>
              <a:rPr lang="en-US" altLang="zh-CN" sz="2700" dirty="0" smtClean="0"/>
              <a:t>41</a:t>
            </a:r>
            <a:r>
              <a:rPr lang="zh-CN" altLang="en-US" sz="2700" dirty="0" smtClean="0">
                <a:solidFill>
                  <a:srgbClr val="FF0000"/>
                </a:solidFill>
              </a:rPr>
              <a:t>你</a:t>
            </a:r>
            <a:r>
              <a:rPr lang="zh-CN" altLang="en-US" sz="2700" dirty="0">
                <a:solidFill>
                  <a:srgbClr val="FF0000"/>
                </a:solidFill>
              </a:rPr>
              <a:t>要我为你作什么</a:t>
            </a:r>
            <a:r>
              <a:rPr lang="zh-CN" altLang="en-US" sz="2700" dirty="0"/>
              <a:t>。他说，</a:t>
            </a:r>
            <a:r>
              <a:rPr lang="zh-CN" altLang="en-US" sz="2700" dirty="0">
                <a:solidFill>
                  <a:srgbClr val="FF0000"/>
                </a:solidFill>
              </a:rPr>
              <a:t>主阿</a:t>
            </a:r>
            <a:r>
              <a:rPr lang="zh-CN" altLang="en-US" sz="2700" dirty="0"/>
              <a:t>，我要能</a:t>
            </a:r>
            <a:r>
              <a:rPr lang="zh-CN" altLang="en-US" sz="2700" dirty="0">
                <a:solidFill>
                  <a:srgbClr val="FF0000"/>
                </a:solidFill>
              </a:rPr>
              <a:t>看见</a:t>
            </a:r>
            <a:r>
              <a:rPr lang="zh-CN" altLang="en-US" sz="2700" dirty="0"/>
              <a:t>。</a:t>
            </a:r>
          </a:p>
          <a:p>
            <a:r>
              <a:rPr lang="en-US" altLang="zh-CN" sz="2700" dirty="0" smtClean="0"/>
              <a:t>42</a:t>
            </a:r>
            <a:r>
              <a:rPr lang="zh-CN" altLang="en-US" sz="2700" dirty="0" smtClean="0"/>
              <a:t>耶</a:t>
            </a:r>
            <a:r>
              <a:rPr lang="zh-CN" altLang="en-US" sz="2700" dirty="0"/>
              <a:t>稣说，你可以</a:t>
            </a:r>
            <a:r>
              <a:rPr lang="zh-CN" altLang="en-US" sz="2700" dirty="0">
                <a:solidFill>
                  <a:srgbClr val="FF0000"/>
                </a:solidFill>
              </a:rPr>
              <a:t>看见</a:t>
            </a:r>
            <a:r>
              <a:rPr lang="zh-CN" altLang="en-US" sz="2700" dirty="0"/>
              <a:t>。你的</a:t>
            </a:r>
            <a:r>
              <a:rPr lang="zh-CN" altLang="en-US" sz="2700" dirty="0">
                <a:solidFill>
                  <a:srgbClr val="FF0000"/>
                </a:solidFill>
              </a:rPr>
              <a:t>信</a:t>
            </a:r>
            <a:r>
              <a:rPr lang="zh-CN" altLang="en-US" sz="2700" dirty="0"/>
              <a:t>救了你了。</a:t>
            </a:r>
          </a:p>
          <a:p>
            <a:r>
              <a:rPr lang="en-US" altLang="zh-CN" sz="2700" dirty="0" smtClean="0"/>
              <a:t>43</a:t>
            </a:r>
            <a:r>
              <a:rPr lang="zh-CN" altLang="en-US" sz="2700" dirty="0" smtClean="0"/>
              <a:t>瞎</a:t>
            </a:r>
            <a:r>
              <a:rPr lang="zh-CN" altLang="en-US" sz="2700" dirty="0"/>
              <a:t>子立刻</a:t>
            </a:r>
            <a:r>
              <a:rPr lang="zh-CN" altLang="en-US" sz="2700" dirty="0">
                <a:solidFill>
                  <a:srgbClr val="FF0000"/>
                </a:solidFill>
              </a:rPr>
              <a:t>看见</a:t>
            </a:r>
            <a:r>
              <a:rPr lang="zh-CN" altLang="en-US" sz="2700" dirty="0"/>
              <a:t>了，就跟随耶稣，一路</a:t>
            </a:r>
            <a:r>
              <a:rPr lang="zh-CN" altLang="en-US" sz="2700" dirty="0">
                <a:solidFill>
                  <a:srgbClr val="FF0000"/>
                </a:solidFill>
              </a:rPr>
              <a:t>归荣耀与神</a:t>
            </a:r>
            <a:r>
              <a:rPr lang="zh-CN" altLang="en-US" sz="2700" dirty="0"/>
              <a:t>。众人看见这事，也赞美神。</a:t>
            </a:r>
          </a:p>
        </p:txBody>
      </p:sp>
    </p:spTree>
    <p:extLst>
      <p:ext uri="{BB962C8B-B14F-4D97-AF65-F5344CB8AC3E}">
        <p14:creationId xmlns:p14="http://schemas.microsoft.com/office/powerpoint/2010/main" val="3883737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使徒行传</a:t>
            </a:r>
            <a:r>
              <a:rPr lang="en-US" dirty="0" smtClean="0"/>
              <a:t>26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18</a:t>
            </a:r>
            <a:r>
              <a:rPr lang="zh-CN" altLang="en-US" dirty="0" smtClean="0"/>
              <a:t>我</a:t>
            </a:r>
            <a:r>
              <a:rPr lang="zh-CN" altLang="en-US" dirty="0"/>
              <a:t>差你到他们那里去，要叫他们的</a:t>
            </a:r>
            <a:r>
              <a:rPr lang="zh-CN" altLang="en-US" dirty="0">
                <a:solidFill>
                  <a:srgbClr val="FF0000"/>
                </a:solidFill>
              </a:rPr>
              <a:t>眼睛得开</a:t>
            </a:r>
            <a:r>
              <a:rPr lang="zh-CN" altLang="en-US" dirty="0"/>
              <a:t>，从黑暗中归向光明，从撒但权下归向神。又因信我，得蒙赦罪，和一切成圣的人同得基业。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489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约翰福音</a:t>
            </a:r>
            <a:r>
              <a:rPr lang="en-US" dirty="0" smtClean="0"/>
              <a:t>11:32-35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/>
              <a:t>32</a:t>
            </a:r>
            <a:r>
              <a:rPr lang="zh-CN" altLang="en-US" sz="12800" dirty="0" smtClean="0"/>
              <a:t>马</a:t>
            </a:r>
            <a:r>
              <a:rPr lang="zh-CN" altLang="en-US" sz="12800" dirty="0"/>
              <a:t>利亚到了耶稣那里，看</a:t>
            </a:r>
            <a:r>
              <a:rPr lang="zh-CN" altLang="en-US" sz="12800" dirty="0" smtClean="0"/>
              <a:t>见祂，</a:t>
            </a:r>
            <a:r>
              <a:rPr lang="zh-CN" altLang="en-US" sz="12800" dirty="0"/>
              <a:t>就俯伏</a:t>
            </a:r>
            <a:r>
              <a:rPr lang="zh-CN" altLang="en-US" sz="12800" dirty="0" smtClean="0"/>
              <a:t>在祂脚</a:t>
            </a:r>
            <a:r>
              <a:rPr lang="zh-CN" altLang="en-US" sz="12800" dirty="0"/>
              <a:t>前，说，主阿，你若早在这里，我兄弟必不死。</a:t>
            </a:r>
          </a:p>
          <a:p>
            <a:pPr marL="0" indent="0">
              <a:buNone/>
            </a:pPr>
            <a:r>
              <a:rPr lang="en-US" altLang="zh-CN" sz="12800" dirty="0" smtClean="0"/>
              <a:t>33</a:t>
            </a:r>
            <a:r>
              <a:rPr lang="zh-CN" altLang="en-US" sz="12800" dirty="0" smtClean="0"/>
              <a:t>耶</a:t>
            </a:r>
            <a:r>
              <a:rPr lang="zh-CN" altLang="en-US" sz="12800" dirty="0"/>
              <a:t>稣看见她哭，并看见与她同来的犹太人也哭，就</a:t>
            </a:r>
            <a:r>
              <a:rPr lang="zh-CN" altLang="en-US" sz="12800" dirty="0">
                <a:solidFill>
                  <a:srgbClr val="FF0000"/>
                </a:solidFill>
              </a:rPr>
              <a:t>心里悲叹，又甚忧愁。</a:t>
            </a:r>
          </a:p>
          <a:p>
            <a:pPr marL="0" indent="0">
              <a:buNone/>
            </a:pPr>
            <a:r>
              <a:rPr lang="en-US" altLang="zh-CN" sz="12800" dirty="0" smtClean="0"/>
              <a:t>34</a:t>
            </a:r>
            <a:r>
              <a:rPr lang="zh-CN" altLang="en-US" sz="12800" dirty="0" smtClean="0"/>
              <a:t>便</a:t>
            </a:r>
            <a:r>
              <a:rPr lang="zh-CN" altLang="en-US" sz="12800" dirty="0"/>
              <a:t>说，你们把他安放在哪里？他们回答说，请主来看。</a:t>
            </a:r>
          </a:p>
          <a:p>
            <a:pPr marL="0" indent="0">
              <a:buNone/>
            </a:pPr>
            <a:r>
              <a:rPr lang="en-US" altLang="zh-CN" sz="12800" dirty="0" smtClean="0"/>
              <a:t>35</a:t>
            </a:r>
            <a:r>
              <a:rPr lang="zh-CN" altLang="en-US" sz="12800" dirty="0" smtClean="0">
                <a:solidFill>
                  <a:srgbClr val="FF0000"/>
                </a:solidFill>
              </a:rPr>
              <a:t>耶</a:t>
            </a:r>
            <a:r>
              <a:rPr lang="zh-CN" altLang="en-US" sz="12800" dirty="0">
                <a:solidFill>
                  <a:srgbClr val="FF0000"/>
                </a:solidFill>
              </a:rPr>
              <a:t>稣哭了</a:t>
            </a:r>
            <a:r>
              <a:rPr lang="zh-CN" altLang="en-US" sz="12800" dirty="0" smtClean="0"/>
              <a:t>。</a:t>
            </a:r>
            <a:endParaRPr lang="en-US" altLang="zh-CN" sz="12800" dirty="0" smtClean="0"/>
          </a:p>
          <a:p>
            <a:pPr marL="0" indent="0">
              <a:buNone/>
            </a:pPr>
            <a:r>
              <a:rPr lang="en-US" altLang="zh-CN" sz="12800" dirty="0"/>
              <a:t>39</a:t>
            </a:r>
            <a:r>
              <a:rPr lang="zh-CN" altLang="en-US" sz="12800" dirty="0"/>
              <a:t>耶稣说</a:t>
            </a:r>
            <a:r>
              <a:rPr lang="en-US" altLang="zh-CN" sz="12800" dirty="0"/>
              <a:t>,</a:t>
            </a:r>
            <a:r>
              <a:rPr lang="zh-CN" altLang="en-US" sz="12800" dirty="0"/>
              <a:t>你们把石头挪开。那死人的姐姐马大对他说</a:t>
            </a:r>
            <a:r>
              <a:rPr lang="en-US" altLang="zh-CN" sz="12800" dirty="0"/>
              <a:t>,</a:t>
            </a:r>
            <a:r>
              <a:rPr lang="zh-CN" altLang="en-US" sz="12800" dirty="0"/>
              <a:t>主阿</a:t>
            </a:r>
            <a:r>
              <a:rPr lang="en-US" altLang="zh-CN" sz="12800" dirty="0"/>
              <a:t>,</a:t>
            </a:r>
            <a:r>
              <a:rPr lang="zh-CN" altLang="en-US" sz="12800" dirty="0"/>
              <a:t>他现在必是臭了</a:t>
            </a:r>
            <a:r>
              <a:rPr lang="en-US" altLang="zh-CN" sz="12800" dirty="0"/>
              <a:t>,</a:t>
            </a:r>
            <a:r>
              <a:rPr lang="zh-CN" altLang="en-US" sz="12800" dirty="0"/>
              <a:t>因为他死了已经四天了。</a:t>
            </a:r>
          </a:p>
          <a:p>
            <a:pPr marL="0" indent="0">
              <a:buNone/>
            </a:pPr>
            <a:endParaRPr lang="en-US" altLang="zh-CN" sz="12800" dirty="0" smtClean="0"/>
          </a:p>
          <a:p>
            <a:pPr marL="0" indent="0">
              <a:buNone/>
            </a:pP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12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i-IN" dirty="0"/>
              <a:t>约翰福音</a:t>
            </a:r>
            <a:r>
              <a:rPr lang="en-US" dirty="0"/>
              <a:t>11:39-45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2800" dirty="0" smtClean="0"/>
              <a:t>40</a:t>
            </a:r>
            <a:r>
              <a:rPr lang="zh-CN" altLang="en-US" sz="12800" dirty="0" smtClean="0"/>
              <a:t>耶</a:t>
            </a:r>
            <a:r>
              <a:rPr lang="zh-CN" altLang="en-US" sz="12800" dirty="0"/>
              <a:t>稣</a:t>
            </a:r>
            <a:r>
              <a:rPr lang="zh-CN" altLang="en-US" sz="12800" dirty="0" smtClean="0"/>
              <a:t>说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我</a:t>
            </a:r>
            <a:r>
              <a:rPr lang="zh-CN" altLang="en-US" sz="12800" dirty="0"/>
              <a:t>不是对你说</a:t>
            </a:r>
            <a:r>
              <a:rPr lang="zh-CN" altLang="en-US" sz="12800" dirty="0" smtClean="0"/>
              <a:t>过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你</a:t>
            </a:r>
            <a:r>
              <a:rPr lang="zh-CN" altLang="en-US" sz="12800" dirty="0"/>
              <a:t>若</a:t>
            </a:r>
            <a:r>
              <a:rPr lang="zh-CN" altLang="en-US" sz="12800" dirty="0" smtClean="0"/>
              <a:t>信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就</a:t>
            </a:r>
            <a:r>
              <a:rPr lang="zh-CN" altLang="en-US" sz="12800" dirty="0"/>
              <a:t>必看见神的荣耀吗？</a:t>
            </a:r>
          </a:p>
          <a:p>
            <a:pPr marL="0" indent="0">
              <a:buNone/>
            </a:pPr>
            <a:r>
              <a:rPr lang="en-US" altLang="zh-CN" sz="12800" dirty="0" smtClean="0"/>
              <a:t>41</a:t>
            </a:r>
            <a:r>
              <a:rPr lang="zh-CN" altLang="en-US" sz="12800" dirty="0" smtClean="0"/>
              <a:t>他</a:t>
            </a:r>
            <a:r>
              <a:rPr lang="zh-CN" altLang="en-US" sz="12800" dirty="0"/>
              <a:t>们就把石头挪开。耶稣举目望天</a:t>
            </a:r>
            <a:r>
              <a:rPr lang="zh-CN" altLang="en-US" sz="12800" dirty="0" smtClean="0"/>
              <a:t>说</a:t>
            </a:r>
            <a:r>
              <a:rPr lang="en-US" altLang="zh-CN" sz="12800" dirty="0" smtClean="0"/>
              <a:t>,</a:t>
            </a:r>
            <a:r>
              <a:rPr lang="zh-CN" altLang="en-US" sz="12800" dirty="0" smtClean="0"/>
              <a:t>父</a:t>
            </a:r>
            <a:r>
              <a:rPr lang="zh-CN" altLang="en-US" sz="12800" dirty="0"/>
              <a:t>阿，我感谢你，因为你已经听我。</a:t>
            </a:r>
          </a:p>
          <a:p>
            <a:pPr marL="0" indent="0">
              <a:buNone/>
            </a:pPr>
            <a:r>
              <a:rPr lang="en-US" altLang="zh-CN" sz="12800" dirty="0" smtClean="0"/>
              <a:t>42</a:t>
            </a:r>
            <a:r>
              <a:rPr lang="zh-CN" altLang="en-US" sz="12800" dirty="0" smtClean="0"/>
              <a:t>我</a:t>
            </a:r>
            <a:r>
              <a:rPr lang="zh-CN" altLang="en-US" sz="12800" dirty="0"/>
              <a:t>也知道你常听我，但我说这话，是为周围站着的众人，叫他们信是你差了我来。</a:t>
            </a:r>
          </a:p>
          <a:p>
            <a:pPr marL="0" indent="0">
              <a:buNone/>
            </a:pPr>
            <a:r>
              <a:rPr lang="en-US" altLang="zh-CN" sz="12800" dirty="0" smtClean="0"/>
              <a:t>43</a:t>
            </a:r>
            <a:r>
              <a:rPr lang="zh-CN" altLang="en-US" sz="12800" dirty="0" smtClean="0"/>
              <a:t>说</a:t>
            </a:r>
            <a:r>
              <a:rPr lang="zh-CN" altLang="en-US" sz="12800" dirty="0"/>
              <a:t>了这话，就大声呼叫说，拉撒路出来。</a:t>
            </a:r>
          </a:p>
          <a:p>
            <a:pPr marL="0" indent="0">
              <a:buNone/>
            </a:pPr>
            <a:r>
              <a:rPr lang="en-US" altLang="zh-CN" sz="12800" dirty="0" smtClean="0"/>
              <a:t>44</a:t>
            </a:r>
            <a:r>
              <a:rPr lang="zh-CN" altLang="en-US" sz="12800" dirty="0" smtClean="0"/>
              <a:t>那</a:t>
            </a:r>
            <a:r>
              <a:rPr lang="zh-CN" altLang="en-US" sz="12800" dirty="0"/>
              <a:t>死人就出来了，手脚裹着布，脸上包着手巾。耶稣对他们说，解开，叫他走。</a:t>
            </a:r>
          </a:p>
          <a:p>
            <a:pPr marL="0" indent="0">
              <a:buNone/>
            </a:pPr>
            <a:r>
              <a:rPr lang="en-US" altLang="zh-CN" sz="12800" dirty="0" smtClean="0"/>
              <a:t>45</a:t>
            </a:r>
            <a:r>
              <a:rPr lang="zh-CN" altLang="en-US" sz="12800" dirty="0" smtClean="0"/>
              <a:t>那</a:t>
            </a:r>
            <a:r>
              <a:rPr lang="zh-CN" altLang="en-US" sz="12800" dirty="0"/>
              <a:t>些来看马利亚的犹太人，见了耶稣所作的事，就多有</a:t>
            </a:r>
            <a:r>
              <a:rPr lang="zh-CN" altLang="en-US" sz="12800" dirty="0" smtClean="0"/>
              <a:t>信祂的</a:t>
            </a:r>
            <a:r>
              <a:rPr lang="zh-CN" altLang="en-US" sz="12800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23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</TotalTime>
  <Words>2079</Words>
  <Application>Microsoft Office PowerPoint</Application>
  <PresentationFormat>On-screen Show (4:3)</PresentationFormat>
  <Paragraphs>109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2015-2016年主日学</vt:lpstr>
      <vt:lpstr>PowerPoint Presentation</vt:lpstr>
      <vt:lpstr>加拉太书4：4</vt:lpstr>
      <vt:lpstr>以赛亚书9章</vt:lpstr>
      <vt:lpstr>以赛亚书7:14</vt:lpstr>
      <vt:lpstr>弥迦书5:2 </vt:lpstr>
      <vt:lpstr>以赛亚书40:3 </vt:lpstr>
      <vt:lpstr>玛拉基书4章</vt:lpstr>
      <vt:lpstr>约翰福音1章</vt:lpstr>
      <vt:lpstr>约翰福音3章</vt:lpstr>
      <vt:lpstr>希伯来书4：13 </vt:lpstr>
      <vt:lpstr>提摩太前书6：16</vt:lpstr>
      <vt:lpstr>出埃及记</vt:lpstr>
      <vt:lpstr>出埃及记33章</vt:lpstr>
      <vt:lpstr>约翰福音1章</vt:lpstr>
      <vt:lpstr>约翰福音2章</vt:lpstr>
      <vt:lpstr>约翰福音2章</vt:lpstr>
      <vt:lpstr>约翰福音5：19</vt:lpstr>
      <vt:lpstr>马太福音14章</vt:lpstr>
      <vt:lpstr>马太福音4章</vt:lpstr>
      <vt:lpstr>创世记2：7  </vt:lpstr>
      <vt:lpstr>使徒行传17</vt:lpstr>
      <vt:lpstr>约翰福音6章</vt:lpstr>
      <vt:lpstr>路加福音18章</vt:lpstr>
      <vt:lpstr>使徒行传26章</vt:lpstr>
      <vt:lpstr>约翰福音11:32-35</vt:lpstr>
      <vt:lpstr>约翰福音11:39-45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2015-2016年主日学</dc:title>
  <dc:creator>zunde yang</dc:creator>
  <cp:lastModifiedBy>zunde yang</cp:lastModifiedBy>
  <cp:revision>21</cp:revision>
  <dcterms:created xsi:type="dcterms:W3CDTF">2016-01-25T17:41:45Z</dcterms:created>
  <dcterms:modified xsi:type="dcterms:W3CDTF">2016-02-07T15:07:19Z</dcterms:modified>
</cp:coreProperties>
</file>