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5" r:id="rId4"/>
    <p:sldId id="276" r:id="rId5"/>
    <p:sldId id="277" r:id="rId6"/>
    <p:sldId id="260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68" r:id="rId15"/>
    <p:sldId id="269" r:id="rId16"/>
    <p:sldId id="271" r:id="rId17"/>
    <p:sldId id="272" r:id="rId18"/>
    <p:sldId id="282" r:id="rId19"/>
    <p:sldId id="279" r:id="rId20"/>
    <p:sldId id="283" r:id="rId21"/>
    <p:sldId id="280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8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9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1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0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86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2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4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8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3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6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7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C4BDB-6A54-4E76-855E-F4633CC7D2FE}" type="datetimeFigureOut">
              <a:rPr lang="en-US" smtClean="0"/>
              <a:t>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C60C8-F668-439C-9732-F0EF37A2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0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</a:t>
            </a:r>
            <a:r>
              <a:rPr lang="zh-CN" altLang="en-US" dirty="0"/>
              <a:t>十</a:t>
            </a:r>
            <a:r>
              <a:rPr lang="zh-CN" altLang="en-US" dirty="0" smtClean="0"/>
              <a:t>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7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r>
              <a:rPr lang="zh-CN" altLang="en-US" dirty="0"/>
              <a:t>紫色的袍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AutoNum type="arabicPlain"/>
            </a:pPr>
            <a:r>
              <a:rPr lang="zh-TW" altLang="en-US" dirty="0" smtClean="0"/>
              <a:t>     紫</a:t>
            </a:r>
            <a:r>
              <a:rPr lang="zh-TW" altLang="en-US" dirty="0"/>
              <a:t>色的袍荊棘冠冕，蘆</a:t>
            </a:r>
            <a:r>
              <a:rPr lang="zh-TW" altLang="en-US" dirty="0" smtClean="0"/>
              <a:t>葦在</a:t>
            </a:r>
            <a:r>
              <a:rPr lang="zh-CN" altLang="en-US" dirty="0" smtClean="0"/>
              <a:t>祂</a:t>
            </a:r>
            <a:r>
              <a:rPr lang="zh-TW" altLang="en-US" dirty="0" smtClean="0"/>
              <a:t>手</a:t>
            </a:r>
            <a:r>
              <a:rPr lang="zh-CN" altLang="en-US" dirty="0" smtClean="0"/>
              <a:t>中</a:t>
            </a:r>
            <a:r>
              <a:rPr lang="zh-TW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   </a:t>
            </a:r>
            <a:r>
              <a:rPr lang="en-US" altLang="zh-TW" dirty="0" smtClean="0"/>
              <a:t>	</a:t>
            </a:r>
            <a:r>
              <a:rPr lang="zh-CN" altLang="en-US" dirty="0" smtClean="0"/>
              <a:t>全营</a:t>
            </a:r>
            <a:r>
              <a:rPr lang="zh-TW" altLang="en-US" dirty="0" smtClean="0"/>
              <a:t>兵丁嘲</a:t>
            </a:r>
            <a:r>
              <a:rPr lang="zh-TW" altLang="en-US" dirty="0"/>
              <a:t>笑譏諷</a:t>
            </a:r>
            <a:r>
              <a:rPr lang="zh-TW" altLang="en-US" dirty="0" smtClean="0"/>
              <a:t>，救主</a:t>
            </a:r>
            <a:r>
              <a:rPr lang="zh-CN" altLang="en-US" dirty="0" smtClean="0"/>
              <a:t>坚</a:t>
            </a:r>
            <a:r>
              <a:rPr lang="zh-TW" altLang="en-US" dirty="0" smtClean="0"/>
              <a:t>立</a:t>
            </a:r>
            <a:r>
              <a:rPr lang="zh-CN" altLang="en-US" dirty="0" smtClean="0"/>
              <a:t>不动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pPr marL="514350" indent="-514350">
              <a:buAutoNum type="arabicPlain"/>
            </a:pPr>
            <a:r>
              <a:rPr lang="en-US" altLang="zh-CN" dirty="0" smtClean="0"/>
              <a:t> 	</a:t>
            </a:r>
            <a:r>
              <a:rPr lang="zh-TW" altLang="en-US" dirty="0" smtClean="0"/>
              <a:t>祂</a:t>
            </a:r>
            <a:r>
              <a:rPr lang="zh-TW" altLang="en-US" dirty="0"/>
              <a:t>在羅</a:t>
            </a:r>
            <a:r>
              <a:rPr lang="zh-TW" altLang="en-US" dirty="0" smtClean="0"/>
              <a:t>馬衛</a:t>
            </a:r>
            <a:r>
              <a:rPr lang="zh-CN" altLang="en-US" dirty="0" smtClean="0"/>
              <a:t>兵</a:t>
            </a:r>
            <a:r>
              <a:rPr lang="zh-TW" altLang="en-US" dirty="0" smtClean="0"/>
              <a:t>面</a:t>
            </a:r>
            <a:r>
              <a:rPr lang="zh-TW" altLang="en-US" dirty="0"/>
              <a:t>前，</a:t>
            </a:r>
            <a:r>
              <a:rPr lang="zh-TW" altLang="en-US" dirty="0" smtClean="0"/>
              <a:t>承</a:t>
            </a:r>
            <a:r>
              <a:rPr lang="zh-CN" altLang="en-US" dirty="0" smtClean="0"/>
              <a:t>担</a:t>
            </a:r>
            <a:r>
              <a:rPr lang="zh-TW" altLang="en-US" dirty="0" smtClean="0"/>
              <a:t>我</a:t>
            </a:r>
            <a:r>
              <a:rPr lang="zh-TW" altLang="en-US" dirty="0"/>
              <a:t>們</a:t>
            </a:r>
            <a:r>
              <a:rPr lang="zh-TW" altLang="en-US" dirty="0" smtClean="0"/>
              <a:t>罪</a:t>
            </a:r>
            <a:r>
              <a:rPr lang="zh-CN" altLang="en-US" dirty="0" smtClean="0"/>
              <a:t>债</a:t>
            </a:r>
            <a:r>
              <a:rPr lang="zh-TW" altLang="en-US" dirty="0" smtClean="0"/>
              <a:t>，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   </a:t>
            </a:r>
            <a:r>
              <a:rPr lang="en-US" altLang="zh-TW" dirty="0" smtClean="0"/>
              <a:t>	</a:t>
            </a:r>
            <a:r>
              <a:rPr lang="zh-TW" altLang="en-US" dirty="0" smtClean="0"/>
              <a:t> </a:t>
            </a:r>
            <a:r>
              <a:rPr lang="zh-CN" altLang="en-US" dirty="0" smtClean="0"/>
              <a:t>垂首弯腰满身伤痕，救主蹒跚而行</a:t>
            </a:r>
            <a:endParaRPr lang="en-US" altLang="zh-CN" dirty="0" smtClean="0"/>
          </a:p>
          <a:p>
            <a:pPr marL="514350" indent="-514350">
              <a:buAutoNum type="arabicPlain" startAt="3"/>
            </a:pPr>
            <a:r>
              <a:rPr lang="zh-CN" altLang="en-US" dirty="0" smtClean="0"/>
              <a:t>     救主被钉在</a:t>
            </a:r>
            <a:r>
              <a:rPr lang="zh-TW" altLang="en-US" dirty="0" smtClean="0"/>
              <a:t>十</a:t>
            </a:r>
            <a:r>
              <a:rPr lang="zh-CN" altLang="en-US" dirty="0" smtClean="0"/>
              <a:t>字</a:t>
            </a:r>
            <a:r>
              <a:rPr lang="zh-TW" altLang="en-US" dirty="0" smtClean="0"/>
              <a:t>架</a:t>
            </a:r>
            <a:r>
              <a:rPr lang="zh-TW" altLang="en-US" dirty="0"/>
              <a:t>，</a:t>
            </a:r>
            <a:r>
              <a:rPr lang="zh-TW" altLang="en-US" dirty="0" smtClean="0"/>
              <a:t>高</a:t>
            </a:r>
            <a:r>
              <a:rPr lang="zh-CN" altLang="en-US" dirty="0" smtClean="0"/>
              <a:t>高</a:t>
            </a:r>
            <a:r>
              <a:rPr lang="zh-TW" altLang="en-US" dirty="0" smtClean="0"/>
              <a:t>懸</a:t>
            </a:r>
            <a:r>
              <a:rPr lang="zh-TW" altLang="en-US" dirty="0"/>
              <a:t>在烈日下，</a:t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/>
              <a:t>人</a:t>
            </a:r>
            <a:r>
              <a:rPr lang="zh-TW" altLang="en-US" dirty="0"/>
              <a:t>類數不盡的罪</a:t>
            </a:r>
            <a:r>
              <a:rPr lang="zh-TW" altLang="en-US" dirty="0" smtClean="0"/>
              <a:t>惡</a:t>
            </a:r>
            <a:r>
              <a:rPr lang="zh-CN" altLang="en-US" dirty="0" smtClean="0"/>
              <a:t>过犯</a:t>
            </a:r>
            <a:r>
              <a:rPr lang="en-US" altLang="zh-CN" dirty="0" smtClean="0"/>
              <a:t>,</a:t>
            </a:r>
            <a:r>
              <a:rPr lang="zh-TW" altLang="en-US" dirty="0" smtClean="0"/>
              <a:t>我</a:t>
            </a:r>
            <a:r>
              <a:rPr lang="zh-TW" altLang="en-US" dirty="0"/>
              <a:t>救</a:t>
            </a:r>
            <a:r>
              <a:rPr lang="zh-TW" altLang="en-US" dirty="0" smtClean="0"/>
              <a:t>主</a:t>
            </a:r>
            <a:r>
              <a:rPr lang="zh-CN" altLang="en-US" dirty="0" smtClean="0"/>
              <a:t>完全承</a:t>
            </a:r>
            <a:r>
              <a:rPr lang="zh-TW" altLang="en-US" dirty="0" smtClean="0"/>
              <a:t>擔；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CN" dirty="0" smtClean="0"/>
              <a:t>4	</a:t>
            </a:r>
            <a:r>
              <a:rPr lang="zh-TW" altLang="en-US" dirty="0" smtClean="0"/>
              <a:t>懸</a:t>
            </a:r>
            <a:r>
              <a:rPr lang="zh-TW" altLang="en-US" dirty="0"/>
              <a:t>在十架是創造主</a:t>
            </a:r>
            <a:r>
              <a:rPr lang="zh-TW" altLang="en-US" dirty="0" smtClean="0"/>
              <a:t>，</a:t>
            </a:r>
            <a:r>
              <a:rPr lang="zh-CN" altLang="en-US" dirty="0" smtClean="0"/>
              <a:t>遍地黑暗可怕</a:t>
            </a:r>
            <a:r>
              <a:rPr lang="zh-TW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/>
              <a:t>永遠贖價</a:t>
            </a:r>
            <a:r>
              <a:rPr lang="zh-CN" altLang="en-US" dirty="0" smtClean="0"/>
              <a:t>经</a:t>
            </a:r>
            <a:r>
              <a:rPr lang="zh-TW" altLang="en-US" dirty="0" smtClean="0"/>
              <a:t>已</a:t>
            </a:r>
            <a:r>
              <a:rPr lang="zh-TW" altLang="en-US" dirty="0"/>
              <a:t>償還</a:t>
            </a:r>
            <a:r>
              <a:rPr lang="zh-TW" altLang="en-US" dirty="0" smtClean="0"/>
              <a:t>，救主</a:t>
            </a:r>
            <a:r>
              <a:rPr lang="zh-CN" altLang="en-US" dirty="0" smtClean="0"/>
              <a:t>功成离世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CN" dirty="0" smtClean="0"/>
              <a:t>5	</a:t>
            </a:r>
            <a:r>
              <a:rPr lang="zh-TW" altLang="en-US" dirty="0" smtClean="0"/>
              <a:t>祂曾</a:t>
            </a:r>
            <a:r>
              <a:rPr lang="zh-CN" altLang="en-US" dirty="0" smtClean="0"/>
              <a:t>施恩</a:t>
            </a:r>
            <a:r>
              <a:rPr lang="zh-TW" altLang="en-US" dirty="0" smtClean="0"/>
              <a:t>憐憫世</a:t>
            </a:r>
            <a:r>
              <a:rPr lang="zh-CN" altLang="en-US" dirty="0" smtClean="0"/>
              <a:t>人</a:t>
            </a:r>
            <a:r>
              <a:rPr lang="zh-TW" altLang="en-US" dirty="0" smtClean="0"/>
              <a:t>，</a:t>
            </a:r>
            <a:r>
              <a:rPr lang="zh-TW" altLang="en-US" dirty="0"/>
              <a:t>現在高天掌權，</a:t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/>
              <a:t>因</a:t>
            </a:r>
            <a:r>
              <a:rPr lang="zh-TW" altLang="en-US" dirty="0"/>
              <a:t>為祂對罪人的愛，我歌頌祂的名。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10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约翰福音</a:t>
            </a:r>
            <a:r>
              <a:rPr lang="en-US" dirty="0" smtClean="0"/>
              <a:t>11:32-35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/>
              <a:t>32</a:t>
            </a:r>
            <a:r>
              <a:rPr lang="zh-CN" altLang="en-US" sz="12800" dirty="0" smtClean="0"/>
              <a:t>马</a:t>
            </a:r>
            <a:r>
              <a:rPr lang="zh-CN" altLang="en-US" sz="12800" dirty="0"/>
              <a:t>利亚到了耶稣那里，看</a:t>
            </a:r>
            <a:r>
              <a:rPr lang="zh-CN" altLang="en-US" sz="12800" dirty="0" smtClean="0"/>
              <a:t>见祂，</a:t>
            </a:r>
            <a:r>
              <a:rPr lang="zh-CN" altLang="en-US" sz="12800" dirty="0"/>
              <a:t>就俯伏</a:t>
            </a:r>
            <a:r>
              <a:rPr lang="zh-CN" altLang="en-US" sz="12800" dirty="0" smtClean="0"/>
              <a:t>在祂脚</a:t>
            </a:r>
            <a:r>
              <a:rPr lang="zh-CN" altLang="en-US" sz="12800" dirty="0"/>
              <a:t>前，说，主阿，你若早在这里，我兄弟必不死。</a:t>
            </a:r>
          </a:p>
          <a:p>
            <a:pPr marL="0" indent="0">
              <a:buNone/>
            </a:pPr>
            <a:r>
              <a:rPr lang="en-US" altLang="zh-CN" sz="12800" dirty="0" smtClean="0"/>
              <a:t>33</a:t>
            </a:r>
            <a:r>
              <a:rPr lang="zh-CN" altLang="en-US" sz="12800" dirty="0" smtClean="0"/>
              <a:t>耶</a:t>
            </a:r>
            <a:r>
              <a:rPr lang="zh-CN" altLang="en-US" sz="12800" dirty="0"/>
              <a:t>稣看见她哭，并看见与她同来的犹太人也哭，就</a:t>
            </a:r>
            <a:r>
              <a:rPr lang="zh-CN" altLang="en-US" sz="12800" dirty="0">
                <a:solidFill>
                  <a:srgbClr val="FF0000"/>
                </a:solidFill>
              </a:rPr>
              <a:t>心里悲叹，又甚忧愁。</a:t>
            </a:r>
          </a:p>
          <a:p>
            <a:pPr marL="0" indent="0">
              <a:buNone/>
            </a:pPr>
            <a:r>
              <a:rPr lang="en-US" altLang="zh-CN" sz="12800" dirty="0" smtClean="0"/>
              <a:t>34</a:t>
            </a:r>
            <a:r>
              <a:rPr lang="zh-CN" altLang="en-US" sz="12800" dirty="0" smtClean="0"/>
              <a:t>便</a:t>
            </a:r>
            <a:r>
              <a:rPr lang="zh-CN" altLang="en-US" sz="12800" dirty="0"/>
              <a:t>说，你们把他安放在哪里？他们回答说，请主来看。</a:t>
            </a:r>
          </a:p>
          <a:p>
            <a:pPr marL="0" indent="0">
              <a:buNone/>
            </a:pPr>
            <a:r>
              <a:rPr lang="en-US" altLang="zh-CN" sz="12800" dirty="0" smtClean="0"/>
              <a:t>35</a:t>
            </a:r>
            <a:r>
              <a:rPr lang="zh-CN" altLang="en-US" sz="12800" dirty="0" smtClean="0">
                <a:solidFill>
                  <a:srgbClr val="FF0000"/>
                </a:solidFill>
              </a:rPr>
              <a:t>耶</a:t>
            </a:r>
            <a:r>
              <a:rPr lang="zh-CN" altLang="en-US" sz="12800" dirty="0">
                <a:solidFill>
                  <a:srgbClr val="FF0000"/>
                </a:solidFill>
              </a:rPr>
              <a:t>稣哭了</a:t>
            </a:r>
            <a:r>
              <a:rPr lang="zh-CN" altLang="en-US" sz="12800" dirty="0" smtClean="0"/>
              <a:t>。</a:t>
            </a:r>
            <a:endParaRPr lang="en-US" altLang="zh-CN" sz="12800" dirty="0" smtClean="0"/>
          </a:p>
          <a:p>
            <a:pPr marL="0" indent="0">
              <a:buNone/>
            </a:pPr>
            <a:r>
              <a:rPr lang="en-US" altLang="zh-CN" sz="12800" dirty="0"/>
              <a:t>39</a:t>
            </a:r>
            <a:r>
              <a:rPr lang="zh-CN" altLang="en-US" sz="12800" dirty="0"/>
              <a:t>耶稣说</a:t>
            </a:r>
            <a:r>
              <a:rPr lang="en-US" altLang="zh-CN" sz="12800" dirty="0"/>
              <a:t>,</a:t>
            </a:r>
            <a:r>
              <a:rPr lang="zh-CN" altLang="en-US" sz="12800" dirty="0"/>
              <a:t>你们把石头挪开。那死人的姐姐马大对他说</a:t>
            </a:r>
            <a:r>
              <a:rPr lang="en-US" altLang="zh-CN" sz="12800" dirty="0"/>
              <a:t>,</a:t>
            </a:r>
            <a:r>
              <a:rPr lang="zh-CN" altLang="en-US" sz="12800" dirty="0"/>
              <a:t>主阿</a:t>
            </a:r>
            <a:r>
              <a:rPr lang="en-US" altLang="zh-CN" sz="12800" dirty="0"/>
              <a:t>,</a:t>
            </a:r>
            <a:r>
              <a:rPr lang="zh-CN" altLang="en-US" sz="12800" dirty="0"/>
              <a:t>他现在必是臭了</a:t>
            </a:r>
            <a:r>
              <a:rPr lang="en-US" altLang="zh-CN" sz="12800" dirty="0"/>
              <a:t>,</a:t>
            </a:r>
            <a:r>
              <a:rPr lang="zh-CN" altLang="en-US" sz="12800" dirty="0"/>
              <a:t>因为他死了已经四天了。</a:t>
            </a:r>
          </a:p>
          <a:p>
            <a:pPr marL="0" indent="0">
              <a:buNone/>
            </a:pPr>
            <a:endParaRPr lang="en-US" altLang="zh-CN" sz="12800" dirty="0" smtClean="0"/>
          </a:p>
          <a:p>
            <a:pPr marL="0" indent="0">
              <a:buNone/>
            </a:pP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i-IN" dirty="0"/>
              <a:t>约翰福音</a:t>
            </a:r>
            <a:r>
              <a:rPr lang="en-US" dirty="0"/>
              <a:t>11:39-45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/>
              <a:t>40</a:t>
            </a:r>
            <a:r>
              <a:rPr lang="zh-CN" altLang="en-US" sz="12800" dirty="0" smtClean="0"/>
              <a:t>耶</a:t>
            </a:r>
            <a:r>
              <a:rPr lang="zh-CN" altLang="en-US" sz="12800" dirty="0"/>
              <a:t>稣</a:t>
            </a:r>
            <a:r>
              <a:rPr lang="zh-CN" altLang="en-US" sz="12800" dirty="0" smtClean="0"/>
              <a:t>说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我</a:t>
            </a:r>
            <a:r>
              <a:rPr lang="zh-CN" altLang="en-US" sz="12800" dirty="0"/>
              <a:t>不是对你说</a:t>
            </a:r>
            <a:r>
              <a:rPr lang="zh-CN" altLang="en-US" sz="12800" dirty="0" smtClean="0"/>
              <a:t>过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你</a:t>
            </a:r>
            <a:r>
              <a:rPr lang="zh-CN" altLang="en-US" sz="12800" dirty="0"/>
              <a:t>若</a:t>
            </a:r>
            <a:r>
              <a:rPr lang="zh-CN" altLang="en-US" sz="12800" dirty="0" smtClean="0">
                <a:solidFill>
                  <a:srgbClr val="FF0000"/>
                </a:solidFill>
              </a:rPr>
              <a:t>信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就</a:t>
            </a:r>
            <a:r>
              <a:rPr lang="zh-CN" altLang="en-US" sz="12800" dirty="0"/>
              <a:t>必</a:t>
            </a:r>
            <a:r>
              <a:rPr lang="zh-CN" altLang="en-US" sz="12800" dirty="0">
                <a:solidFill>
                  <a:srgbClr val="FF0000"/>
                </a:solidFill>
              </a:rPr>
              <a:t>看见</a:t>
            </a:r>
            <a:r>
              <a:rPr lang="zh-CN" altLang="en-US" sz="12800" dirty="0"/>
              <a:t>神的荣耀吗？</a:t>
            </a:r>
          </a:p>
          <a:p>
            <a:pPr marL="0" indent="0">
              <a:buNone/>
            </a:pPr>
            <a:r>
              <a:rPr lang="en-US" altLang="zh-CN" sz="12800" dirty="0" smtClean="0"/>
              <a:t>41</a:t>
            </a:r>
            <a:r>
              <a:rPr lang="zh-CN" altLang="en-US" sz="12800" dirty="0" smtClean="0"/>
              <a:t>他</a:t>
            </a:r>
            <a:r>
              <a:rPr lang="zh-CN" altLang="en-US" sz="12800" dirty="0"/>
              <a:t>们就把石头挪开。耶稣举目望天</a:t>
            </a:r>
            <a:r>
              <a:rPr lang="zh-CN" altLang="en-US" sz="12800" dirty="0" smtClean="0"/>
              <a:t>说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父</a:t>
            </a:r>
            <a:r>
              <a:rPr lang="zh-CN" altLang="en-US" sz="12800" dirty="0"/>
              <a:t>阿，我感谢你，因为你已经听我。</a:t>
            </a:r>
          </a:p>
          <a:p>
            <a:pPr marL="0" indent="0">
              <a:buNone/>
            </a:pPr>
            <a:r>
              <a:rPr lang="en-US" altLang="zh-CN" sz="12800" dirty="0" smtClean="0"/>
              <a:t>42</a:t>
            </a:r>
            <a:r>
              <a:rPr lang="zh-CN" altLang="en-US" sz="12800" dirty="0" smtClean="0"/>
              <a:t>我</a:t>
            </a:r>
            <a:r>
              <a:rPr lang="zh-CN" altLang="en-US" sz="12800" dirty="0"/>
              <a:t>也知道你常听我，但我说这话，是为周围站着的众人，</a:t>
            </a:r>
            <a:r>
              <a:rPr lang="zh-CN" altLang="en-US" sz="12800" dirty="0">
                <a:solidFill>
                  <a:srgbClr val="FF0000"/>
                </a:solidFill>
              </a:rPr>
              <a:t>叫他们信是你差了我来</a:t>
            </a:r>
            <a:r>
              <a:rPr lang="zh-CN" altLang="en-US" sz="12800" dirty="0"/>
              <a:t>。</a:t>
            </a:r>
          </a:p>
          <a:p>
            <a:pPr marL="0" indent="0">
              <a:buNone/>
            </a:pPr>
            <a:r>
              <a:rPr lang="en-US" altLang="zh-CN" sz="12800" dirty="0" smtClean="0"/>
              <a:t>43</a:t>
            </a:r>
            <a:r>
              <a:rPr lang="zh-CN" altLang="en-US" sz="12800" dirty="0" smtClean="0"/>
              <a:t>说</a:t>
            </a:r>
            <a:r>
              <a:rPr lang="zh-CN" altLang="en-US" sz="12800" dirty="0"/>
              <a:t>了这话，就大声呼叫说，拉撒路出来。</a:t>
            </a:r>
          </a:p>
          <a:p>
            <a:pPr marL="0" indent="0">
              <a:buNone/>
            </a:pPr>
            <a:r>
              <a:rPr lang="en-US" altLang="zh-CN" sz="12800" dirty="0" smtClean="0"/>
              <a:t>44</a:t>
            </a:r>
            <a:r>
              <a:rPr lang="zh-CN" altLang="en-US" sz="12800" dirty="0" smtClean="0"/>
              <a:t>那</a:t>
            </a:r>
            <a:r>
              <a:rPr lang="zh-CN" altLang="en-US" sz="12800" dirty="0"/>
              <a:t>死人就出来了，手脚裹着布，脸上包着手巾。耶稣对他们说，解开，叫他走。</a:t>
            </a:r>
          </a:p>
          <a:p>
            <a:pPr marL="0" indent="0">
              <a:buNone/>
            </a:pPr>
            <a:r>
              <a:rPr lang="en-US" altLang="zh-CN" sz="12800" dirty="0" smtClean="0"/>
              <a:t>45</a:t>
            </a:r>
            <a:r>
              <a:rPr lang="zh-CN" altLang="en-US" sz="12800" dirty="0" smtClean="0"/>
              <a:t>那</a:t>
            </a:r>
            <a:r>
              <a:rPr lang="zh-CN" altLang="en-US" sz="12800" dirty="0"/>
              <a:t>些来看马利亚的犹太人，见了耶稣所作的事，就多有</a:t>
            </a:r>
            <a:r>
              <a:rPr lang="zh-CN" altLang="en-US" sz="12800" dirty="0" smtClean="0"/>
              <a:t>信祂的</a:t>
            </a:r>
            <a:r>
              <a:rPr lang="zh-CN" altLang="en-US" sz="12800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39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zh-CN" altLang="en-US" u="sng" dirty="0"/>
              <a:t>约翰福</a:t>
            </a:r>
            <a:r>
              <a:rPr lang="zh-CN" altLang="en-US" u="sng" dirty="0" smtClean="0"/>
              <a:t>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36</a:t>
            </a:r>
            <a:r>
              <a:rPr lang="zh-CN" altLang="en-US" dirty="0" smtClean="0">
                <a:solidFill>
                  <a:srgbClr val="FF0000"/>
                </a:solidFill>
              </a:rPr>
              <a:t>信</a:t>
            </a:r>
            <a:r>
              <a:rPr lang="zh-CN" altLang="en-US" dirty="0">
                <a:solidFill>
                  <a:srgbClr val="FF0000"/>
                </a:solidFill>
              </a:rPr>
              <a:t>子的人有永生</a:t>
            </a:r>
            <a:r>
              <a:rPr lang="zh-CN" altLang="en-US" dirty="0"/>
              <a:t>。不信子的人得不着永生，（原文作不得见永生）神的震怒常在他身上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47 </a:t>
            </a:r>
            <a:r>
              <a:rPr lang="zh-CN" altLang="en-US" dirty="0" smtClean="0"/>
              <a:t>我</a:t>
            </a:r>
            <a:r>
              <a:rPr lang="zh-CN" altLang="en-US" dirty="0"/>
              <a:t>实实在在地告诉你们，</a:t>
            </a:r>
            <a:r>
              <a:rPr lang="zh-CN" altLang="en-US" dirty="0">
                <a:solidFill>
                  <a:srgbClr val="FF0000"/>
                </a:solidFill>
              </a:rPr>
              <a:t>信的人有永生。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59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以赛亚书</a:t>
            </a:r>
            <a:r>
              <a:rPr lang="en-US" dirty="0"/>
              <a:t>53</a:t>
            </a:r>
            <a:r>
              <a:rPr lang="zh-CN" altLang="en-US" dirty="0"/>
              <a:t>：</a:t>
            </a:r>
            <a:r>
              <a:rPr lang="en-US" dirty="0"/>
              <a:t>7-8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7</a:t>
            </a:r>
            <a:r>
              <a:rPr lang="zh-CN" altLang="en-US" dirty="0" smtClean="0"/>
              <a:t>祂被</a:t>
            </a:r>
            <a:r>
              <a:rPr lang="zh-CN" altLang="en-US" dirty="0"/>
              <a:t>欺压，在受苦的时候却不开</a:t>
            </a:r>
            <a:r>
              <a:rPr lang="zh-CN" altLang="en-US" dirty="0" smtClean="0"/>
              <a:t>口。祂像</a:t>
            </a:r>
            <a:r>
              <a:rPr lang="zh-CN" altLang="en-US" dirty="0"/>
              <a:t>羊羔被牵到宰杀之地，又像羊在剪毛的人手下无声</a:t>
            </a:r>
            <a:r>
              <a:rPr lang="zh-CN" altLang="en-US" dirty="0" smtClean="0"/>
              <a:t>，祂也</a:t>
            </a:r>
            <a:r>
              <a:rPr lang="zh-CN" altLang="en-US" dirty="0"/>
              <a:t>是这样不开口。</a:t>
            </a:r>
          </a:p>
          <a:p>
            <a:pPr marL="0" indent="0">
              <a:buNone/>
            </a:pPr>
            <a:r>
              <a:rPr lang="en-US" altLang="zh-CN" dirty="0" smtClean="0"/>
              <a:t>8</a:t>
            </a:r>
            <a:r>
              <a:rPr lang="zh-CN" altLang="en-US" dirty="0" smtClean="0"/>
              <a:t>因</a:t>
            </a:r>
            <a:r>
              <a:rPr lang="zh-CN" altLang="en-US" dirty="0"/>
              <a:t>受欺压和审</a:t>
            </a:r>
            <a:r>
              <a:rPr lang="zh-CN" altLang="en-US" dirty="0" smtClean="0"/>
              <a:t>判祂被</a:t>
            </a:r>
            <a:r>
              <a:rPr lang="zh-CN" altLang="en-US" dirty="0"/>
              <a:t>夺去。至</a:t>
            </a:r>
            <a:r>
              <a:rPr lang="zh-CN" altLang="en-US" dirty="0" smtClean="0"/>
              <a:t>于祂同</a:t>
            </a:r>
            <a:r>
              <a:rPr lang="zh-CN" altLang="en-US" dirty="0"/>
              <a:t>世的人，谁</a:t>
            </a:r>
            <a:r>
              <a:rPr lang="zh-CN" altLang="en-US" dirty="0" smtClean="0"/>
              <a:t>想祂受</a:t>
            </a:r>
            <a:r>
              <a:rPr lang="zh-CN" altLang="en-US" dirty="0"/>
              <a:t>鞭打，从活人之地被剪除，</a:t>
            </a:r>
            <a:r>
              <a:rPr lang="zh-CN" altLang="en-US" dirty="0">
                <a:solidFill>
                  <a:srgbClr val="FF0000"/>
                </a:solidFill>
              </a:rPr>
              <a:t>是因我百姓的罪过呢？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0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以赛亚书</a:t>
            </a:r>
            <a:r>
              <a:rPr lang="en-US" dirty="0" smtClean="0"/>
              <a:t>53</a:t>
            </a:r>
            <a:r>
              <a:rPr lang="zh-CN" altLang="en-US" dirty="0"/>
              <a:t>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祂诚</a:t>
            </a:r>
            <a:r>
              <a:rPr lang="zh-CN" altLang="en-US" dirty="0"/>
              <a:t>然</a:t>
            </a:r>
            <a:r>
              <a:rPr lang="zh-CN" altLang="en-US" dirty="0">
                <a:solidFill>
                  <a:srgbClr val="FF0000"/>
                </a:solidFill>
              </a:rPr>
              <a:t>担当</a:t>
            </a:r>
            <a:r>
              <a:rPr lang="zh-CN" altLang="en-US" dirty="0"/>
              <a:t>我们的忧患，</a:t>
            </a:r>
            <a:r>
              <a:rPr lang="zh-CN" altLang="en-US" dirty="0">
                <a:solidFill>
                  <a:srgbClr val="FF0000"/>
                </a:solidFill>
              </a:rPr>
              <a:t>背负</a:t>
            </a:r>
            <a:r>
              <a:rPr lang="zh-CN" altLang="en-US" dirty="0"/>
              <a:t>我们的痛苦。我们却以</a:t>
            </a:r>
            <a:r>
              <a:rPr lang="zh-CN" altLang="en-US" dirty="0" smtClean="0"/>
              <a:t>为祂受</a:t>
            </a:r>
            <a:r>
              <a:rPr lang="zh-CN" altLang="en-US" dirty="0"/>
              <a:t>责罚，被神击打苦待了。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哪知祂为</a:t>
            </a:r>
            <a:r>
              <a:rPr lang="zh-CN" altLang="en-US" dirty="0"/>
              <a:t>我们的过犯受害，为我们的罪孽压伤。</a:t>
            </a:r>
            <a:r>
              <a:rPr lang="zh-CN" altLang="en-US" dirty="0" smtClean="0">
                <a:solidFill>
                  <a:srgbClr val="FF0000"/>
                </a:solidFill>
              </a:rPr>
              <a:t>因祂受</a:t>
            </a:r>
            <a:r>
              <a:rPr lang="zh-CN" altLang="en-US" dirty="0">
                <a:solidFill>
                  <a:srgbClr val="FF0000"/>
                </a:solidFill>
              </a:rPr>
              <a:t>的刑罚我们得平安。</a:t>
            </a:r>
            <a:r>
              <a:rPr lang="zh-CN" altLang="en-US" dirty="0" smtClean="0">
                <a:solidFill>
                  <a:srgbClr val="FF0000"/>
                </a:solidFill>
              </a:rPr>
              <a:t>因祂受</a:t>
            </a:r>
            <a:r>
              <a:rPr lang="zh-CN" altLang="en-US" dirty="0">
                <a:solidFill>
                  <a:srgbClr val="FF0000"/>
                </a:solidFill>
              </a:rPr>
              <a:t>的鞭伤我们得医治。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0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创世纪</a:t>
            </a:r>
            <a:r>
              <a:rPr lang="en-US" dirty="0" smtClean="0"/>
              <a:t>3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又</a:t>
            </a:r>
            <a:r>
              <a:rPr lang="zh-CN" altLang="en-US" dirty="0"/>
              <a:t>对亚当说，你既听从妻子的话，吃了我所吩咐你不可吃的那树上的果子，地必为你的缘故受咒诅。你必终身劳苦，才能从地里得吃的。</a:t>
            </a:r>
          </a:p>
          <a:p>
            <a:r>
              <a:rPr lang="en-US" altLang="zh-CN" dirty="0" smtClean="0"/>
              <a:t>18</a:t>
            </a:r>
            <a:r>
              <a:rPr lang="zh-CN" altLang="en-US" dirty="0" smtClean="0"/>
              <a:t>地</a:t>
            </a:r>
            <a:r>
              <a:rPr lang="zh-CN" altLang="en-US" dirty="0"/>
              <a:t>必给你长出荆棘和蒺藜来，你也要吃田间的菜蔬。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75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加拉太</a:t>
            </a:r>
            <a:r>
              <a:rPr lang="zh-CN" altLang="en-US" dirty="0" smtClean="0"/>
              <a:t>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13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zh-CN" altLang="en-US" dirty="0" smtClean="0"/>
              <a:t>基</a:t>
            </a:r>
            <a:r>
              <a:rPr lang="zh-CN" altLang="en-US" dirty="0"/>
              <a:t>督既为我们受了咒</a:t>
            </a:r>
            <a:r>
              <a:rPr lang="zh-CN" altLang="en-US" dirty="0" smtClean="0"/>
              <a:t>诅，就</a:t>
            </a:r>
            <a:r>
              <a:rPr lang="zh-CN" altLang="en-US" dirty="0"/>
              <a:t>赎出我们脱离律法的咒诅。因为经上记着，凡挂在木头上都是被咒诅的。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050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诗篇</a:t>
            </a:r>
            <a:r>
              <a:rPr lang="en-US" dirty="0"/>
              <a:t>22</a:t>
            </a:r>
            <a:r>
              <a:rPr lang="zh-CN" altLang="en-US" dirty="0"/>
              <a:t>：</a:t>
            </a:r>
            <a:r>
              <a:rPr lang="en-US" dirty="0"/>
              <a:t>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犬类围着我。恶党环绕我。他们</a:t>
            </a:r>
            <a:r>
              <a:rPr lang="zh-CN" altLang="en-US" dirty="0" smtClean="0"/>
              <a:t>扎（</a:t>
            </a:r>
            <a:r>
              <a:rPr lang="en-US" dirty="0" smtClean="0"/>
              <a:t>pierce</a:t>
            </a:r>
            <a:r>
              <a:rPr lang="zh-CN" altLang="en-US" dirty="0" smtClean="0"/>
              <a:t>）了</a:t>
            </a:r>
            <a:r>
              <a:rPr lang="zh-CN" altLang="en-US" dirty="0"/>
              <a:t>我的手，我的脚。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67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约翰福音</a:t>
            </a:r>
            <a:r>
              <a:rPr lang="en-US" dirty="0" smtClean="0"/>
              <a:t>19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23</a:t>
            </a:r>
            <a:r>
              <a:rPr lang="zh-CN" altLang="en-US" dirty="0" smtClean="0"/>
              <a:t>兵</a:t>
            </a:r>
            <a:r>
              <a:rPr lang="zh-CN" altLang="en-US" dirty="0"/>
              <a:t>丁既然将耶稣钉在十字架上，就</a:t>
            </a:r>
            <a:r>
              <a:rPr lang="zh-CN" altLang="en-US" dirty="0" smtClean="0"/>
              <a:t>拿祂的</a:t>
            </a:r>
            <a:r>
              <a:rPr lang="zh-CN" altLang="en-US" dirty="0"/>
              <a:t>衣服分为四分，每兵一分。又</a:t>
            </a:r>
            <a:r>
              <a:rPr lang="zh-CN" altLang="en-US" dirty="0" smtClean="0"/>
              <a:t>拿祂的</a:t>
            </a:r>
            <a:r>
              <a:rPr lang="zh-CN" altLang="en-US" dirty="0"/>
              <a:t>里衣。这件里衣，原来没有缝儿，是上下一片织成的。</a:t>
            </a:r>
          </a:p>
          <a:p>
            <a:r>
              <a:rPr lang="en-US" altLang="zh-CN" dirty="0" smtClean="0"/>
              <a:t>24</a:t>
            </a:r>
            <a:r>
              <a:rPr lang="zh-CN" altLang="en-US" dirty="0" smtClean="0"/>
              <a:t>他</a:t>
            </a:r>
            <a:r>
              <a:rPr lang="zh-CN" altLang="en-US" dirty="0"/>
              <a:t>们就彼此说，我们不要撕开，只要拈阄，看谁得着。这要应验经上的话说，他们分了我的外衣，为我的里衣拈阄。兵丁果然作了这事。</a:t>
            </a:r>
          </a:p>
        </p:txBody>
      </p:sp>
    </p:spTree>
    <p:extLst>
      <p:ext uri="{BB962C8B-B14F-4D97-AF65-F5344CB8AC3E}">
        <p14:creationId xmlns:p14="http://schemas.microsoft.com/office/powerpoint/2010/main" val="3097720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诗篇</a:t>
            </a:r>
            <a:r>
              <a:rPr lang="en-US" dirty="0"/>
              <a:t>22:18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他们分我的外衣，为我的里衣拈阄。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496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以赛亚书</a:t>
            </a:r>
            <a:r>
              <a:rPr lang="en-US" dirty="0"/>
              <a:t>53:12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……</a:t>
            </a:r>
            <a:r>
              <a:rPr lang="zh-CN" altLang="en-US" dirty="0" smtClean="0">
                <a:solidFill>
                  <a:srgbClr val="FF0000"/>
                </a:solidFill>
              </a:rPr>
              <a:t>祂也</a:t>
            </a:r>
            <a:r>
              <a:rPr lang="zh-CN" altLang="en-US" dirty="0">
                <a:solidFill>
                  <a:srgbClr val="FF0000"/>
                </a:solidFill>
              </a:rPr>
              <a:t>被列在罪犯之中</a:t>
            </a:r>
            <a:r>
              <a:rPr lang="zh-CN" altLang="en-US" dirty="0" smtClean="0"/>
              <a:t>。祂却</a:t>
            </a:r>
            <a:r>
              <a:rPr lang="zh-CN" altLang="en-US" dirty="0"/>
              <a:t>担当多人的罪，又为罪犯代求。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75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诗篇</a:t>
            </a:r>
            <a:r>
              <a:rPr lang="en-US" dirty="0" smtClean="0"/>
              <a:t>22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但</a:t>
            </a:r>
            <a:r>
              <a:rPr lang="zh-CN" altLang="en-US" dirty="0"/>
              <a:t>我是虫，不是人。被众人羞辱，被百姓藐视。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凡</a:t>
            </a:r>
            <a:r>
              <a:rPr lang="zh-CN" altLang="en-US" dirty="0"/>
              <a:t>看见我的都嗤笑我。他们撇嘴摇头，说，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他</a:t>
            </a:r>
            <a:r>
              <a:rPr lang="zh-CN" altLang="en-US" dirty="0"/>
              <a:t>把自己交托耶和华，耶和华可以救他吧。耶和华既喜悦他，可以搭救他吧。</a:t>
            </a:r>
          </a:p>
        </p:txBody>
      </p:sp>
    </p:spTree>
    <p:extLst>
      <p:ext uri="{BB962C8B-B14F-4D97-AF65-F5344CB8AC3E}">
        <p14:creationId xmlns:p14="http://schemas.microsoft.com/office/powerpoint/2010/main" val="1773860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约翰福音</a:t>
            </a:r>
            <a:r>
              <a:rPr lang="en-US" dirty="0" smtClean="0"/>
              <a:t>19</a:t>
            </a:r>
            <a:r>
              <a:rPr lang="zh-CN" altLang="en-US" dirty="0"/>
              <a:t>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dirty="0" smtClean="0"/>
              <a:t>30</a:t>
            </a:r>
            <a:r>
              <a:rPr lang="zh-CN" altLang="en-US" sz="4000" dirty="0" smtClean="0"/>
              <a:t>耶</a:t>
            </a:r>
            <a:r>
              <a:rPr lang="zh-CN" altLang="en-US" sz="4000" dirty="0"/>
              <a:t>稣</a:t>
            </a:r>
            <a:r>
              <a:rPr lang="zh-CN" altLang="en-US" sz="4000" dirty="0" smtClean="0"/>
              <a:t>尝了</a:t>
            </a:r>
            <a:r>
              <a:rPr lang="zh-CN" altLang="en-US" sz="4000" dirty="0"/>
              <a:t>那醋，就说，</a:t>
            </a:r>
            <a:r>
              <a:rPr lang="zh-CN" altLang="en-US" sz="4000" dirty="0">
                <a:solidFill>
                  <a:srgbClr val="FF0000"/>
                </a:solidFill>
              </a:rPr>
              <a:t>成了</a:t>
            </a:r>
            <a:r>
              <a:rPr lang="zh-CN" altLang="en-US" sz="4000" dirty="0"/>
              <a:t>。便低下头，将灵魂交付神了</a:t>
            </a:r>
            <a:r>
              <a:rPr lang="zh-CN" altLang="en-US" sz="4000" dirty="0" smtClean="0"/>
              <a:t>。</a:t>
            </a:r>
            <a:endParaRPr lang="en-US" altLang="zh-CN" sz="4000" dirty="0" smtClean="0"/>
          </a:p>
        </p:txBody>
      </p:sp>
    </p:spTree>
    <p:extLst>
      <p:ext uri="{BB962C8B-B14F-4D97-AF65-F5344CB8AC3E}">
        <p14:creationId xmlns:p14="http://schemas.microsoft.com/office/powerpoint/2010/main" val="204810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altLang="zh-CN" dirty="0"/>
              <a:t> </a:t>
            </a:r>
            <a:r>
              <a:rPr lang="zh-CN" altLang="en-US" dirty="0"/>
              <a:t>希伯来</a:t>
            </a:r>
            <a:r>
              <a:rPr lang="zh-CN" altLang="en-US" dirty="0" smtClean="0"/>
              <a:t>书</a:t>
            </a:r>
            <a:r>
              <a:rPr lang="en-US" altLang="zh-CN" dirty="0" smtClean="0"/>
              <a:t>10</a:t>
            </a:r>
            <a:r>
              <a:rPr lang="zh-CN" altLang="en-US" dirty="0" smtClean="0"/>
              <a:t>章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19</a:t>
            </a:r>
            <a:r>
              <a:rPr lang="zh-CN" altLang="en-US" dirty="0" smtClean="0"/>
              <a:t>弟</a:t>
            </a:r>
            <a:r>
              <a:rPr lang="zh-CN" altLang="en-US" dirty="0"/>
              <a:t>兄们，我们既因耶稣的血，得以坦然进入</a:t>
            </a:r>
            <a:r>
              <a:rPr lang="zh-CN" altLang="en-US" dirty="0">
                <a:solidFill>
                  <a:srgbClr val="FF0000"/>
                </a:solidFill>
              </a:rPr>
              <a:t>至圣所</a:t>
            </a:r>
            <a:r>
              <a:rPr lang="zh-CN" altLang="en-US" dirty="0"/>
              <a:t>，</a:t>
            </a:r>
          </a:p>
          <a:p>
            <a:r>
              <a:rPr lang="en-US" altLang="zh-CN" dirty="0" smtClean="0"/>
              <a:t>20</a:t>
            </a:r>
            <a:r>
              <a:rPr lang="zh-CN" altLang="en-US" dirty="0" smtClean="0"/>
              <a:t>是</a:t>
            </a:r>
            <a:r>
              <a:rPr lang="zh-CN" altLang="en-US" dirty="0"/>
              <a:t>借</a:t>
            </a:r>
            <a:r>
              <a:rPr lang="zh-CN" altLang="en-US" dirty="0" smtClean="0"/>
              <a:t>着祂给</a:t>
            </a:r>
            <a:r>
              <a:rPr lang="zh-CN" altLang="en-US" dirty="0"/>
              <a:t>我们开了一条又新又活的路从幔子经过，这幔子就</a:t>
            </a:r>
            <a:r>
              <a:rPr lang="zh-CN" altLang="en-US" dirty="0" smtClean="0"/>
              <a:t>是祂的</a:t>
            </a:r>
            <a:r>
              <a:rPr lang="zh-CN" altLang="en-US" dirty="0"/>
              <a:t>身体。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497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创世纪</a:t>
            </a:r>
            <a:r>
              <a:rPr lang="en-US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我又要叫你和女人彼此为仇。你的后裔和女人的后裔也彼此为仇。女人的后裔要</a:t>
            </a:r>
            <a:r>
              <a:rPr lang="zh-CN" altLang="en-US" dirty="0" smtClean="0">
                <a:solidFill>
                  <a:srgbClr val="FF0000"/>
                </a:solidFill>
              </a:rPr>
              <a:t>伤</a:t>
            </a:r>
            <a:r>
              <a:rPr lang="en-US" altLang="zh-CN" dirty="0" smtClean="0">
                <a:solidFill>
                  <a:srgbClr val="FF0000"/>
                </a:solidFill>
              </a:rPr>
              <a:t>(crash)</a:t>
            </a:r>
            <a:r>
              <a:rPr lang="zh-CN" altLang="en-US" dirty="0" smtClean="0"/>
              <a:t>你</a:t>
            </a:r>
            <a:r>
              <a:rPr lang="zh-CN" altLang="en-US" dirty="0"/>
              <a:t>的头，你要伤他的脚跟。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95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希伯来</a:t>
            </a:r>
            <a:r>
              <a:rPr lang="zh-CN" altLang="en-US" dirty="0" smtClean="0"/>
              <a:t>书</a:t>
            </a:r>
            <a:r>
              <a:rPr lang="en-US" altLang="zh-CN" dirty="0"/>
              <a:t>2</a:t>
            </a:r>
            <a:r>
              <a:rPr lang="zh-CN" altLang="en-US" dirty="0" smtClean="0"/>
              <a:t>章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14</a:t>
            </a:r>
            <a:r>
              <a:rPr lang="zh-CN" altLang="en-US" dirty="0" smtClean="0"/>
              <a:t>儿</a:t>
            </a:r>
            <a:r>
              <a:rPr lang="zh-CN" altLang="en-US" dirty="0"/>
              <a:t>女既同有血肉之体</a:t>
            </a:r>
            <a:r>
              <a:rPr lang="zh-CN" altLang="en-US" dirty="0" smtClean="0"/>
              <a:t>，</a:t>
            </a:r>
            <a:r>
              <a:rPr lang="zh-CN" altLang="en-US" dirty="0"/>
              <a:t>祂</a:t>
            </a:r>
            <a:r>
              <a:rPr lang="zh-CN" altLang="en-US" dirty="0" smtClean="0"/>
              <a:t>也</a:t>
            </a:r>
            <a:r>
              <a:rPr lang="zh-CN" altLang="en-US" dirty="0"/>
              <a:t>照样亲自成了血肉之体。特要借着死，</a:t>
            </a:r>
            <a:r>
              <a:rPr lang="zh-CN" altLang="en-US" dirty="0">
                <a:solidFill>
                  <a:srgbClr val="FF0000"/>
                </a:solidFill>
              </a:rPr>
              <a:t>败</a:t>
            </a:r>
            <a:r>
              <a:rPr lang="zh-CN" altLang="en-US" dirty="0" smtClean="0">
                <a:solidFill>
                  <a:srgbClr val="FF0000"/>
                </a:solidFill>
              </a:rPr>
              <a:t>坏（</a:t>
            </a:r>
            <a:r>
              <a:rPr lang="en-US" altLang="zh-CN" dirty="0" smtClean="0">
                <a:solidFill>
                  <a:srgbClr val="FF0000"/>
                </a:solidFill>
              </a:rPr>
              <a:t>destroy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r>
              <a:rPr lang="zh-CN" altLang="en-US" dirty="0" smtClean="0"/>
              <a:t>那</a:t>
            </a:r>
            <a:r>
              <a:rPr lang="zh-CN" altLang="en-US" dirty="0"/>
              <a:t>掌死权的，就是魔鬼。</a:t>
            </a:r>
          </a:p>
          <a:p>
            <a:r>
              <a:rPr lang="en-US" altLang="zh-CN" dirty="0" smtClean="0"/>
              <a:t>15</a:t>
            </a:r>
            <a:r>
              <a:rPr lang="zh-CN" altLang="en-US" dirty="0" smtClean="0"/>
              <a:t>并</a:t>
            </a:r>
            <a:r>
              <a:rPr lang="zh-CN" altLang="en-US" dirty="0"/>
              <a:t>要释放那些一生因怕死而为奴仆的人。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72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以赛亚书</a:t>
            </a:r>
            <a:r>
              <a:rPr lang="en-US" dirty="0" smtClean="0"/>
              <a:t>53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10</a:t>
            </a:r>
            <a:r>
              <a:rPr lang="zh-CN" altLang="en-US" dirty="0" smtClean="0"/>
              <a:t>耶</a:t>
            </a:r>
            <a:r>
              <a:rPr lang="zh-CN" altLang="en-US" dirty="0"/>
              <a:t>和华却定</a:t>
            </a:r>
            <a:r>
              <a:rPr lang="zh-CN" altLang="en-US" dirty="0" smtClean="0"/>
              <a:t>意将祂压</a:t>
            </a:r>
            <a:r>
              <a:rPr lang="zh-CN" altLang="en-US" dirty="0"/>
              <a:t>伤，</a:t>
            </a:r>
            <a:r>
              <a:rPr lang="zh-CN" altLang="en-US" dirty="0" smtClean="0"/>
              <a:t>使祂受</a:t>
            </a:r>
            <a:r>
              <a:rPr lang="zh-CN" altLang="en-US" dirty="0"/>
              <a:t>痛苦。耶和华</a:t>
            </a:r>
            <a:r>
              <a:rPr lang="zh-CN" altLang="en-US" dirty="0" smtClean="0"/>
              <a:t>以祂为</a:t>
            </a:r>
            <a:r>
              <a:rPr lang="zh-CN" altLang="en-US" dirty="0"/>
              <a:t>赎罪祭。（或</a:t>
            </a:r>
            <a:r>
              <a:rPr lang="zh-CN" altLang="en-US" dirty="0" smtClean="0"/>
              <a:t>作</a:t>
            </a:r>
            <a:r>
              <a:rPr lang="zh-CN" altLang="en-US" dirty="0" smtClean="0">
                <a:solidFill>
                  <a:srgbClr val="FF0000"/>
                </a:solidFill>
              </a:rPr>
              <a:t>祂献</a:t>
            </a:r>
            <a:r>
              <a:rPr lang="zh-CN" altLang="en-US" dirty="0">
                <a:solidFill>
                  <a:srgbClr val="FF0000"/>
                </a:solidFill>
              </a:rPr>
              <a:t>本身为赎罪祭</a:t>
            </a:r>
            <a:r>
              <a:rPr lang="zh-CN" altLang="en-US" dirty="0" smtClean="0"/>
              <a:t>）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r>
              <a:rPr lang="en-US" altLang="zh-CN" dirty="0" smtClean="0"/>
              <a:t>11</a:t>
            </a:r>
            <a:r>
              <a:rPr lang="zh-CN" altLang="en-US" dirty="0" smtClean="0"/>
              <a:t>祂必</a:t>
            </a:r>
            <a:r>
              <a:rPr lang="zh-CN" altLang="en-US" dirty="0"/>
              <a:t>看见自己劳苦的功效，便心满意足。</a:t>
            </a:r>
            <a:r>
              <a:rPr lang="zh-CN" altLang="en-US" dirty="0">
                <a:solidFill>
                  <a:srgbClr val="FF0000"/>
                </a:solidFill>
              </a:rPr>
              <a:t>有许多人，因认识我的义仆得称为义。并</a:t>
            </a:r>
            <a:r>
              <a:rPr lang="zh-CN" altLang="en-US" dirty="0" smtClean="0">
                <a:solidFill>
                  <a:srgbClr val="FF0000"/>
                </a:solidFill>
              </a:rPr>
              <a:t>且祂要</a:t>
            </a:r>
            <a:r>
              <a:rPr lang="zh-CN" altLang="en-US" dirty="0">
                <a:solidFill>
                  <a:srgbClr val="FF0000"/>
                </a:solidFill>
              </a:rPr>
              <a:t>担当他们的罪孽。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61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创世记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sz="5100" dirty="0" smtClean="0"/>
              <a:t>22</a:t>
            </a:r>
            <a:r>
              <a:rPr lang="zh-CN" altLang="en-US" sz="5100" dirty="0" smtClean="0"/>
              <a:t>耶</a:t>
            </a:r>
            <a:r>
              <a:rPr lang="zh-CN" altLang="en-US" sz="5100" dirty="0"/>
              <a:t>和华神说，那人已经与我们相似，能知道善恶。现在恐怕他伸手又摘生命树的果子吃，就永远活着。</a:t>
            </a:r>
          </a:p>
          <a:p>
            <a:r>
              <a:rPr lang="en-US" altLang="zh-CN" sz="5100" dirty="0" smtClean="0"/>
              <a:t>23</a:t>
            </a:r>
            <a:r>
              <a:rPr lang="zh-CN" altLang="en-US" sz="5100" dirty="0" smtClean="0"/>
              <a:t>耶</a:t>
            </a:r>
            <a:r>
              <a:rPr lang="zh-CN" altLang="en-US" sz="5100" dirty="0"/>
              <a:t>和华神便打发他出伊甸园去，耕种他所自出之土。</a:t>
            </a:r>
          </a:p>
          <a:p>
            <a:r>
              <a:rPr lang="en-US" altLang="zh-CN" sz="5100" dirty="0" smtClean="0"/>
              <a:t>24</a:t>
            </a:r>
            <a:r>
              <a:rPr lang="zh-CN" altLang="en-US" sz="5100" dirty="0" smtClean="0"/>
              <a:t>于</a:t>
            </a:r>
            <a:r>
              <a:rPr lang="zh-CN" altLang="en-US" sz="5100" dirty="0"/>
              <a:t>是把他赶出去了。又在伊甸园的东边安设基路伯和四面转动发火焰的剑，要把守生命树的道路。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26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以赛亚书</a:t>
            </a:r>
            <a:r>
              <a:rPr lang="en-US" dirty="0"/>
              <a:t>53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/>
              <a:t>祂</a:t>
            </a:r>
            <a:r>
              <a:rPr lang="zh-CN" altLang="en-US" dirty="0" smtClean="0"/>
              <a:t>虽</a:t>
            </a:r>
            <a:r>
              <a:rPr lang="zh-CN" altLang="en-US" dirty="0"/>
              <a:t>然未行强暴，口中也没有诡诈，人还</a:t>
            </a:r>
            <a:r>
              <a:rPr lang="zh-CN" altLang="en-US" dirty="0" smtClean="0"/>
              <a:t>使祂与</a:t>
            </a:r>
            <a:r>
              <a:rPr lang="zh-CN" altLang="en-US" dirty="0"/>
              <a:t>恶人同埋。谁知死的时候</a:t>
            </a:r>
            <a:r>
              <a:rPr lang="zh-CN" altLang="en-US" dirty="0">
                <a:solidFill>
                  <a:srgbClr val="FF0000"/>
                </a:solidFill>
              </a:rPr>
              <a:t>与财主同葬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dirty="0"/>
              <a:t>He was assigned a grave with the wicked,</a:t>
            </a:r>
            <a:br>
              <a:rPr lang="en-US" dirty="0"/>
            </a:br>
            <a:r>
              <a:rPr lang="en-US" dirty="0"/>
              <a:t>    and with the rich in his death,</a:t>
            </a:r>
            <a:br>
              <a:rPr lang="en-US" dirty="0"/>
            </a:br>
            <a:r>
              <a:rPr lang="en-US" dirty="0"/>
              <a:t>though he had done no violence,</a:t>
            </a:r>
            <a:br>
              <a:rPr lang="en-US" dirty="0"/>
            </a:br>
            <a:r>
              <a:rPr lang="en-US" dirty="0"/>
              <a:t>    nor was any deceit in his mouth.</a:t>
            </a:r>
          </a:p>
        </p:txBody>
      </p:sp>
    </p:spTree>
    <p:extLst>
      <p:ext uri="{BB962C8B-B14F-4D97-AF65-F5344CB8AC3E}">
        <p14:creationId xmlns:p14="http://schemas.microsoft.com/office/powerpoint/2010/main" val="742571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r>
              <a:rPr lang="zh-CN" altLang="en-US" dirty="0"/>
              <a:t>紫色的袍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AutoNum type="arabicPlain"/>
            </a:pPr>
            <a:r>
              <a:rPr lang="zh-TW" altLang="en-US" dirty="0" smtClean="0"/>
              <a:t>     紫</a:t>
            </a:r>
            <a:r>
              <a:rPr lang="zh-TW" altLang="en-US" dirty="0"/>
              <a:t>色的袍荊棘冠冕，蘆</a:t>
            </a:r>
            <a:r>
              <a:rPr lang="zh-TW" altLang="en-US" dirty="0" smtClean="0"/>
              <a:t>葦在</a:t>
            </a:r>
            <a:r>
              <a:rPr lang="zh-CN" altLang="en-US" dirty="0" smtClean="0"/>
              <a:t>祂</a:t>
            </a:r>
            <a:r>
              <a:rPr lang="zh-TW" altLang="en-US" dirty="0" smtClean="0"/>
              <a:t>手</a:t>
            </a:r>
            <a:r>
              <a:rPr lang="zh-CN" altLang="en-US" dirty="0" smtClean="0"/>
              <a:t>中</a:t>
            </a:r>
            <a:r>
              <a:rPr lang="zh-TW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   </a:t>
            </a:r>
            <a:r>
              <a:rPr lang="en-US" altLang="zh-TW" dirty="0" smtClean="0"/>
              <a:t>	</a:t>
            </a:r>
            <a:r>
              <a:rPr lang="zh-CN" altLang="en-US" dirty="0" smtClean="0"/>
              <a:t>全营</a:t>
            </a:r>
            <a:r>
              <a:rPr lang="zh-TW" altLang="en-US" dirty="0" smtClean="0"/>
              <a:t>兵丁嘲</a:t>
            </a:r>
            <a:r>
              <a:rPr lang="zh-TW" altLang="en-US" dirty="0"/>
              <a:t>笑譏諷</a:t>
            </a:r>
            <a:r>
              <a:rPr lang="zh-TW" altLang="en-US" dirty="0" smtClean="0"/>
              <a:t>，救主</a:t>
            </a:r>
            <a:r>
              <a:rPr lang="zh-CN" altLang="en-US" dirty="0" smtClean="0"/>
              <a:t>坚</a:t>
            </a:r>
            <a:r>
              <a:rPr lang="zh-TW" altLang="en-US" dirty="0" smtClean="0"/>
              <a:t>立</a:t>
            </a:r>
            <a:r>
              <a:rPr lang="zh-CN" altLang="en-US" dirty="0" smtClean="0"/>
              <a:t>不动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pPr marL="514350" indent="-514350">
              <a:buAutoNum type="arabicPlain"/>
            </a:pPr>
            <a:r>
              <a:rPr lang="en-US" altLang="zh-CN" dirty="0" smtClean="0"/>
              <a:t> 	</a:t>
            </a:r>
            <a:r>
              <a:rPr lang="zh-TW" altLang="en-US" dirty="0" smtClean="0"/>
              <a:t>祂</a:t>
            </a:r>
            <a:r>
              <a:rPr lang="zh-TW" altLang="en-US" dirty="0"/>
              <a:t>在羅</a:t>
            </a:r>
            <a:r>
              <a:rPr lang="zh-TW" altLang="en-US" dirty="0" smtClean="0"/>
              <a:t>馬衛</a:t>
            </a:r>
            <a:r>
              <a:rPr lang="zh-CN" altLang="en-US" dirty="0" smtClean="0"/>
              <a:t>兵</a:t>
            </a:r>
            <a:r>
              <a:rPr lang="zh-TW" altLang="en-US" dirty="0" smtClean="0"/>
              <a:t>面</a:t>
            </a:r>
            <a:r>
              <a:rPr lang="zh-TW" altLang="en-US" dirty="0"/>
              <a:t>前，</a:t>
            </a:r>
            <a:r>
              <a:rPr lang="zh-TW" altLang="en-US" dirty="0" smtClean="0">
                <a:solidFill>
                  <a:srgbClr val="FF0000"/>
                </a:solidFill>
              </a:rPr>
              <a:t>承</a:t>
            </a:r>
            <a:r>
              <a:rPr lang="zh-CN" altLang="en-US" dirty="0" smtClean="0">
                <a:solidFill>
                  <a:srgbClr val="FF0000"/>
                </a:solidFill>
              </a:rPr>
              <a:t>担</a:t>
            </a:r>
            <a:r>
              <a:rPr lang="zh-TW" altLang="en-US" dirty="0" smtClean="0">
                <a:solidFill>
                  <a:srgbClr val="FF0000"/>
                </a:solidFill>
              </a:rPr>
              <a:t>我</a:t>
            </a:r>
            <a:r>
              <a:rPr lang="zh-TW" altLang="en-US" dirty="0">
                <a:solidFill>
                  <a:srgbClr val="FF0000"/>
                </a:solidFill>
              </a:rPr>
              <a:t>們</a:t>
            </a:r>
            <a:r>
              <a:rPr lang="zh-TW" altLang="en-US" dirty="0" smtClean="0">
                <a:solidFill>
                  <a:srgbClr val="FF0000"/>
                </a:solidFill>
              </a:rPr>
              <a:t>罪</a:t>
            </a:r>
            <a:r>
              <a:rPr lang="zh-CN" altLang="en-US" dirty="0" smtClean="0">
                <a:solidFill>
                  <a:srgbClr val="FF0000"/>
                </a:solidFill>
              </a:rPr>
              <a:t>债</a:t>
            </a:r>
            <a:r>
              <a:rPr lang="zh-TW" altLang="en-US" dirty="0" smtClean="0"/>
              <a:t>，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   </a:t>
            </a:r>
            <a:r>
              <a:rPr lang="en-US" altLang="zh-TW" dirty="0" smtClean="0"/>
              <a:t>	</a:t>
            </a:r>
            <a:r>
              <a:rPr lang="zh-TW" altLang="en-US" dirty="0" smtClean="0"/>
              <a:t> </a:t>
            </a:r>
            <a:r>
              <a:rPr lang="zh-CN" altLang="en-US" dirty="0" smtClean="0"/>
              <a:t>垂首弯腰满身伤痕，救主蹒跚而行</a:t>
            </a:r>
            <a:endParaRPr lang="en-US" altLang="zh-CN" dirty="0" smtClean="0"/>
          </a:p>
          <a:p>
            <a:pPr marL="514350" indent="-514350">
              <a:buAutoNum type="arabicPlain" startAt="3"/>
            </a:pPr>
            <a:r>
              <a:rPr lang="zh-CN" altLang="en-US" dirty="0" smtClean="0"/>
              <a:t>     救主被钉在</a:t>
            </a:r>
            <a:r>
              <a:rPr lang="zh-TW" altLang="en-US" dirty="0" smtClean="0"/>
              <a:t>十</a:t>
            </a:r>
            <a:r>
              <a:rPr lang="zh-CN" altLang="en-US" dirty="0" smtClean="0"/>
              <a:t>字</a:t>
            </a:r>
            <a:r>
              <a:rPr lang="zh-TW" altLang="en-US" dirty="0" smtClean="0"/>
              <a:t>架</a:t>
            </a:r>
            <a:r>
              <a:rPr lang="zh-TW" altLang="en-US" dirty="0"/>
              <a:t>，</a:t>
            </a:r>
            <a:r>
              <a:rPr lang="zh-TW" altLang="en-US" dirty="0" smtClean="0"/>
              <a:t>高</a:t>
            </a:r>
            <a:r>
              <a:rPr lang="zh-CN" altLang="en-US" dirty="0" smtClean="0"/>
              <a:t>高</a:t>
            </a:r>
            <a:r>
              <a:rPr lang="zh-TW" altLang="en-US" dirty="0" smtClean="0"/>
              <a:t>懸</a:t>
            </a:r>
            <a:r>
              <a:rPr lang="zh-TW" altLang="en-US" dirty="0"/>
              <a:t>在烈日下，</a:t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rgbClr val="FF0000"/>
                </a:solidFill>
              </a:rPr>
              <a:t>人</a:t>
            </a:r>
            <a:r>
              <a:rPr lang="zh-TW" altLang="en-US" dirty="0">
                <a:solidFill>
                  <a:srgbClr val="FF0000"/>
                </a:solidFill>
              </a:rPr>
              <a:t>類數不盡的罪</a:t>
            </a:r>
            <a:r>
              <a:rPr lang="zh-TW" altLang="en-US" dirty="0" smtClean="0">
                <a:solidFill>
                  <a:srgbClr val="FF0000"/>
                </a:solidFill>
              </a:rPr>
              <a:t>惡</a:t>
            </a:r>
            <a:r>
              <a:rPr lang="zh-CN" altLang="en-US" dirty="0" smtClean="0">
                <a:solidFill>
                  <a:srgbClr val="FF0000"/>
                </a:solidFill>
              </a:rPr>
              <a:t>过犯</a:t>
            </a:r>
            <a:r>
              <a:rPr lang="en-US" altLang="zh-CN" dirty="0" smtClean="0">
                <a:solidFill>
                  <a:srgbClr val="FF0000"/>
                </a:solidFill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</a:rPr>
              <a:t>我</a:t>
            </a:r>
            <a:r>
              <a:rPr lang="zh-TW" altLang="en-US" dirty="0">
                <a:solidFill>
                  <a:srgbClr val="FF0000"/>
                </a:solidFill>
              </a:rPr>
              <a:t>救</a:t>
            </a:r>
            <a:r>
              <a:rPr lang="zh-TW" altLang="en-US" dirty="0" smtClean="0">
                <a:solidFill>
                  <a:srgbClr val="FF0000"/>
                </a:solidFill>
              </a:rPr>
              <a:t>主</a:t>
            </a:r>
            <a:r>
              <a:rPr lang="zh-CN" altLang="en-US" dirty="0" smtClean="0">
                <a:solidFill>
                  <a:srgbClr val="FF0000"/>
                </a:solidFill>
              </a:rPr>
              <a:t>完全承</a:t>
            </a:r>
            <a:r>
              <a:rPr lang="zh-TW" altLang="en-US" dirty="0" smtClean="0">
                <a:solidFill>
                  <a:srgbClr val="FF0000"/>
                </a:solidFill>
              </a:rPr>
              <a:t>擔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CN" dirty="0" smtClean="0"/>
              <a:t>4	</a:t>
            </a:r>
            <a:r>
              <a:rPr lang="zh-TW" altLang="en-US" dirty="0" smtClean="0"/>
              <a:t>懸</a:t>
            </a:r>
            <a:r>
              <a:rPr lang="zh-TW" altLang="en-US" dirty="0"/>
              <a:t>在十架是創造主</a:t>
            </a:r>
            <a:r>
              <a:rPr lang="zh-TW" altLang="en-US" dirty="0" smtClean="0"/>
              <a:t>，</a:t>
            </a:r>
            <a:r>
              <a:rPr lang="zh-CN" altLang="en-US" dirty="0" smtClean="0"/>
              <a:t>遍地黑暗可怕</a:t>
            </a:r>
            <a:r>
              <a:rPr lang="zh-TW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rgbClr val="FF0000"/>
                </a:solidFill>
              </a:rPr>
              <a:t>永遠贖價</a:t>
            </a:r>
            <a:r>
              <a:rPr lang="zh-CN" altLang="en-US" dirty="0" smtClean="0">
                <a:solidFill>
                  <a:srgbClr val="FF0000"/>
                </a:solidFill>
              </a:rPr>
              <a:t>经</a:t>
            </a:r>
            <a:r>
              <a:rPr lang="zh-TW" altLang="en-US" dirty="0" smtClean="0">
                <a:solidFill>
                  <a:srgbClr val="FF0000"/>
                </a:solidFill>
              </a:rPr>
              <a:t>已</a:t>
            </a:r>
            <a:r>
              <a:rPr lang="zh-TW" altLang="en-US" dirty="0">
                <a:solidFill>
                  <a:srgbClr val="FF0000"/>
                </a:solidFill>
              </a:rPr>
              <a:t>償還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救主</a:t>
            </a:r>
            <a:r>
              <a:rPr lang="zh-CN" altLang="en-US" dirty="0" smtClean="0">
                <a:solidFill>
                  <a:srgbClr val="FF0000"/>
                </a:solidFill>
              </a:rPr>
              <a:t>功成离世</a:t>
            </a:r>
            <a:r>
              <a:rPr lang="zh-TW" altLang="en-US" dirty="0" smtClean="0"/>
              <a:t>；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CN" dirty="0" smtClean="0"/>
              <a:t>5	</a:t>
            </a:r>
            <a:r>
              <a:rPr lang="zh-TW" altLang="en-US" dirty="0" smtClean="0"/>
              <a:t>祂曾</a:t>
            </a:r>
            <a:r>
              <a:rPr lang="zh-CN" altLang="en-US" dirty="0" smtClean="0"/>
              <a:t>施恩</a:t>
            </a:r>
            <a:r>
              <a:rPr lang="zh-TW" altLang="en-US" dirty="0" smtClean="0"/>
              <a:t>憐憫世</a:t>
            </a:r>
            <a:r>
              <a:rPr lang="zh-CN" altLang="en-US" dirty="0" smtClean="0"/>
              <a:t>人</a:t>
            </a:r>
            <a:r>
              <a:rPr lang="zh-TW" altLang="en-US" dirty="0" smtClean="0"/>
              <a:t>，</a:t>
            </a:r>
            <a:r>
              <a:rPr lang="zh-TW" altLang="en-US" dirty="0"/>
              <a:t>現在高天掌權，</a:t>
            </a:r>
            <a:br>
              <a:rPr lang="zh-TW" altLang="en-US" dirty="0"/>
            </a:br>
            <a:r>
              <a:rPr lang="en-US" altLang="zh-TW" dirty="0" smtClean="0"/>
              <a:t>	</a:t>
            </a:r>
            <a:r>
              <a:rPr lang="zh-TW" altLang="en-US" dirty="0" smtClean="0"/>
              <a:t>因</a:t>
            </a:r>
            <a:r>
              <a:rPr lang="zh-TW" altLang="en-US" dirty="0"/>
              <a:t>為祂對罪人的愛，我歌頌祂的名。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31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6525</TotalTime>
  <Words>1523</Words>
  <Application>Microsoft Office PowerPoint</Application>
  <PresentationFormat>On-screen Show (4:3)</PresentationFormat>
  <Paragraphs>78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2015-2016年主日学</vt:lpstr>
      <vt:lpstr>紫色的袍</vt:lpstr>
      <vt:lpstr>约翰福音11:32-35</vt:lpstr>
      <vt:lpstr>约翰福音11:39-45</vt:lpstr>
      <vt:lpstr> 约翰福音</vt:lpstr>
      <vt:lpstr>以赛亚书53：7-8</vt:lpstr>
      <vt:lpstr>以赛亚书53章 </vt:lpstr>
      <vt:lpstr>创世纪3章</vt:lpstr>
      <vt:lpstr>加拉太书3：13 </vt:lpstr>
      <vt:lpstr>诗篇22：16</vt:lpstr>
      <vt:lpstr>约翰福音19章</vt:lpstr>
      <vt:lpstr>诗篇22:18 </vt:lpstr>
      <vt:lpstr>以赛亚书53:12 </vt:lpstr>
      <vt:lpstr>诗篇22章</vt:lpstr>
      <vt:lpstr>约翰福音19章 </vt:lpstr>
      <vt:lpstr> 希伯来书10章 </vt:lpstr>
      <vt:lpstr>创世纪3：15</vt:lpstr>
      <vt:lpstr>希伯来书2章 </vt:lpstr>
      <vt:lpstr>以赛亚书53章</vt:lpstr>
      <vt:lpstr>创世记3章</vt:lpstr>
      <vt:lpstr>以赛亚书53章</vt:lpstr>
      <vt:lpstr>紫色的袍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25</cp:revision>
  <dcterms:created xsi:type="dcterms:W3CDTF">2016-01-25T17:51:32Z</dcterms:created>
  <dcterms:modified xsi:type="dcterms:W3CDTF">2016-02-14T16:33:36Z</dcterms:modified>
</cp:coreProperties>
</file>