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60" r:id="rId3"/>
    <p:sldId id="281" r:id="rId4"/>
    <p:sldId id="279" r:id="rId5"/>
    <p:sldId id="265" r:id="rId6"/>
    <p:sldId id="284" r:id="rId7"/>
    <p:sldId id="285" r:id="rId8"/>
    <p:sldId id="286" r:id="rId9"/>
    <p:sldId id="287" r:id="rId10"/>
    <p:sldId id="282" r:id="rId11"/>
    <p:sldId id="283" r:id="rId12"/>
    <p:sldId id="289" r:id="rId13"/>
    <p:sldId id="259" r:id="rId14"/>
    <p:sldId id="28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FF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6" autoAdjust="0"/>
    <p:restoredTop sz="87205" autoAdjust="0"/>
  </p:normalViewPr>
  <p:slideViewPr>
    <p:cSldViewPr snapToGrid="0">
      <p:cViewPr>
        <p:scale>
          <a:sx n="50" d="100"/>
          <a:sy n="50" d="100"/>
        </p:scale>
        <p:origin x="-246" y="-162"/>
      </p:cViewPr>
      <p:guideLst>
        <p:guide orient="horz" pos="222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94960-F406-4FA8-B9FB-F46F3E1A81B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07D00-DB0C-4D52-9201-3F2186F5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09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87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91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91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91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47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07D00-DB0C-4D52-9201-3F2186F5F7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86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5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7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7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6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7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07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77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30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37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40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250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38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66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262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03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5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7B48-46B3-4B83-8C84-467063959148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E1EEF-CD4D-43C8-B6F6-21F92B24C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6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7B48-46B3-4B83-8C84-4670639591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E1EEF-CD4D-43C8-B6F6-21F92B24C0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1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585548"/>
            <a:ext cx="3292248" cy="258532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耶</a:t>
            </a:r>
            <a:r>
              <a:rPr lang="zh-CN" altLang="en-US" sz="54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穌的</a:t>
            </a:r>
            <a:r>
              <a:rPr lang="zh-CN" altLang="en-US" sz="54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愛</a:t>
            </a:r>
            <a:endParaRPr lang="en-US" altLang="zh-CN" sz="54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CN" altLang="en-US" sz="54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與</a:t>
            </a:r>
            <a:endParaRPr lang="en-US" altLang="zh-CN" sz="54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CN" altLang="en-US" sz="54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CN" altLang="en-US" sz="54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的公</a:t>
            </a:r>
            <a:r>
              <a:rPr lang="zh-CN" altLang="en-US" sz="54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義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5918" y="4825425"/>
            <a:ext cx="265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23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25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8343" y="654062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小小題示</a:t>
            </a:r>
            <a:endParaRPr lang="en-US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986" y="2808654"/>
            <a:ext cx="85553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天主教是異端嗎？靈恩派是極端或是異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端？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* 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我們可以按使徒信經的準則去衡量分辨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986" y="4275821"/>
            <a:ext cx="855538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天主教徒能否得救？靈恩派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用能否說方言判定信徒是否真的得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救</a:t>
            </a:r>
            <a:endParaRPr lang="en-US" altLang="zh-TW" sz="34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* 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</a:t>
            </a:r>
            <a:r>
              <a:rPr lang="zh-TW" altLang="en-US" sz="34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徒能否得真正得救卻只有神能判定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C:\Users\Ivy\AppData\Local\Microsoft\Windows\INetCache\IE\TDLGXHET\reminder_8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33606" y="206147"/>
            <a:ext cx="2333625" cy="2619375"/>
          </a:xfrm>
          <a:prstGeom prst="rect">
            <a:avLst/>
          </a:prstGeom>
          <a:noFill/>
          <a:effectLst>
            <a:softEdge rad="330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610461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05" y="344343"/>
            <a:ext cx="2007055" cy="200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571" y="3303205"/>
            <a:ext cx="512672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耶穌</a:t>
            </a:r>
            <a:r>
              <a:rPr lang="zh-TW" altLang="en-US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的愛在新約才出現？ 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095" y="4501550"/>
            <a:ext cx="67505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(</a:t>
            </a:r>
            <a:r>
              <a:rPr lang="zh-TW" altLang="en-US" sz="48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福音只是彰顯神的愛</a:t>
            </a:r>
            <a:r>
              <a:rPr lang="zh-TW" altLang="en-US" sz="48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</a:t>
            </a:r>
            <a:r>
              <a:rPr lang="en-US" sz="48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)</a:t>
            </a:r>
            <a:endParaRPr lang="en-US" sz="4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96" y="2654344"/>
            <a:ext cx="512672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神的公義只在舊約執行？ 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C:\Users\Ivy\AppData\Local\Microsoft\Windows\INetCache\IE\TDLGXHET\justice_scales[1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7" b="98352" l="7163" r="96419">
                        <a14:foregroundMark x1="93388" y1="82418" x2="93388" y2="82418"/>
                        <a14:foregroundMark x1="96694" y1="75549" x2="96694" y2="75549"/>
                        <a14:foregroundMark x1="93664" y1="68956" x2="93664" y2="68956"/>
                        <a14:foregroundMark x1="91736" y1="60440" x2="91736" y2="60440"/>
                        <a14:foregroundMark x1="7163" y1="65110" x2="7163" y2="65110"/>
                        <a14:foregroundMark x1="45179" y1="92033" x2="45179" y2="92033"/>
                        <a14:foregroundMark x1="70799" y1="96429" x2="70799" y2="96429"/>
                        <a14:foregroundMark x1="43251" y1="98626" x2="43251" y2="98626"/>
                        <a14:foregroundMark x1="52066" y1="5769" x2="52066" y2="5769"/>
                        <a14:foregroundMark x1="51515" y1="2747" x2="51515" y2="2747"/>
                        <a14:backgroundMark x1="12397" y1="65110" x2="12397" y2="65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581" y="459028"/>
            <a:ext cx="345757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02761" y="1588806"/>
            <a:ext cx="6976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公</a:t>
            </a:r>
            <a:endParaRPr lang="en-US" altLang="zh-TW" sz="40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zh-TW" altLang="en-US" sz="4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義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05967" y="2558748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愛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730" y="283472"/>
            <a:ext cx="6801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神的公義</a:t>
            </a:r>
            <a:r>
              <a:rPr lang="zh-TW" altLang="en-US" sz="36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神的愛</a:t>
            </a:r>
            <a:r>
              <a:rPr lang="zh-TW" altLang="en-US" sz="36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都是神的屬性 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707" y="929803"/>
            <a:ext cx="80105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的屬性包括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全在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全能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全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知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、榮耀、</a:t>
            </a:r>
            <a:endParaRPr lang="en-US" altLang="zh-TW" sz="3200" dirty="0" smtClean="0">
              <a:solidFill>
                <a:srgbClr val="FFFF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信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實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、恩慈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良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善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、聖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潔、公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義、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愛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…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8344" y="2546876"/>
            <a:ext cx="8042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</a:t>
            </a:r>
            <a:r>
              <a:rPr lang="en-US" altLang="zh-TW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從舊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約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到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新約神的公義和愛是貫徹始終的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393" y="1987405"/>
            <a:ext cx="551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en-US" altLang="zh-TW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0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的屬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性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一致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的是不變的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307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2330" y="283472"/>
            <a:ext cx="6801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神的公義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神的愛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都是神的屬性 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057" y="1672753"/>
            <a:ext cx="856516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TW" altLang="en-US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惡人若回頭離開所做的一切罪惡，謹守我一切的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律例，行正直與合理的事，他必定存活，不致死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亡。他所犯的一切罪過都不被記念，因所行的義，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他必存活。主耶和華說：惡人死亡，豈是我喜悅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的麼？不是喜悅他回頭離開所行的道存活麼？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結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50800" dist="50800" dir="5400000" sx="30000" sy="30000" algn="ctr" rotWithShape="0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18:21-24)</a:t>
            </a:r>
            <a:endParaRPr lang="en-US" sz="3200" dirty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8530" y="879437"/>
            <a:ext cx="6527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en-US" altLang="zh-TW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0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舊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約的神是否暴虐嗜殺沒有慈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愛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111" y="5235325"/>
            <a:ext cx="85459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因為全律法都包在「愛人如己」這一句話之內了。</a:t>
            </a:r>
            <a:endParaRPr lang="en-US" altLang="zh-TW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 (</a:t>
            </a:r>
            <a:r>
              <a:rPr lang="zh-TW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加 </a:t>
            </a:r>
            <a:r>
              <a:rPr lang="en-US" altLang="zh-TW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5:14)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161" y="4530475"/>
            <a:ext cx="7257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altLang="zh-TW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r="3600000" algn="tl" rotWithShape="0">
                    <a:srgbClr val="000000">
                      <a:alpha val="42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…</a:t>
            </a:r>
            <a:r>
              <a:rPr lang="zh-TW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r="3600000" algn="tl" rotWithShape="0">
                    <a:srgbClr val="000000">
                      <a:alpha val="42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卻要愛人如己。我是耶和華。</a:t>
            </a:r>
            <a:r>
              <a:rPr lang="en-US" altLang="zh-TW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r="3600000" algn="tl" rotWithShape="0">
                    <a:srgbClr val="000000">
                      <a:alpha val="42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r="3600000" algn="tl" rotWithShape="0">
                    <a:srgbClr val="000000">
                      <a:alpha val="42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利 </a:t>
            </a:r>
            <a:r>
              <a:rPr lang="en-US" altLang="zh-TW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r="3600000" algn="tl" rotWithShape="0">
                    <a:srgbClr val="000000">
                      <a:alpha val="42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19:18</a:t>
            </a:r>
            <a:r>
              <a:rPr lang="en-US" altLang="zh-TW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r="3600000" algn="tl" rotWithShape="0">
                    <a:srgbClr val="000000">
                      <a:alpha val="42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)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152400" dir="3600000" algn="tl" rotWithShape="0">
                  <a:srgbClr val="000000">
                    <a:alpha val="42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74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5180" y="283472"/>
            <a:ext cx="6801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神的公義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神的愛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都是神的屬性 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907" y="1558453"/>
            <a:ext cx="89050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原來神的憤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怒從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天上顯明在一切不虔不義的人身上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28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就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是那些行不義阻擋真理的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人。 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（羅馬書</a:t>
            </a:r>
            <a:r>
              <a:rPr lang="en-US" altLang="zh-TW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1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18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）</a:t>
            </a:r>
            <a:endParaRPr lang="en-US" sz="3200" dirty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380" y="879437"/>
            <a:ext cx="6527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en-US" altLang="zh-TW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0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新約中慈愛的神是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否不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懲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罰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罪人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861" y="2622900"/>
            <a:ext cx="81868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CN" altLang="en-US" sz="2800" dirty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信子的人有永生，不信子的人得不著永生，神</a:t>
            </a:r>
            <a:r>
              <a:rPr lang="zh-CN" altLang="en-US" sz="2800" dirty="0" smtClean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CN" sz="2800" dirty="0" smtClean="0">
              <a:solidFill>
                <a:srgbClr val="FFFFFF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CN" sz="2800" dirty="0" smtClean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    </a:t>
            </a:r>
            <a:r>
              <a:rPr lang="zh-CN" altLang="en-US" sz="2800" dirty="0" smtClean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震</a:t>
            </a:r>
            <a:r>
              <a:rPr lang="zh-CN" altLang="en-US" sz="2800" dirty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怒常在他身</a:t>
            </a:r>
            <a:r>
              <a:rPr lang="zh-CN" altLang="en-US" sz="2800" dirty="0" smtClean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上</a:t>
            </a:r>
            <a:r>
              <a:rPr lang="zh-TW" altLang="en-US" sz="2800" dirty="0" smtClean="0"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約</a:t>
            </a:r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3:36)</a:t>
            </a:r>
            <a:endParaRPr lang="en-US" sz="3200" dirty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5961" y="3616075"/>
            <a:ext cx="85651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子要差遣使者，把一切叫人跌倒的，和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作惡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CN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從他國裏挑出來，丟在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火爐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里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。在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那裏必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要哀哭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切</a:t>
            </a:r>
            <a:endParaRPr lang="en-US" altLang="zh-CN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齒了。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(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太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13:43)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11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5180" y="283472"/>
            <a:ext cx="6801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神的公義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神的愛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都是神的屬性 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907" y="1558453"/>
            <a:ext cx="85459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舊約是神選民的歷史濃縮。由於人常犯罪，引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致災</a:t>
            </a:r>
            <a:endParaRPr lang="en-US" altLang="zh-TW" sz="28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禍綿綿， 戰爭頻仍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。歷史就記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錄這些大事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380" y="879437"/>
            <a:ext cx="7348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en-US" altLang="zh-TW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0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為甚麼舊約記載這麼多的災禍與戰爭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180" y="2661968"/>
            <a:ext cx="84273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聖經是神所默示的， 是神對人說的話， 是從神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CN" sz="2800" dirty="0" smtClean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CN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CN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角度， 寫人類的處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境</a:t>
            </a: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禍福的</a:t>
            </a: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成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因</a:t>
            </a: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以</a:t>
            </a: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作後人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CN" sz="2800" dirty="0" smtClean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CN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CN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CN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前車</a:t>
            </a:r>
            <a:r>
              <a:rPr lang="zh-TW" altLang="en-US" sz="28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之</a:t>
            </a:r>
            <a:r>
              <a:rPr lang="zh-CN" altLang="en-US" sz="28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鑒。</a:t>
            </a:r>
            <a:endParaRPr lang="en-US" sz="320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32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5180" y="283472"/>
            <a:ext cx="6801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神的公義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神的愛</a:t>
            </a:r>
            <a:r>
              <a:rPr lang="zh-TW" altLang="en-US" sz="3600" dirty="0">
                <a:solidFill>
                  <a:prstClr val="white"/>
                </a:solidFill>
                <a:latin typeface="華康黑體 Std W7" pitchFamily="34" charset="-120"/>
                <a:ea typeface="華康黑體 Std W7" pitchFamily="34" charset="-120"/>
              </a:rPr>
              <a:t>都是神的屬性 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907" y="1558453"/>
            <a:ext cx="3809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1. 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神是聖潔的容不得罪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380" y="879437"/>
            <a:ext cx="89050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</a:t>
            </a:r>
            <a:r>
              <a:rPr lang="en-US" altLang="zh-TW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難道用災禍、戰爭、地獄懲罰人就是神的慈愛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?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907" y="2072803"/>
            <a:ext cx="6322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2. 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神是公義的必須按神的標準施行審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判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957" y="2606203"/>
            <a:ext cx="7040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3. 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世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人偏行己路，需要承擔自己選擇的後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果</a:t>
            </a:r>
            <a:endParaRPr lang="en-US" altLang="zh-TW" sz="2800" dirty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330" y="3191203"/>
            <a:ext cx="7160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4. 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28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是永恆的掌權者，衪有長遠的拯救計</a:t>
            </a:r>
            <a:r>
              <a:rPr lang="zh-TW" altLang="en-US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劃</a:t>
            </a:r>
            <a:r>
              <a:rPr lang="en-US" altLang="zh-TW" sz="28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altLang="zh-TW" sz="2800" dirty="0" smtClean="0">
              <a:solidFill>
                <a:prstClr val="white"/>
              </a:solidFill>
              <a:effectLst>
                <a:outerShdw blurRad="50800" dist="50800" dir="5400000" sx="30000" sy="30000" algn="ctr" rotWithShape="0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395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9234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730" y="150472"/>
            <a:ext cx="2589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神的公</a:t>
            </a:r>
            <a:r>
              <a:rPr lang="zh-TW" altLang="en-US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義</a:t>
            </a:r>
            <a:r>
              <a:rPr lang="en-US" altLang="zh-TW" sz="36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 </a:t>
            </a:r>
            <a:r>
              <a:rPr lang="en-US" altLang="zh-TW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r>
              <a:rPr lang="zh-TW" altLang="en-US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737" y="3319750"/>
            <a:ext cx="5456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神的公義就是神作事的法則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362" y="3797904"/>
            <a:ext cx="6920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無論做什麼事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,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的手續非義不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13226"/>
            <a:ext cx="926407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神的公義是祂本性中聖潔之彰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顯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神不是由</a:t>
            </a:r>
            <a:r>
              <a:rPr lang="en-US" altLang="zh-TW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〝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義</a:t>
            </a:r>
            <a:r>
              <a:rPr lang="en-US" altLang="zh-TW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〞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來定義，</a:t>
            </a:r>
            <a:r>
              <a:rPr lang="en-US" altLang="zh-TW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〝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義</a:t>
            </a:r>
            <a:r>
              <a:rPr lang="en-US" altLang="zh-TW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〞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是由神來定義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公義對人而言是指符合一個標準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；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   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對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神而言祂不需要在祂之外符合任何標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準；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卻要按神的標準被審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判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136" y="4295773"/>
            <a:ext cx="6688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著神的公義衪不能視有罪為無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罪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86" y="4791073"/>
            <a:ext cx="7414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TW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</a:t>
            </a:r>
            <a:r>
              <a:rPr lang="zh-TW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的公</a:t>
            </a:r>
            <a:r>
              <a:rPr lang="zh-TW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義在耶穌的救贖計劃中</a:t>
            </a:r>
            <a:r>
              <a:rPr lang="zh-TW" alt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得</a:t>
            </a:r>
            <a:r>
              <a:rPr lang="zh-TW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完全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280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9234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730" y="150472"/>
            <a:ext cx="1973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神的愛 </a:t>
            </a:r>
            <a:r>
              <a:rPr lang="en-US" altLang="zh-TW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r>
              <a:rPr lang="zh-TW" altLang="en-US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737" y="3319750"/>
            <a:ext cx="6003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的愛是藉恩典主權性的臨到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362" y="3797904"/>
            <a:ext cx="7098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的愛是神在歷史中偉大作為之基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礎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13226"/>
            <a:ext cx="598112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神的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愛是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神的恩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慈發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出的行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動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神的愛是無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限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、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深不可測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神的愛是永恆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的愛是聖潔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的愛是犧牲的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136" y="4295773"/>
            <a:ext cx="4636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的愛是人的愛的源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頭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6036" y="4785298"/>
            <a:ext cx="655820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TW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</a:t>
            </a:r>
            <a:r>
              <a:rPr lang="zh-TW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神的愛</a:t>
            </a:r>
            <a:r>
              <a:rPr lang="zh-TW" alt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</a:t>
            </a:r>
            <a:r>
              <a:rPr lang="zh-TW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耶穌犧牲的愛中得完全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738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9234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730" y="150472"/>
            <a:ext cx="6917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耶</a:t>
            </a:r>
            <a:r>
              <a:rPr lang="zh-TW" altLang="en-US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穌的救</a:t>
            </a:r>
            <a:r>
              <a:rPr lang="zh-TW" altLang="en-US" sz="3600" spc="50" dirty="0" smtClean="0">
                <a:ln w="11430"/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贖</a:t>
            </a:r>
            <a:r>
              <a:rPr lang="zh-TW" altLang="en-US" sz="3600" spc="50" dirty="0">
                <a:ln w="11430"/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計</a:t>
            </a:r>
            <a:r>
              <a:rPr lang="zh-TW" altLang="en-US" sz="3600" spc="50" dirty="0" smtClean="0">
                <a:ln w="11430"/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劃</a:t>
            </a:r>
            <a:r>
              <a:rPr lang="zh-TW" altLang="en-US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CN" altLang="en-US" sz="3600" dirty="0" smtClean="0">
                <a:solidFill>
                  <a:srgbClr val="0099FF"/>
                </a:solidFill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r>
              <a:rPr lang="zh-CN" altLang="en-US" sz="3600" dirty="0" smtClean="0">
                <a:solidFill>
                  <a:srgbClr val="0099FF"/>
                </a:solidFill>
                <a:latin typeface="華康黑體 Std W7" pitchFamily="34" charset="-120"/>
                <a:ea typeface="華康黑體 Std W7" pitchFamily="34" charset="-120"/>
              </a:rPr>
              <a:t>自</a:t>
            </a:r>
            <a:r>
              <a:rPr lang="zh-CN" altLang="en-US" sz="3600" dirty="0">
                <a:solidFill>
                  <a:srgbClr val="0099FF"/>
                </a:solidFill>
                <a:latin typeface="華康黑體 Std W7" pitchFamily="34" charset="-120"/>
                <a:ea typeface="華康黑體 Std W7" pitchFamily="34" charset="-120"/>
              </a:rPr>
              <a:t>由意志</a:t>
            </a:r>
            <a:r>
              <a:rPr lang="en-US" altLang="zh-TW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r>
              <a:rPr lang="zh-TW" altLang="en-US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387" y="3034000"/>
            <a:ext cx="5593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犯罪墮落了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，是該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滅亡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13226"/>
            <a:ext cx="857959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救贖的計劃從人類起初的犯罪已預定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神的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愛</a:t>
            </a:r>
            <a:r>
              <a:rPr lang="zh-CN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CN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在基</a:t>
            </a:r>
            <a:r>
              <a:rPr lang="zh-CN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督裏表達並經</a:t>
            </a:r>
            <a:r>
              <a:rPr lang="zh-CN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歷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</a:t>
            </a:r>
            <a:endParaRPr lang="en-US" altLang="zh-TW" sz="3200" dirty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  <a:tabLst>
                <a:tab pos="6057900" algn="l"/>
              </a:tabLst>
            </a:pPr>
            <a:r>
              <a:rPr lang="zh-CN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CN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的愛在赦罪中顯明</a:t>
            </a:r>
            <a:r>
              <a:rPr lang="zh-CN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仍須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符合公義的原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則</a:t>
            </a:r>
            <a:endParaRPr lang="en-US" altLang="zh-TW" sz="3200" dirty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耶穌的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愛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十架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犧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牲</a:t>
            </a:r>
            <a:r>
              <a:rPr lang="zh-TW" altLang="en-US" sz="3200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的愛</a:t>
            </a:r>
            <a:endParaRPr lang="en-US" altLang="zh-TW" sz="3200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0786" y="3609973"/>
            <a:ext cx="764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救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恩乃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是出於耶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和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華，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是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神想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要救我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們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736" y="5133973"/>
            <a:ext cx="4772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就是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愛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, 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愛世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人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,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  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的愛藉著十字架顯明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836" y="4162423"/>
            <a:ext cx="8452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*  </a:t>
            </a:r>
            <a:r>
              <a:rPr lang="zh-CN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人運用自</a:t>
            </a:r>
            <a:r>
              <a:rPr lang="zh-CN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由意</a:t>
            </a:r>
            <a:r>
              <a:rPr lang="zh-CN" altLang="en-US" sz="32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志支</a:t>
            </a:r>
            <a:r>
              <a:rPr lang="zh-CN" altLang="en-US" sz="32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取恩典符合神公義的原則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443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karvit.ru/wp-content/uploads/2012/11/word.light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02" y="0"/>
            <a:ext cx="91683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2391" y="237742"/>
            <a:ext cx="73019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藉著祂的兒子為世人死在十字</a:t>
            </a:r>
            <a:r>
              <a:rPr lang="zh-TW" altLang="en-US" sz="3600" b="1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上</a:t>
            </a:r>
            <a:r>
              <a:rPr lang="zh-CN" altLang="en-US" sz="3600" b="1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CN" sz="3600" b="1" dirty="0" smtClean="0">
              <a:solidFill>
                <a:schemeClr val="bg1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神曉諭了三重信息</a:t>
            </a:r>
            <a:r>
              <a:rPr lang="zh-CN" altLang="en-US" sz="3600" b="1" dirty="0"/>
              <a:t>：</a:t>
            </a:r>
            <a:endParaRPr lang="en-US" dirty="0">
              <a:solidFill>
                <a:schemeClr val="bg1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2946" y="1941104"/>
            <a:ext cx="30556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愛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罪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 公義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965066" y="1510584"/>
            <a:ext cx="666750" cy="508397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7076" y="2432799"/>
            <a:ext cx="8687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TW" altLang="en-US" sz="32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聖潔公義的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不</a:t>
            </a:r>
            <a:r>
              <a:rPr lang="zh-TW" altLang="en-US" sz="32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得視有罪為無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罪</a:t>
            </a:r>
            <a:r>
              <a:rPr 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只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有全備的救恩，</a:t>
            </a:r>
            <a:r>
              <a:rPr lang="zh-TW" altLang="en-US" sz="32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要叫罪人得以與聖潔的神和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華康黑體 Std W7" pitchFamily="34" charset="-120"/>
                <a:ea typeface="華康黑體 Std W7" pitchFamily="34" charset="-120"/>
              </a:rPr>
              <a:t>好</a:t>
            </a: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bg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434" y="3529067"/>
            <a:ext cx="86877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神</a:t>
            </a:r>
            <a:r>
              <a:rPr lang="zh-TW" altLang="en-US" sz="32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一方面要滿足祂對人類的愛心，又一方面要顯明祂的公義與聖潔，十字架的救恩，真是兩全其美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。祂</a:t>
            </a:r>
            <a:r>
              <a:rPr lang="zh-TW" altLang="en-US" sz="32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的公義是不更改的，但祂的救恩叫罪人可稱為義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。基</a:t>
            </a:r>
            <a:r>
              <a:rPr lang="zh-TW" altLang="en-US" sz="32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督死在十字架上，叫神的公義顯明出來，同時又滿足祂的愛心，叫凡信耶穌的人都稱為義</a:t>
            </a:r>
            <a:r>
              <a:rPr lang="zh-TW" altLang="en-US" sz="32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FFFF"/>
                </a:solidFill>
                <a:latin typeface="華康黑體 Std W7" pitchFamily="34" charset="-120"/>
                <a:ea typeface="華康黑體 Std W7" pitchFamily="34" charset="-120"/>
              </a:rPr>
              <a:t>。</a:t>
            </a:r>
            <a:endParaRPr lang="en-US" sz="3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FFFFFF"/>
              </a:solidFill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969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p.production.patheos.com/blogs/davidhenson/files/2016/01/Openboo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109"/>
            <a:ext cx="9148916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730" y="283472"/>
            <a:ext cx="3820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舊約中一些難題 </a:t>
            </a:r>
            <a:r>
              <a:rPr lang="en-US" altLang="zh-TW" sz="3600" dirty="0" smtClean="0">
                <a:solidFill>
                  <a:srgbClr val="00B0F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r>
              <a:rPr lang="zh-TW" altLang="en-US" sz="3600" dirty="0" smtClean="0">
                <a:solidFill>
                  <a:schemeClr val="bg1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707" y="929803"/>
            <a:ext cx="81371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  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出埃及記</a:t>
            </a:r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9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章</a:t>
            </a:r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12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節說 </a:t>
            </a:r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:</a:t>
            </a:r>
            <a:r>
              <a:rPr lang="zh-TW" altLang="en-US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耶和華使法老的心</a:t>
            </a:r>
            <a:r>
              <a:rPr lang="zh-TW" altLang="en-US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剛硬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2800" dirty="0" smtClean="0">
              <a:solidFill>
                <a:srgbClr val="FFFF00"/>
              </a:solidFill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既然是神使法</a:t>
            </a:r>
            <a:r>
              <a:rPr lang="zh-TW" altLang="en-US" sz="2800" dirty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老的心剛硬，為甚麼又要懲罰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他</a:t>
            </a:r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?</a:t>
            </a:r>
            <a:r>
              <a:rPr lang="zh-TW" altLang="en-US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7394" y="2051576"/>
            <a:ext cx="808747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00"/>
                </a:solidFill>
                <a:latin typeface="華康黑體 Std W7" pitchFamily="34" charset="-120"/>
                <a:ea typeface="華康黑體 Std W7" pitchFamily="34" charset="-120"/>
              </a:rPr>
              <a:t>* 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撒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母耳記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上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15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章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18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節記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述</a:t>
            </a:r>
            <a:r>
              <a:rPr lang="en-US" altLang="zh-TW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: 〝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耶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和華差遣你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，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 吩咐你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說， 你去擊打那些犯罪的亞瑪力人，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將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他們滅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絕淨盡。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〞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為甚麼神會這麼殘忍要以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色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  <a:p>
            <a:r>
              <a:rPr lang="en-US" altLang="zh-TW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   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itchFamily="34" charset="-120"/>
                <a:ea typeface="華康黑體 Std W7" pitchFamily="34" charset="-120"/>
              </a:rPr>
              <a:t>列人殺盡一切亞瑪力人？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itchFamily="34" charset="-120"/>
              <a:ea typeface="華康黑體 Std W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1630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7292</TotalTime>
  <Words>1522</Words>
  <Application>Microsoft Office PowerPoint</Application>
  <PresentationFormat>On-screen Show (4:3)</PresentationFormat>
  <Paragraphs>103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Ivy</cp:lastModifiedBy>
  <cp:revision>126</cp:revision>
  <dcterms:created xsi:type="dcterms:W3CDTF">2016-07-05T00:06:20Z</dcterms:created>
  <dcterms:modified xsi:type="dcterms:W3CDTF">2016-10-23T08:28:09Z</dcterms:modified>
</cp:coreProperties>
</file>