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57" r:id="rId5"/>
    <p:sldId id="260" r:id="rId6"/>
    <p:sldId id="270" r:id="rId7"/>
    <p:sldId id="261" r:id="rId8"/>
    <p:sldId id="262" r:id="rId9"/>
    <p:sldId id="263" r:id="rId10"/>
    <p:sldId id="271" r:id="rId11"/>
    <p:sldId id="264" r:id="rId12"/>
    <p:sldId id="267" r:id="rId13"/>
    <p:sldId id="265" r:id="rId14"/>
    <p:sldId id="266" r:id="rId15"/>
    <p:sldId id="272" r:id="rId16"/>
    <p:sldId id="268" r:id="rId17"/>
    <p:sldId id="273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9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3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5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4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5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79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7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3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8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0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42FBA-F919-42E5-9D21-0FC667E1E778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A1415-EB78-495E-80E6-373B93C0E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0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2016</a:t>
            </a:r>
            <a:r>
              <a:rPr lang="zh-CN" altLang="en-US" dirty="0"/>
              <a:t>年</a:t>
            </a:r>
            <a:r>
              <a:rPr lang="en-US" dirty="0"/>
              <a:t>3</a:t>
            </a:r>
            <a:r>
              <a:rPr lang="zh-CN" altLang="en-US" dirty="0"/>
              <a:t>至</a:t>
            </a:r>
            <a:r>
              <a:rPr lang="en-US" dirty="0"/>
              <a:t>5</a:t>
            </a:r>
            <a:r>
              <a:rPr lang="zh-CN" altLang="en-US" dirty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历</a:t>
            </a:r>
            <a:r>
              <a:rPr lang="zh-CN" altLang="en-US" dirty="0" smtClean="0"/>
              <a:t>代志</a:t>
            </a:r>
            <a:r>
              <a:rPr lang="zh-CN" altLang="en-US" dirty="0"/>
              <a:t>上</a:t>
            </a:r>
            <a:r>
              <a:rPr lang="zh-CN" altLang="en-US" dirty="0" smtClean="0"/>
              <a:t>下第一课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87460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isplaying 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isplaying phot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152525"/>
            <a:ext cx="70358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4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448" y="432816"/>
            <a:ext cx="25183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+mn-ea"/>
              </a:rPr>
              <a:t>创世记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创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出埃及记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出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利未记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利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民数记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民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申命记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申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约书亚记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书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士师记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士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路得记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得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撒母耳记上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撒上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撒母耳记下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撒下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列王纪上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王上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列王纪下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王下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历代志上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代上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历代志下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代下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以斯拉记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拉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尼希米记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尼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以斯帖记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斯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6765" y="457200"/>
            <a:ext cx="14162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约伯记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约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诗篇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诗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箴言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箴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传道书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传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雅歌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歌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0" y="478227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以赛亚书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赛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耶利米书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耶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耶利米哀歌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哀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以西结书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结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但以理书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但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何西阿书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何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约珥书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阿摩司书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摩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俄巴底亚书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俄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约拿书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拿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弥迦书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那鸿书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鸿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哈巴谷书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哈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西番雅书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番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哈该书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撒迦利亚书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亚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玛拉基书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玛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39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以斯拉记七章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事以后，波斯王亚达薛西年间，有个以斯拉，他是西莱雅的儿</a:t>
            </a:r>
            <a:r>
              <a:rPr lang="zh-CN" altLang="en-US" sz="2800" dirty="0" smtClean="0"/>
              <a:t>子</a:t>
            </a:r>
            <a:r>
              <a:rPr lang="en-US" altLang="zh-CN" sz="2800" dirty="0" smtClean="0"/>
              <a:t>……</a:t>
            </a:r>
          </a:p>
          <a:p>
            <a:pPr marL="0" indent="0">
              <a:buNone/>
            </a:pPr>
            <a:r>
              <a:rPr lang="en-US" altLang="zh-CN" sz="2800" dirty="0" smtClean="0"/>
              <a:t>6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以斯拉从巴比伦上来，他是敏捷的文士，通达耶和华以色列神所赐摩西的律法书。王允准他一切所求的，是因耶和华他神的手帮助他。</a:t>
            </a:r>
          </a:p>
          <a:p>
            <a:pPr marL="0" indent="0">
              <a:buNone/>
            </a:pPr>
            <a:r>
              <a:rPr lang="en-US" altLang="zh-CN" sz="2800" dirty="0" smtClean="0"/>
              <a:t>7</a:t>
            </a:r>
            <a:r>
              <a:rPr lang="zh-CN" altLang="en-US" sz="2800" dirty="0" smtClean="0">
                <a:solidFill>
                  <a:srgbClr val="FF0000"/>
                </a:solidFill>
              </a:rPr>
              <a:t>亚</a:t>
            </a:r>
            <a:r>
              <a:rPr lang="zh-CN" altLang="en-US" sz="2800" dirty="0">
                <a:solidFill>
                  <a:srgbClr val="FF0000"/>
                </a:solidFill>
              </a:rPr>
              <a:t>达薛西王第七年</a:t>
            </a:r>
            <a:r>
              <a:rPr lang="zh-CN" altLang="en-US" sz="2800" dirty="0"/>
              <a:t>，以色列人，祭司，利未人，歌唱的，守门的，尼提宁，有上耶路撒冷的。</a:t>
            </a:r>
          </a:p>
          <a:p>
            <a:pPr marL="0" indent="0">
              <a:buNone/>
            </a:pPr>
            <a:r>
              <a:rPr lang="en-US" altLang="zh-CN" sz="2800" dirty="0" smtClean="0"/>
              <a:t>8</a:t>
            </a:r>
            <a:r>
              <a:rPr lang="zh-CN" altLang="en-US" sz="2800" dirty="0" smtClean="0"/>
              <a:t>王</a:t>
            </a:r>
            <a:r>
              <a:rPr lang="zh-CN" altLang="en-US" sz="2800" dirty="0"/>
              <a:t>第七年五月，以斯拉到了耶路撒冷。</a:t>
            </a:r>
          </a:p>
          <a:p>
            <a:pPr marL="0" indent="0">
              <a:buNone/>
            </a:pPr>
            <a:r>
              <a:rPr lang="en-US" altLang="zh-CN" sz="2800" dirty="0" smtClean="0"/>
              <a:t>9</a:t>
            </a:r>
            <a:r>
              <a:rPr lang="zh-CN" altLang="en-US" sz="2800" dirty="0" smtClean="0"/>
              <a:t>正</a:t>
            </a:r>
            <a:r>
              <a:rPr lang="zh-CN" altLang="en-US" sz="2800" dirty="0"/>
              <a:t>月初一日，他从巴比伦起程。因他神施恩的手帮助他，五月初一日就到了耶路撒冷。</a:t>
            </a:r>
          </a:p>
          <a:p>
            <a:r>
              <a:rPr lang="zh-CN" altLang="en-US" sz="2800" dirty="0" smtClean="0"/>
              <a:t/>
            </a:r>
            <a:br>
              <a:rPr lang="zh-CN" alt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961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尼希米记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1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</a:rPr>
              <a:t>亚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达薛西王二十年尼散月</a:t>
            </a:r>
            <a:r>
              <a:rPr lang="zh-CN" altLang="en-US" sz="2800" dirty="0">
                <a:latin typeface="+mn-ea"/>
              </a:rPr>
              <a:t>，在王面前摆酒，我拿起酒来奉给王。我素来在王面前没有愁容。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2</a:t>
            </a:r>
            <a:r>
              <a:rPr lang="zh-CN" altLang="en-US" sz="2800" dirty="0" smtClean="0">
                <a:latin typeface="+mn-ea"/>
              </a:rPr>
              <a:t>王</a:t>
            </a:r>
            <a:r>
              <a:rPr lang="zh-CN" altLang="en-US" sz="2800" dirty="0">
                <a:latin typeface="+mn-ea"/>
              </a:rPr>
              <a:t>对我说，你既没有病，为什么面带愁容呢？这不是别的，必是你心中愁烦。于是我甚惧怕。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3</a:t>
            </a:r>
            <a:r>
              <a:rPr lang="zh-CN" altLang="en-US" sz="2800" dirty="0" smtClean="0">
                <a:latin typeface="+mn-ea"/>
              </a:rPr>
              <a:t>我</a:t>
            </a:r>
            <a:r>
              <a:rPr lang="zh-CN" altLang="en-US" sz="2800" dirty="0">
                <a:latin typeface="+mn-ea"/>
              </a:rPr>
              <a:t>对王说，愿王万岁。我列祖坟墓所在的那城荒凉，城门被火焚烧，我岂能面无愁容吗？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4</a:t>
            </a:r>
            <a:r>
              <a:rPr lang="zh-CN" altLang="en-US" sz="2800" dirty="0" smtClean="0">
                <a:latin typeface="+mn-ea"/>
              </a:rPr>
              <a:t>王</a:t>
            </a:r>
            <a:r>
              <a:rPr lang="zh-CN" altLang="en-US" sz="2800" dirty="0">
                <a:latin typeface="+mn-ea"/>
              </a:rPr>
              <a:t>问我说，你要求什么。于是我默祷天上的神。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5</a:t>
            </a:r>
            <a:r>
              <a:rPr lang="zh-CN" altLang="en-US" sz="2800" dirty="0" smtClean="0">
                <a:latin typeface="+mn-ea"/>
              </a:rPr>
              <a:t>我</a:t>
            </a:r>
            <a:r>
              <a:rPr lang="zh-CN" altLang="en-US" sz="2800" dirty="0">
                <a:latin typeface="+mn-ea"/>
              </a:rPr>
              <a:t>对王</a:t>
            </a:r>
            <a:r>
              <a:rPr lang="zh-CN" altLang="en-US" sz="2800" dirty="0" smtClean="0">
                <a:latin typeface="+mn-ea"/>
              </a:rPr>
              <a:t>说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仆</a:t>
            </a:r>
            <a:r>
              <a:rPr lang="zh-CN" altLang="en-US" sz="2800" dirty="0">
                <a:latin typeface="+mn-ea"/>
              </a:rPr>
              <a:t>人若在王眼前蒙</a:t>
            </a:r>
            <a:r>
              <a:rPr lang="zh-CN" altLang="en-US" sz="2800" dirty="0" smtClean="0">
                <a:latin typeface="+mn-ea"/>
              </a:rPr>
              <a:t>恩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王</a:t>
            </a:r>
            <a:r>
              <a:rPr lang="zh-CN" altLang="en-US" sz="2800" dirty="0">
                <a:latin typeface="+mn-ea"/>
              </a:rPr>
              <a:t>若喜</a:t>
            </a:r>
            <a:r>
              <a:rPr lang="zh-CN" altLang="en-US" sz="2800" dirty="0" smtClean="0">
                <a:latin typeface="+mn-ea"/>
              </a:rPr>
              <a:t>欢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求</a:t>
            </a:r>
            <a:r>
              <a:rPr lang="zh-CN" altLang="en-US" sz="2800" dirty="0">
                <a:latin typeface="+mn-ea"/>
              </a:rPr>
              <a:t>王差遣我往犹</a:t>
            </a:r>
            <a:r>
              <a:rPr lang="zh-CN" altLang="en-US" sz="2800" dirty="0" smtClean="0">
                <a:latin typeface="+mn-ea"/>
              </a:rPr>
              <a:t>大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到</a:t>
            </a:r>
            <a:r>
              <a:rPr lang="zh-CN" altLang="en-US" sz="2800" dirty="0">
                <a:latin typeface="+mn-ea"/>
              </a:rPr>
              <a:t>我列祖坟墓所在的那城</a:t>
            </a:r>
            <a:r>
              <a:rPr lang="zh-CN" altLang="en-US" sz="2800" dirty="0" smtClean="0">
                <a:latin typeface="+mn-ea"/>
              </a:rPr>
              <a:t>去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我</a:t>
            </a:r>
            <a:r>
              <a:rPr lang="zh-CN" altLang="en-US" sz="2800" dirty="0">
                <a:latin typeface="+mn-ea"/>
              </a:rPr>
              <a:t>好重新建造。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+mn-ea"/>
              </a:rPr>
              <a:t>6</a:t>
            </a:r>
            <a:r>
              <a:rPr lang="zh-CN" altLang="en-US" sz="2800" dirty="0" smtClean="0">
                <a:latin typeface="+mn-ea"/>
              </a:rPr>
              <a:t>那</a:t>
            </a:r>
            <a:r>
              <a:rPr lang="zh-CN" altLang="en-US" sz="2800" dirty="0">
                <a:latin typeface="+mn-ea"/>
              </a:rPr>
              <a:t>时王后坐在王的旁</a:t>
            </a:r>
            <a:r>
              <a:rPr lang="zh-CN" altLang="en-US" sz="2800" dirty="0" smtClean="0">
                <a:latin typeface="+mn-ea"/>
              </a:rPr>
              <a:t>边。王</a:t>
            </a:r>
            <a:r>
              <a:rPr lang="zh-CN" altLang="en-US" sz="2800" dirty="0">
                <a:latin typeface="+mn-ea"/>
              </a:rPr>
              <a:t>问我</a:t>
            </a:r>
            <a:r>
              <a:rPr lang="zh-CN" altLang="en-US" sz="2800" dirty="0" smtClean="0">
                <a:latin typeface="+mn-ea"/>
              </a:rPr>
              <a:t>说</a:t>
            </a:r>
            <a:r>
              <a:rPr lang="en-US" altLang="zh-CN" sz="2800" dirty="0" smtClean="0">
                <a:latin typeface="+mn-ea"/>
              </a:rPr>
              <a:t>,</a:t>
            </a:r>
            <a:r>
              <a:rPr lang="zh-CN" altLang="en-US" sz="2800" dirty="0" smtClean="0">
                <a:latin typeface="+mn-ea"/>
              </a:rPr>
              <a:t>你</a:t>
            </a:r>
            <a:r>
              <a:rPr lang="zh-CN" altLang="en-US" sz="2800" dirty="0">
                <a:latin typeface="+mn-ea"/>
              </a:rPr>
              <a:t>去要多少日</a:t>
            </a:r>
            <a:r>
              <a:rPr lang="zh-CN" altLang="en-US" sz="2800" dirty="0" smtClean="0">
                <a:latin typeface="+mn-ea"/>
              </a:rPr>
              <a:t>子</a:t>
            </a:r>
            <a:r>
              <a:rPr lang="en-US" altLang="zh-CN" sz="2800" dirty="0">
                <a:latin typeface="+mn-ea"/>
              </a:rPr>
              <a:t>?</a:t>
            </a:r>
            <a:r>
              <a:rPr lang="zh-CN" altLang="en-US" sz="2800" dirty="0" smtClean="0">
                <a:latin typeface="+mn-ea"/>
              </a:rPr>
              <a:t>几</a:t>
            </a:r>
            <a:r>
              <a:rPr lang="zh-CN" altLang="en-US" sz="2800" dirty="0">
                <a:latin typeface="+mn-ea"/>
              </a:rPr>
              <a:t>时回</a:t>
            </a:r>
            <a:r>
              <a:rPr lang="zh-CN" altLang="en-US" sz="2800" dirty="0" smtClean="0">
                <a:latin typeface="+mn-ea"/>
              </a:rPr>
              <a:t>来</a:t>
            </a:r>
            <a:r>
              <a:rPr lang="en-US" altLang="zh-CN" sz="2800" dirty="0" smtClean="0">
                <a:latin typeface="+mn-ea"/>
              </a:rPr>
              <a:t>?</a:t>
            </a:r>
            <a:r>
              <a:rPr lang="zh-CN" altLang="en-US" sz="2800" dirty="0" smtClean="0">
                <a:latin typeface="+mn-ea"/>
              </a:rPr>
              <a:t>我</a:t>
            </a:r>
            <a:r>
              <a:rPr lang="zh-CN" altLang="en-US" sz="2800" dirty="0">
                <a:latin typeface="+mn-ea"/>
              </a:rPr>
              <a:t>就定了日期。于是王喜欢差遣我去。</a:t>
            </a:r>
          </a:p>
          <a:p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310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609600" y="1066800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历代志上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</a:t>
            </a:r>
            <a:r>
              <a:rPr lang="zh-CN" altLang="en-US" dirty="0" smtClean="0"/>
              <a:t>，</a:t>
            </a:r>
            <a:r>
              <a:rPr lang="en-US" altLang="zh-CN" dirty="0" smtClean="0"/>
              <a:t>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27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24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29</a:t>
            </a:r>
          </a:p>
          <a:p>
            <a:endParaRPr lang="en-US" dirty="0"/>
          </a:p>
          <a:p>
            <a:r>
              <a:rPr lang="zh-CN" altLang="en-US" dirty="0" smtClean="0"/>
              <a:t>历代志下</a:t>
            </a:r>
            <a:r>
              <a:rPr lang="en-US" altLang="zh-CN" dirty="0" smtClean="0"/>
              <a:t>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29</a:t>
            </a:r>
            <a:r>
              <a:rPr lang="zh-CN" altLang="en-US" dirty="0" smtClean="0"/>
              <a:t>，</a:t>
            </a:r>
            <a:r>
              <a:rPr lang="en-US" altLang="zh-CN" dirty="0" smtClean="0"/>
              <a:t>12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15</a:t>
            </a:r>
            <a:r>
              <a:rPr lang="zh-CN" altLang="en-US" dirty="0" smtClean="0"/>
              <a:t>，</a:t>
            </a:r>
            <a:r>
              <a:rPr lang="en-US" altLang="zh-CN" dirty="0" smtClean="0"/>
              <a:t>13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27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25</a:t>
            </a:r>
            <a:r>
              <a:rPr lang="zh-CN" altLang="en-US" dirty="0" smtClean="0"/>
              <a:t>，</a:t>
            </a:r>
            <a:r>
              <a:rPr lang="en-US" altLang="zh-CN" dirty="0" smtClean="0"/>
              <a:t>16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183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</a:t>
            </a:r>
            <a:r>
              <a:rPr lang="zh-CN" altLang="en-US" dirty="0" smtClean="0"/>
              <a:t>翰福音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>
                <a:latin typeface="+mn-ea"/>
              </a:rPr>
              <a:t>19</a:t>
            </a:r>
            <a:r>
              <a:rPr lang="zh-CN" altLang="en-US" dirty="0" smtClean="0">
                <a:latin typeface="+mn-ea"/>
              </a:rPr>
              <a:t>妇</a:t>
            </a:r>
            <a:r>
              <a:rPr lang="zh-CN" altLang="en-US" dirty="0">
                <a:latin typeface="+mn-ea"/>
              </a:rPr>
              <a:t>人说，先生，我看出你是先知。</a:t>
            </a:r>
          </a:p>
          <a:p>
            <a:pPr marL="0" indent="0">
              <a:buNone/>
            </a:pPr>
            <a:r>
              <a:rPr lang="en-US" altLang="zh-CN" dirty="0" smtClean="0">
                <a:latin typeface="+mn-ea"/>
              </a:rPr>
              <a:t>20</a:t>
            </a:r>
            <a:r>
              <a:rPr lang="zh-CN" altLang="en-US" dirty="0" smtClean="0">
                <a:latin typeface="+mn-ea"/>
              </a:rPr>
              <a:t>我</a:t>
            </a:r>
            <a:r>
              <a:rPr lang="zh-CN" altLang="en-US" dirty="0">
                <a:latin typeface="+mn-ea"/>
              </a:rPr>
              <a:t>们的祖宗在这山上礼拜。你们倒说，应当礼拜的地方是在耶路撒冷。</a:t>
            </a:r>
          </a:p>
          <a:p>
            <a:pPr marL="0" indent="0">
              <a:buNone/>
            </a:pPr>
            <a:r>
              <a:rPr lang="en-US" altLang="zh-CN" dirty="0" smtClean="0">
                <a:latin typeface="+mn-ea"/>
              </a:rPr>
              <a:t>21</a:t>
            </a:r>
            <a:r>
              <a:rPr lang="zh-CN" altLang="en-US" dirty="0" smtClean="0">
                <a:latin typeface="+mn-ea"/>
              </a:rPr>
              <a:t>耶</a:t>
            </a:r>
            <a:r>
              <a:rPr lang="zh-CN" altLang="en-US" dirty="0">
                <a:latin typeface="+mn-ea"/>
              </a:rPr>
              <a:t>稣说，妇人，你当信我，时候将到，你们拜父，也不在这山上，也不在耶路撒冷。</a:t>
            </a:r>
          </a:p>
          <a:p>
            <a:pPr marL="0" indent="0">
              <a:buNone/>
            </a:pPr>
            <a:r>
              <a:rPr lang="en-US" altLang="zh-CN" dirty="0" smtClean="0">
                <a:latin typeface="+mn-ea"/>
              </a:rPr>
              <a:t>22</a:t>
            </a:r>
            <a:r>
              <a:rPr lang="zh-CN" altLang="en-US" dirty="0" smtClean="0">
                <a:latin typeface="+mn-ea"/>
              </a:rPr>
              <a:t>你</a:t>
            </a:r>
            <a:r>
              <a:rPr lang="zh-CN" altLang="en-US" dirty="0">
                <a:latin typeface="+mn-ea"/>
              </a:rPr>
              <a:t>们所拜的，你们不知道。我们所拜的，我们知道。因为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救恩是从犹太人出来的</a:t>
            </a:r>
            <a:r>
              <a:rPr lang="zh-CN" altLang="en-US" dirty="0">
                <a:latin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2482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申命记</a:t>
            </a:r>
            <a:r>
              <a:rPr lang="en-US" altLang="zh-CN" sz="3200" dirty="0" smtClean="0"/>
              <a:t>12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们存活于世的日子，在耶和华你们列祖的神所赐你们为业的地上，要谨守遵行的律例典章乃是这些，</a:t>
            </a:r>
          </a:p>
          <a:p>
            <a:pPr marL="0" indent="0">
              <a:buNone/>
            </a:pPr>
            <a:r>
              <a:rPr lang="en-US" altLang="zh-CN" sz="2800" dirty="0" smtClean="0"/>
              <a:t>2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们要将所赶出的国民事奉神的各地方，无论是在高山，在小山，在各青翠树下，都毁坏了。</a:t>
            </a:r>
          </a:p>
          <a:p>
            <a:pPr marL="0" indent="0">
              <a:buNone/>
            </a:pPr>
            <a:r>
              <a:rPr lang="en-US" altLang="zh-CN" sz="2800" dirty="0" smtClean="0"/>
              <a:t>3</a:t>
            </a:r>
            <a:r>
              <a:rPr lang="zh-CN" altLang="en-US" sz="2800" dirty="0" smtClean="0"/>
              <a:t>也</a:t>
            </a:r>
            <a:r>
              <a:rPr lang="zh-CN" altLang="en-US" sz="2800" dirty="0"/>
              <a:t>要拆毁他们的祭坛，打碎他们的柱像，用火焚烧他们的木偶，砍下他们雕刻的神像，并将其名从那地方除灭。</a:t>
            </a:r>
          </a:p>
          <a:p>
            <a:pPr marL="0" indent="0">
              <a:buNone/>
            </a:pPr>
            <a:r>
              <a:rPr lang="en-US" altLang="zh-CN" sz="2800" dirty="0" smtClean="0"/>
              <a:t>4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</a:t>
            </a:r>
            <a:r>
              <a:rPr lang="zh-CN" altLang="en-US" sz="2800" dirty="0">
                <a:solidFill>
                  <a:srgbClr val="FF0000"/>
                </a:solidFill>
              </a:rPr>
              <a:t>不可照他们那样事奉耶和华你们的神</a:t>
            </a:r>
            <a:r>
              <a:rPr lang="zh-CN" altLang="en-US" sz="2800" dirty="0"/>
              <a:t>。</a:t>
            </a:r>
          </a:p>
          <a:p>
            <a:pPr marL="0" indent="0">
              <a:buNone/>
            </a:pPr>
            <a:r>
              <a:rPr lang="en-US" altLang="zh-CN" sz="2800" dirty="0" smtClean="0"/>
              <a:t>5</a:t>
            </a:r>
            <a:r>
              <a:rPr lang="zh-CN" altLang="en-US" sz="2800" dirty="0" smtClean="0"/>
              <a:t>但</a:t>
            </a:r>
            <a:r>
              <a:rPr lang="zh-CN" altLang="en-US" sz="2800" dirty="0"/>
              <a:t>耶和华你们的神从你们各支派中</a:t>
            </a:r>
            <a:r>
              <a:rPr lang="zh-CN" altLang="en-US" sz="2800" dirty="0">
                <a:solidFill>
                  <a:srgbClr val="FF0000"/>
                </a:solidFill>
              </a:rPr>
              <a:t>选择何处为</a:t>
            </a:r>
            <a:r>
              <a:rPr lang="zh-CN" altLang="en-US" sz="2800" dirty="0" smtClean="0">
                <a:solidFill>
                  <a:srgbClr val="FF0000"/>
                </a:solidFill>
              </a:rPr>
              <a:t>立祂名</a:t>
            </a:r>
            <a:r>
              <a:rPr lang="zh-CN" altLang="en-US" sz="2800" dirty="0">
                <a:solidFill>
                  <a:srgbClr val="FF0000"/>
                </a:solidFill>
              </a:rPr>
              <a:t>的居所，你们就当往那里去求问</a:t>
            </a:r>
            <a:r>
              <a:rPr lang="zh-CN" altLang="en-US" sz="2800" dirty="0" smtClean="0"/>
              <a:t>，</a:t>
            </a:r>
          </a:p>
          <a:p>
            <a:pPr marL="0" indent="0">
              <a:buNone/>
            </a:pPr>
            <a:r>
              <a:rPr lang="en-US" altLang="zh-CN" sz="2800" dirty="0" smtClean="0"/>
              <a:t>6</a:t>
            </a:r>
            <a:r>
              <a:rPr lang="zh-CN" altLang="en-US" sz="2800" dirty="0" smtClean="0"/>
              <a:t>将你们的燔祭，平安祭，十分取一之物，和手中的举祭，并还愿祭，甘心祭，以及牛群羊群中头生的，</a:t>
            </a:r>
            <a:r>
              <a:rPr lang="zh-CN" altLang="en-US" sz="2800" dirty="0" smtClean="0">
                <a:solidFill>
                  <a:srgbClr val="FF0000"/>
                </a:solidFill>
              </a:rPr>
              <a:t>都奉到那里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3667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000" dirty="0" smtClean="0"/>
              <a:t>8</a:t>
            </a:r>
            <a:r>
              <a:rPr lang="zh-CN" altLang="en-US" sz="3000" dirty="0" smtClean="0"/>
              <a:t>我</a:t>
            </a:r>
            <a:r>
              <a:rPr lang="zh-CN" altLang="en-US" sz="3000" dirty="0"/>
              <a:t>们今日在这里所行的是各人行自己眼中看为正的事，</a:t>
            </a:r>
            <a:r>
              <a:rPr lang="zh-CN" altLang="en-US" sz="3000" dirty="0">
                <a:solidFill>
                  <a:srgbClr val="FF0000"/>
                </a:solidFill>
              </a:rPr>
              <a:t>你们将来不可这样行</a:t>
            </a:r>
            <a:r>
              <a:rPr lang="zh-CN" altLang="en-US" sz="3000" dirty="0"/>
              <a:t>。</a:t>
            </a:r>
          </a:p>
          <a:p>
            <a:pPr marL="0" indent="0">
              <a:buNone/>
            </a:pPr>
            <a:r>
              <a:rPr lang="en-US" altLang="zh-CN" sz="3000" dirty="0" smtClean="0"/>
              <a:t>9</a:t>
            </a:r>
            <a:r>
              <a:rPr lang="zh-CN" altLang="en-US" sz="3000" dirty="0" smtClean="0"/>
              <a:t>因</a:t>
            </a:r>
            <a:r>
              <a:rPr lang="zh-CN" altLang="en-US" sz="3000" dirty="0"/>
              <a:t>为你们还没有到耶和华你神所赐你的安息地，所给你的产业。</a:t>
            </a:r>
          </a:p>
          <a:p>
            <a:pPr marL="0" indent="0">
              <a:buNone/>
            </a:pPr>
            <a:r>
              <a:rPr lang="en-US" altLang="zh-CN" sz="3000" dirty="0" smtClean="0"/>
              <a:t>10</a:t>
            </a:r>
            <a:r>
              <a:rPr lang="zh-CN" altLang="en-US" sz="3000" dirty="0" smtClean="0"/>
              <a:t>但</a:t>
            </a:r>
            <a:r>
              <a:rPr lang="zh-CN" altLang="en-US" sz="3000" dirty="0"/>
              <a:t>你们过了约旦河，得以住在耶和华你们神使你们承受为业之地，又使你们太平，不被四围的一切仇敌扰乱，安然居住。</a:t>
            </a:r>
          </a:p>
          <a:p>
            <a:pPr marL="0" indent="0">
              <a:buNone/>
            </a:pPr>
            <a:r>
              <a:rPr lang="en-US" altLang="zh-CN" sz="3000" dirty="0" smtClean="0"/>
              <a:t>11</a:t>
            </a:r>
            <a:r>
              <a:rPr lang="zh-CN" altLang="en-US" sz="3000" dirty="0" smtClean="0"/>
              <a:t>那</a:t>
            </a:r>
            <a:r>
              <a:rPr lang="zh-CN" altLang="en-US" sz="3000" dirty="0"/>
              <a:t>时要将我所吩咐你们的燔祭，平安祭，十分取一之物，和手中的举祭，并向耶和华许愿献的一切美祭，都奉到</a:t>
            </a:r>
            <a:r>
              <a:rPr lang="zh-CN" altLang="en-US" sz="3000" dirty="0">
                <a:solidFill>
                  <a:srgbClr val="FF0000"/>
                </a:solidFill>
              </a:rPr>
              <a:t>耶和华你们神所选择要立</a:t>
            </a:r>
            <a:r>
              <a:rPr lang="zh-CN" altLang="en-US" sz="3000" dirty="0" smtClean="0">
                <a:solidFill>
                  <a:srgbClr val="FF0000"/>
                </a:solidFill>
              </a:rPr>
              <a:t>为祂名</a:t>
            </a:r>
            <a:r>
              <a:rPr lang="zh-CN" altLang="en-US" sz="3000" dirty="0">
                <a:solidFill>
                  <a:srgbClr val="FF0000"/>
                </a:solidFill>
              </a:rPr>
              <a:t>的居所。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0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箴言</a:t>
            </a:r>
            <a:r>
              <a:rPr lang="en-US" altLang="zh-CN" dirty="0" smtClean="0"/>
              <a:t>21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王的心在耶和华手中，好像陇沟的水，随意流转。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5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1600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4400" dirty="0" smtClean="0"/>
              <a:t>今</a:t>
            </a:r>
            <a:r>
              <a:rPr lang="zh-CN" altLang="en-US" sz="4400" dirty="0" smtClean="0">
                <a:solidFill>
                  <a:srgbClr val="FF0000"/>
                </a:solidFill>
              </a:rPr>
              <a:t>大道既隐</a:t>
            </a:r>
            <a:r>
              <a:rPr lang="zh-CN" altLang="en-US" sz="4400" dirty="0" smtClean="0"/>
              <a:t>，天下为家</a:t>
            </a:r>
            <a:br>
              <a:rPr lang="zh-CN" altLang="en-US" sz="4400" dirty="0" smtClean="0"/>
            </a:br>
            <a:r>
              <a:rPr lang="zh-CN" altLang="en-US" sz="4400" dirty="0" smtClean="0"/>
              <a:t>各亲其亲，各子其子，货力为己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88835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彼得前书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基督</a:t>
            </a:r>
            <a:r>
              <a:rPr lang="zh-CN" altLang="en-US" dirty="0">
                <a:solidFill>
                  <a:srgbClr val="FF0000"/>
                </a:solidFill>
              </a:rPr>
              <a:t>在创世以前</a:t>
            </a:r>
            <a:r>
              <a:rPr lang="zh-CN" altLang="en-US" dirty="0"/>
              <a:t>，是预先被神知道的，却在这末世，才为你们显现。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02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提摩太后书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神救了我们，以圣召召我们，不是按我们的行为，乃是</a:t>
            </a:r>
            <a:r>
              <a:rPr lang="zh-CN" altLang="en-US" dirty="0" smtClean="0"/>
              <a:t>按祂的</a:t>
            </a:r>
            <a:r>
              <a:rPr lang="zh-CN" altLang="en-US" dirty="0"/>
              <a:t>旨意，和恩典。这恩典是</a:t>
            </a:r>
            <a:r>
              <a:rPr lang="zh-CN" altLang="en-US" dirty="0">
                <a:solidFill>
                  <a:srgbClr val="FF0000"/>
                </a:solidFill>
              </a:rPr>
              <a:t>万古之先</a:t>
            </a:r>
            <a:r>
              <a:rPr lang="zh-CN" altLang="en-US" dirty="0"/>
              <a:t>，在基督耶稣里赐给我们的。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以弗所书</a:t>
            </a:r>
            <a:r>
              <a:rPr lang="en-US" altLang="zh-CN" dirty="0" smtClean="0"/>
              <a:t>1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就</a:t>
            </a:r>
            <a:r>
              <a:rPr lang="zh-CN" altLang="en-US" dirty="0"/>
              <a:t>如神从</a:t>
            </a:r>
            <a:r>
              <a:rPr lang="zh-CN" altLang="en-US" dirty="0">
                <a:solidFill>
                  <a:srgbClr val="FF0000"/>
                </a:solidFill>
              </a:rPr>
              <a:t>创立世界以前</a:t>
            </a:r>
            <a:r>
              <a:rPr lang="zh-CN" altLang="en-US" dirty="0"/>
              <a:t>，在基督里拣选了我们，使我们</a:t>
            </a:r>
            <a:r>
              <a:rPr lang="zh-CN" altLang="en-US" dirty="0" smtClean="0"/>
              <a:t>在祂面</a:t>
            </a:r>
            <a:r>
              <a:rPr lang="zh-CN" altLang="en-US" dirty="0"/>
              <a:t>前成为圣洁，无有瑕疵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/>
              <a:t>又因爱我们，就按着自己意旨所喜悦的，预定我们，</a:t>
            </a:r>
            <a:r>
              <a:rPr lang="zh-CN" altLang="en-US" dirty="0">
                <a:solidFill>
                  <a:srgbClr val="FF0000"/>
                </a:solidFill>
              </a:rPr>
              <a:t>借着耶稣基督得儿子的名分</a:t>
            </a:r>
            <a:r>
              <a:rPr lang="zh-CN" altLang="en-US" dirty="0"/>
              <a:t>，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使祂荣</a:t>
            </a:r>
            <a:r>
              <a:rPr lang="zh-CN" altLang="en-US" dirty="0"/>
              <a:t>耀的恩典得着称赞。这恩典</a:t>
            </a:r>
            <a:r>
              <a:rPr lang="zh-CN" altLang="en-US" dirty="0" smtClean="0"/>
              <a:t>是祂在</a:t>
            </a:r>
            <a:r>
              <a:rPr lang="zh-CN" altLang="en-US" dirty="0"/>
              <a:t>爱子里所赐给我们的。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10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以弗所书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7</a:t>
            </a:r>
            <a:r>
              <a:rPr lang="zh-CN" altLang="en-US" dirty="0" smtClean="0"/>
              <a:t>我</a:t>
            </a:r>
            <a:r>
              <a:rPr lang="zh-CN" altLang="en-US" dirty="0"/>
              <a:t>们借这爱子的血，得蒙救赎，过犯得以赦免，乃是</a:t>
            </a:r>
            <a:r>
              <a:rPr lang="zh-CN" altLang="en-US" dirty="0" smtClean="0"/>
              <a:t>照祂丰</a:t>
            </a:r>
            <a:r>
              <a:rPr lang="zh-CN" altLang="en-US" dirty="0"/>
              <a:t>富的恩典。</a:t>
            </a:r>
          </a:p>
          <a:p>
            <a:pPr marL="0" indent="0">
              <a:buNone/>
            </a:pPr>
            <a:r>
              <a:rPr lang="en-US" altLang="zh-CN" dirty="0" smtClean="0"/>
              <a:t>8</a:t>
            </a:r>
            <a:r>
              <a:rPr lang="zh-CN" altLang="en-US" dirty="0" smtClean="0"/>
              <a:t>这</a:t>
            </a:r>
            <a:r>
              <a:rPr lang="zh-CN" altLang="en-US" dirty="0"/>
              <a:t>恩典是神用诸般智慧聪明，充充足足赏给我们的，</a:t>
            </a:r>
          </a:p>
          <a:p>
            <a:pPr marL="0" indent="0">
              <a:buNone/>
            </a:pPr>
            <a:r>
              <a:rPr lang="en-US" altLang="zh-CN" dirty="0" smtClean="0"/>
              <a:t>9</a:t>
            </a:r>
            <a:r>
              <a:rPr lang="zh-CN" altLang="en-US" dirty="0" smtClean="0"/>
              <a:t>都</a:t>
            </a:r>
            <a:r>
              <a:rPr lang="zh-CN" altLang="en-US" dirty="0"/>
              <a:t>是</a:t>
            </a:r>
            <a:r>
              <a:rPr lang="zh-CN" altLang="en-US" dirty="0" smtClean="0"/>
              <a:t>照祂自</a:t>
            </a:r>
            <a:r>
              <a:rPr lang="zh-CN" altLang="en-US" dirty="0"/>
              <a:t>己所预定的美意，叫我们知</a:t>
            </a:r>
            <a:r>
              <a:rPr lang="zh-CN" altLang="en-US" dirty="0" smtClean="0"/>
              <a:t>道祂旨</a:t>
            </a:r>
            <a:r>
              <a:rPr lang="zh-CN" altLang="en-US" dirty="0"/>
              <a:t>意的奥秘，</a:t>
            </a:r>
          </a:p>
          <a:p>
            <a:pPr marL="0" indent="0">
              <a:buNone/>
            </a:pPr>
            <a:r>
              <a:rPr lang="en-US" altLang="zh-CN" dirty="0" smtClean="0"/>
              <a:t>10</a:t>
            </a:r>
            <a:r>
              <a:rPr lang="zh-CN" altLang="en-US" dirty="0" smtClean="0"/>
              <a:t>要</a:t>
            </a:r>
            <a:r>
              <a:rPr lang="zh-CN" altLang="en-US" dirty="0"/>
              <a:t>照所安排的，在日期满足的时候，</a:t>
            </a:r>
            <a:r>
              <a:rPr lang="zh-CN" altLang="en-US" dirty="0">
                <a:solidFill>
                  <a:srgbClr val="FF0000"/>
                </a:solidFill>
              </a:rPr>
              <a:t>使天上地上一切所有的，都在基督里面同归于一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65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25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34</a:t>
            </a:r>
            <a:r>
              <a:rPr lang="zh-CN" altLang="en-US" dirty="0" smtClean="0"/>
              <a:t>于</a:t>
            </a:r>
            <a:r>
              <a:rPr lang="zh-CN" altLang="en-US" dirty="0"/>
              <a:t>是王要向那右边的说，你们这蒙我父赐福的，可来承受那</a:t>
            </a:r>
            <a:r>
              <a:rPr lang="zh-CN" altLang="en-US" dirty="0">
                <a:solidFill>
                  <a:srgbClr val="FF0000"/>
                </a:solidFill>
              </a:rPr>
              <a:t>创世以来为你们所预备的国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dirty="0"/>
              <a:t>the kingdom prepared for you since the creation of the world. 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52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创世记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26</a:t>
            </a:r>
            <a:r>
              <a:rPr lang="zh-CN" altLang="en-US" dirty="0" smtClean="0"/>
              <a:t>神</a:t>
            </a:r>
            <a:r>
              <a:rPr lang="zh-CN" altLang="en-US" dirty="0"/>
              <a:t>说，我们要照着我们的形像，按着我们的样式造人，</a:t>
            </a:r>
            <a:r>
              <a:rPr lang="zh-CN" altLang="en-US" dirty="0">
                <a:solidFill>
                  <a:srgbClr val="FF0000"/>
                </a:solidFill>
              </a:rPr>
              <a:t>使他们管理海里的鱼，空中的鸟，地上的牲畜，和全地，并地上所爬的一切昆虫。</a:t>
            </a:r>
          </a:p>
          <a:p>
            <a:r>
              <a:rPr lang="en-US" altLang="zh-CN" dirty="0" smtClean="0"/>
              <a:t>27</a:t>
            </a:r>
            <a:r>
              <a:rPr lang="zh-CN" altLang="en-US" dirty="0" smtClean="0"/>
              <a:t>神</a:t>
            </a:r>
            <a:r>
              <a:rPr lang="zh-CN" altLang="en-US" dirty="0"/>
              <a:t>就照着自己的形像造人，乃是照着他的形像造男造女。</a:t>
            </a:r>
          </a:p>
          <a:p>
            <a:r>
              <a:rPr lang="en-US" altLang="zh-CN" dirty="0" smtClean="0"/>
              <a:t>28</a:t>
            </a:r>
            <a:r>
              <a:rPr lang="zh-CN" altLang="en-US" dirty="0" smtClean="0"/>
              <a:t>神</a:t>
            </a:r>
            <a:r>
              <a:rPr lang="zh-CN" altLang="en-US" dirty="0"/>
              <a:t>就赐福给他们，又对他们说，要生养众多，遍满地面，治理这地。</a:t>
            </a:r>
            <a:r>
              <a:rPr lang="zh-CN" altLang="en-US" dirty="0">
                <a:solidFill>
                  <a:srgbClr val="FF0000"/>
                </a:solidFill>
              </a:rPr>
              <a:t>也要管理海里的鱼，空中的鸟，和地上各样行动的活物。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82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撒母耳记上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因此，耶和华以色列的神说，我曾说，你和你父家必永远行在我面前。现在我却说，决不容你们这样行。</a:t>
            </a:r>
            <a:r>
              <a:rPr lang="zh-CN" altLang="en-US" dirty="0">
                <a:solidFill>
                  <a:srgbClr val="FF0000"/>
                </a:solidFill>
              </a:rPr>
              <a:t>因为尊重我的，我必重看他。藐视我的，他必被轻视。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167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2024</Words>
  <Application>Microsoft Office PowerPoint</Application>
  <PresentationFormat>On-screen Show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2016年3至5月主日学</vt:lpstr>
      <vt:lpstr>PowerPoint Presentation</vt:lpstr>
      <vt:lpstr>PowerPoint Presentation</vt:lpstr>
      <vt:lpstr>以斯拉记七章</vt:lpstr>
      <vt:lpstr>尼希米记2章</vt:lpstr>
      <vt:lpstr>PowerPoint Presentation</vt:lpstr>
      <vt:lpstr>约翰福音4章</vt:lpstr>
      <vt:lpstr>申命记12章</vt:lpstr>
      <vt:lpstr>申命记12章</vt:lpstr>
      <vt:lpstr>箴言21：1</vt:lpstr>
      <vt:lpstr>PowerPoint Presentation</vt:lpstr>
      <vt:lpstr>彼得前书1：20</vt:lpstr>
      <vt:lpstr>提摩太后书1：9</vt:lpstr>
      <vt:lpstr>以弗所书1章</vt:lpstr>
      <vt:lpstr>以弗所书1章</vt:lpstr>
      <vt:lpstr>马太福音25章</vt:lpstr>
      <vt:lpstr>创世记1章</vt:lpstr>
      <vt:lpstr>撒母耳记上2：30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18</cp:revision>
  <dcterms:created xsi:type="dcterms:W3CDTF">2016-01-07T17:46:15Z</dcterms:created>
  <dcterms:modified xsi:type="dcterms:W3CDTF">2016-03-06T15:42:59Z</dcterms:modified>
</cp:coreProperties>
</file>