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8" r:id="rId3"/>
    <p:sldId id="259" r:id="rId4"/>
    <p:sldId id="260" r:id="rId5"/>
    <p:sldId id="258" r:id="rId6"/>
    <p:sldId id="261" r:id="rId7"/>
    <p:sldId id="262" r:id="rId8"/>
    <p:sldId id="270" r:id="rId9"/>
    <p:sldId id="269" r:id="rId10"/>
    <p:sldId id="271" r:id="rId11"/>
    <p:sldId id="272" r:id="rId12"/>
    <p:sldId id="266" r:id="rId13"/>
    <p:sldId id="273" r:id="rId14"/>
    <p:sldId id="290" r:id="rId15"/>
    <p:sldId id="274" r:id="rId16"/>
    <p:sldId id="275" r:id="rId17"/>
    <p:sldId id="277" r:id="rId18"/>
    <p:sldId id="278" r:id="rId19"/>
    <p:sldId id="279" r:id="rId20"/>
    <p:sldId id="276" r:id="rId21"/>
    <p:sldId id="280" r:id="rId22"/>
    <p:sldId id="265" r:id="rId23"/>
    <p:sldId id="264" r:id="rId24"/>
    <p:sldId id="281" r:id="rId25"/>
    <p:sldId id="282" r:id="rId26"/>
    <p:sldId id="283" r:id="rId27"/>
    <p:sldId id="291" r:id="rId28"/>
    <p:sldId id="284" r:id="rId29"/>
    <p:sldId id="285" r:id="rId30"/>
    <p:sldId id="286" r:id="rId31"/>
    <p:sldId id="288" r:id="rId32"/>
    <p:sldId id="289" r:id="rId33"/>
    <p:sldId id="287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80" y="-3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B6A76-9360-44AF-89FB-6F9B19615F10}" type="datetimeFigureOut">
              <a:rPr lang="en-US" smtClean="0"/>
              <a:t>5/29/2016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A9AA4-6277-4EA3-AE27-0257999B5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797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B6A76-9360-44AF-89FB-6F9B19615F10}" type="datetimeFigureOut">
              <a:rPr lang="en-US" smtClean="0"/>
              <a:t>5/29/2016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A9AA4-6277-4EA3-AE27-0257999B5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707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B6A76-9360-44AF-89FB-6F9B19615F10}" type="datetimeFigureOut">
              <a:rPr lang="en-US" smtClean="0"/>
              <a:t>5/29/2016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A9AA4-6277-4EA3-AE27-0257999B5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095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B6A76-9360-44AF-89FB-6F9B19615F10}" type="datetimeFigureOut">
              <a:rPr lang="en-US" smtClean="0"/>
              <a:t>5/29/2016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A9AA4-6277-4EA3-AE27-0257999B5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65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B6A76-9360-44AF-89FB-6F9B19615F10}" type="datetimeFigureOut">
              <a:rPr lang="en-US" smtClean="0"/>
              <a:t>5/29/2016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A9AA4-6277-4EA3-AE27-0257999B5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670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B6A76-9360-44AF-89FB-6F9B19615F10}" type="datetimeFigureOut">
              <a:rPr lang="en-US" smtClean="0"/>
              <a:t>5/29/2016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A9AA4-6277-4EA3-AE27-0257999B5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417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B6A76-9360-44AF-89FB-6F9B19615F10}" type="datetimeFigureOut">
              <a:rPr lang="en-US" smtClean="0"/>
              <a:t>5/29/2016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A9AA4-6277-4EA3-AE27-0257999B5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049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B6A76-9360-44AF-89FB-6F9B19615F10}" type="datetimeFigureOut">
              <a:rPr lang="en-US" smtClean="0"/>
              <a:t>5/29/2016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A9AA4-6277-4EA3-AE27-0257999B5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402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B6A76-9360-44AF-89FB-6F9B19615F10}" type="datetimeFigureOut">
              <a:rPr lang="en-US" smtClean="0"/>
              <a:t>5/29/2016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A9AA4-6277-4EA3-AE27-0257999B5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089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B6A76-9360-44AF-89FB-6F9B19615F10}" type="datetimeFigureOut">
              <a:rPr lang="en-US" smtClean="0"/>
              <a:t>5/29/2016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A9AA4-6277-4EA3-AE27-0257999B5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259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B6A76-9360-44AF-89FB-6F9B19615F10}" type="datetimeFigureOut">
              <a:rPr lang="en-US" smtClean="0"/>
              <a:t>5/29/2016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A9AA4-6277-4EA3-AE27-0257999B5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431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EB6A76-9360-44AF-89FB-6F9B19615F10}" type="datetimeFigureOut">
              <a:rPr lang="en-US" smtClean="0"/>
              <a:t>5/29/2016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A9AA4-6277-4EA3-AE27-0257999B5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761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2016</a:t>
            </a:r>
            <a:r>
              <a:rPr lang="zh-CN" altLang="en-US" dirty="0" smtClean="0"/>
              <a:t>年</a:t>
            </a:r>
            <a:r>
              <a:rPr lang="en-US" dirty="0" smtClean="0"/>
              <a:t>3</a:t>
            </a:r>
            <a:r>
              <a:rPr lang="zh-CN" altLang="en-US" dirty="0" smtClean="0"/>
              <a:t>至</a:t>
            </a:r>
            <a:r>
              <a:rPr lang="en-US" dirty="0" smtClean="0"/>
              <a:t>5</a:t>
            </a:r>
            <a:r>
              <a:rPr lang="zh-CN" altLang="en-US" dirty="0" smtClean="0"/>
              <a:t>月主日学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 smtClean="0"/>
              <a:t>历代志上下第十二课</a:t>
            </a:r>
            <a:endParaRPr lang="en-US" altLang="zh-CN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900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3600" dirty="0"/>
              <a:t>历代志下第二段：犹大诸王 </a:t>
            </a:r>
            <a:r>
              <a:rPr lang="en-US" sz="3600" dirty="0"/>
              <a:t>(8</a:t>
            </a:r>
            <a:r>
              <a:rPr lang="zh-CN" altLang="en-US" sz="3600" dirty="0"/>
              <a:t>：</a:t>
            </a:r>
            <a:r>
              <a:rPr lang="en-US" sz="3600" dirty="0"/>
              <a:t>1</a:t>
            </a:r>
            <a:r>
              <a:rPr lang="zh-CN" altLang="en-US" sz="3600" dirty="0"/>
              <a:t>－</a:t>
            </a:r>
            <a:r>
              <a:rPr lang="en-US" sz="3600" dirty="0"/>
              <a:t>36</a:t>
            </a:r>
            <a:r>
              <a:rPr lang="zh-CN" altLang="en-US" sz="3600" dirty="0"/>
              <a:t>：</a:t>
            </a:r>
            <a:r>
              <a:rPr lang="en-US" sz="3600" dirty="0"/>
              <a:t>14</a:t>
            </a:r>
            <a:r>
              <a:rPr lang="zh-CN" altLang="en-US" sz="3600" dirty="0"/>
              <a:t>）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smtClean="0"/>
              <a:t>  1</a:t>
            </a:r>
            <a:r>
              <a:rPr lang="en-US" sz="2800" dirty="0"/>
              <a:t>.</a:t>
            </a:r>
            <a:r>
              <a:rPr lang="zh-CN" altLang="en-US" sz="2800" dirty="0"/>
              <a:t>所罗门</a:t>
            </a:r>
            <a:r>
              <a:rPr lang="en-US" sz="2800" dirty="0"/>
              <a:t>(40</a:t>
            </a:r>
            <a:r>
              <a:rPr lang="zh-CN" altLang="en-US" sz="2800" dirty="0"/>
              <a:t>年</a:t>
            </a:r>
            <a:r>
              <a:rPr lang="en-US" sz="2800" dirty="0"/>
              <a:t>) </a:t>
            </a:r>
            <a:r>
              <a:rPr lang="en-US" sz="2800" dirty="0" smtClean="0"/>
              <a:t>            		2</a:t>
            </a:r>
            <a:r>
              <a:rPr lang="en-US" sz="2800" dirty="0"/>
              <a:t>.</a:t>
            </a:r>
            <a:r>
              <a:rPr lang="zh-CN" altLang="en-US" sz="2800" dirty="0"/>
              <a:t>罗波安</a:t>
            </a:r>
            <a:r>
              <a:rPr lang="en-US" sz="2800" dirty="0"/>
              <a:t>(17</a:t>
            </a:r>
            <a:r>
              <a:rPr lang="zh-CN" altLang="en-US" sz="2800" dirty="0"/>
              <a:t>年</a:t>
            </a:r>
            <a:r>
              <a:rPr lang="en-US" sz="2800" dirty="0" smtClean="0"/>
              <a:t>)       </a:t>
            </a:r>
          </a:p>
          <a:p>
            <a:pPr marL="0" indent="0">
              <a:buNone/>
            </a:pPr>
            <a:r>
              <a:rPr lang="en-US" sz="2800" dirty="0" smtClean="0"/>
              <a:t>  3</a:t>
            </a:r>
            <a:r>
              <a:rPr lang="en-US" sz="2800" dirty="0"/>
              <a:t>.</a:t>
            </a:r>
            <a:r>
              <a:rPr lang="zh-CN" altLang="en-US" sz="2800" dirty="0"/>
              <a:t>亚必雅</a:t>
            </a:r>
            <a:r>
              <a:rPr lang="en-US" sz="2800" dirty="0"/>
              <a:t>(3</a:t>
            </a:r>
            <a:r>
              <a:rPr lang="zh-CN" altLang="en-US" sz="2800" dirty="0"/>
              <a:t>年</a:t>
            </a:r>
            <a:r>
              <a:rPr lang="en-US" sz="2800" dirty="0"/>
              <a:t>) </a:t>
            </a:r>
            <a:r>
              <a:rPr lang="en-US" sz="2800" dirty="0" smtClean="0"/>
              <a:t>	         		4</a:t>
            </a:r>
            <a:r>
              <a:rPr lang="en-US" sz="2800" dirty="0"/>
              <a:t>.</a:t>
            </a:r>
            <a:r>
              <a:rPr lang="zh-CN" altLang="en-US" sz="2800" dirty="0"/>
              <a:t>亚</a:t>
            </a:r>
            <a:r>
              <a:rPr lang="zh-CN" altLang="en-US" sz="2800" dirty="0" smtClean="0"/>
              <a:t>撒     </a:t>
            </a:r>
            <a:r>
              <a:rPr lang="en-US" sz="2800" dirty="0" smtClean="0"/>
              <a:t>(</a:t>
            </a:r>
            <a:r>
              <a:rPr lang="en-US" sz="2800" dirty="0"/>
              <a:t>41</a:t>
            </a:r>
            <a:r>
              <a:rPr lang="zh-CN" altLang="en-US" sz="2800" dirty="0"/>
              <a:t>年</a:t>
            </a:r>
            <a:r>
              <a:rPr lang="en-US" sz="2800" dirty="0"/>
              <a:t>) </a:t>
            </a:r>
            <a:r>
              <a:rPr lang="en-US" sz="2800" dirty="0" smtClean="0"/>
              <a:t>        </a:t>
            </a:r>
          </a:p>
          <a:p>
            <a:pPr marL="0" indent="0">
              <a:buNone/>
            </a:pPr>
            <a:r>
              <a:rPr lang="en-US" sz="2800" dirty="0" smtClean="0"/>
              <a:t>  5</a:t>
            </a:r>
            <a:r>
              <a:rPr lang="en-US" sz="2800" dirty="0"/>
              <a:t>.</a:t>
            </a:r>
            <a:r>
              <a:rPr lang="zh-CN" altLang="en-US" sz="2800" b="1" dirty="0"/>
              <a:t>约沙法</a:t>
            </a:r>
            <a:r>
              <a:rPr lang="zh-CN" altLang="en-US" sz="2800" dirty="0"/>
              <a:t>（</a:t>
            </a:r>
            <a:r>
              <a:rPr lang="en-US" sz="2800" dirty="0"/>
              <a:t>25</a:t>
            </a:r>
            <a:r>
              <a:rPr lang="zh-CN" altLang="en-US" sz="2800" dirty="0"/>
              <a:t>年） </a:t>
            </a:r>
            <a:r>
              <a:rPr lang="zh-CN" altLang="en-US" sz="2800" dirty="0" smtClean="0"/>
              <a:t>      </a:t>
            </a:r>
            <a:r>
              <a:rPr lang="en-US" altLang="zh-CN" sz="2800" dirty="0" smtClean="0"/>
              <a:t>		</a:t>
            </a:r>
            <a:r>
              <a:rPr lang="en-US" sz="2800" dirty="0" smtClean="0"/>
              <a:t>6</a:t>
            </a:r>
            <a:r>
              <a:rPr lang="en-US" sz="2800" dirty="0"/>
              <a:t>.</a:t>
            </a:r>
            <a:r>
              <a:rPr lang="zh-CN" altLang="en-US" sz="2800" dirty="0"/>
              <a:t>约</a:t>
            </a:r>
            <a:r>
              <a:rPr lang="zh-CN" altLang="en-US" sz="2800" dirty="0" smtClean="0"/>
              <a:t>兰     </a:t>
            </a:r>
            <a:r>
              <a:rPr lang="en-US" sz="2800" dirty="0" smtClean="0"/>
              <a:t>(</a:t>
            </a:r>
            <a:r>
              <a:rPr lang="en-US" sz="2800" dirty="0"/>
              <a:t>8</a:t>
            </a:r>
            <a:r>
              <a:rPr lang="zh-CN" altLang="en-US" sz="2800" dirty="0"/>
              <a:t>年</a:t>
            </a:r>
            <a:r>
              <a:rPr lang="en-US" sz="2800" dirty="0"/>
              <a:t>) </a:t>
            </a:r>
            <a:r>
              <a:rPr lang="en-US" sz="2800" dirty="0" smtClean="0"/>
              <a:t>	       </a:t>
            </a:r>
          </a:p>
          <a:p>
            <a:pPr marL="0" indent="0">
              <a:buNone/>
            </a:pPr>
            <a:r>
              <a:rPr lang="en-US" altLang="zh-CN" sz="2800" dirty="0"/>
              <a:t> </a:t>
            </a:r>
            <a:r>
              <a:rPr lang="en-US" altLang="zh-CN" sz="2800" dirty="0" smtClean="0"/>
              <a:t>    </a:t>
            </a:r>
            <a:r>
              <a:rPr lang="zh-CN" altLang="en-US" sz="2800" dirty="0" smtClean="0"/>
              <a:t>亚</a:t>
            </a:r>
            <a:r>
              <a:rPr lang="zh-CN" altLang="en-US" sz="2800" dirty="0"/>
              <a:t>她利亚</a:t>
            </a:r>
            <a:r>
              <a:rPr lang="zh-CN" altLang="en-US" sz="2800" dirty="0" smtClean="0"/>
              <a:t>篡国</a:t>
            </a:r>
            <a:r>
              <a:rPr lang="zh-CN" altLang="en-US" sz="2800" dirty="0"/>
              <a:t>位（</a:t>
            </a:r>
            <a:r>
              <a:rPr lang="en-US" sz="2800" dirty="0"/>
              <a:t>6</a:t>
            </a:r>
            <a:r>
              <a:rPr lang="zh-CN" altLang="en-US" sz="2800" dirty="0"/>
              <a:t>年） </a:t>
            </a:r>
            <a:endParaRPr lang="en-US" altLang="zh-CN" sz="2800" dirty="0"/>
          </a:p>
          <a:p>
            <a:pPr marL="0" indent="0">
              <a:buNone/>
            </a:pPr>
            <a:r>
              <a:rPr lang="en-US" sz="2800" dirty="0" smtClean="0"/>
              <a:t>  7</a:t>
            </a:r>
            <a:r>
              <a:rPr lang="en-US" sz="2800" dirty="0"/>
              <a:t>.</a:t>
            </a:r>
            <a:r>
              <a:rPr lang="zh-CN" altLang="en-US" sz="2800" dirty="0"/>
              <a:t>亚哈</a:t>
            </a:r>
            <a:r>
              <a:rPr lang="zh-CN" altLang="en-US" sz="2800" dirty="0" smtClean="0"/>
              <a:t>谢 </a:t>
            </a:r>
            <a:r>
              <a:rPr lang="en-US" altLang="zh-CN" sz="2800" dirty="0" smtClean="0"/>
              <a:t>(</a:t>
            </a:r>
            <a:r>
              <a:rPr lang="en-US" sz="2800" dirty="0" smtClean="0"/>
              <a:t>1</a:t>
            </a:r>
            <a:r>
              <a:rPr lang="zh-CN" altLang="en-US" sz="2800" dirty="0"/>
              <a:t>年被</a:t>
            </a:r>
            <a:r>
              <a:rPr lang="zh-CN" altLang="en-US" sz="2800" dirty="0" smtClean="0"/>
              <a:t>杀</a:t>
            </a:r>
            <a:r>
              <a:rPr lang="en-US" altLang="zh-CN" sz="2800" dirty="0" smtClean="0"/>
              <a:t>)     	 	</a:t>
            </a:r>
            <a:r>
              <a:rPr lang="en-US" sz="2800" dirty="0" smtClean="0"/>
              <a:t>8</a:t>
            </a:r>
            <a:r>
              <a:rPr lang="en-US" sz="2800" dirty="0"/>
              <a:t>.</a:t>
            </a:r>
            <a:r>
              <a:rPr lang="zh-CN" altLang="en-US" sz="2800" dirty="0"/>
              <a:t>约阿</a:t>
            </a:r>
            <a:r>
              <a:rPr lang="zh-CN" altLang="en-US" sz="2800" dirty="0" smtClean="0"/>
              <a:t>施</a:t>
            </a:r>
            <a:r>
              <a:rPr lang="en-US" altLang="zh-CN" sz="2800" dirty="0" smtClean="0"/>
              <a:t>(</a:t>
            </a:r>
            <a:r>
              <a:rPr lang="en-US" sz="2800" dirty="0" smtClean="0"/>
              <a:t>40</a:t>
            </a:r>
            <a:r>
              <a:rPr lang="zh-CN" altLang="en-US" sz="2800" dirty="0"/>
              <a:t>年被</a:t>
            </a:r>
            <a:r>
              <a:rPr lang="zh-CN" altLang="en-US" sz="2800" dirty="0" smtClean="0"/>
              <a:t>杀</a:t>
            </a:r>
            <a:r>
              <a:rPr lang="en-US" altLang="zh-CN" sz="2800" dirty="0" smtClean="0"/>
              <a:t>)</a:t>
            </a:r>
            <a:endParaRPr lang="en-US" sz="2800" dirty="0"/>
          </a:p>
          <a:p>
            <a:pPr marL="0" indent="0">
              <a:buNone/>
            </a:pPr>
            <a:r>
              <a:rPr lang="en-US" altLang="zh-CN" sz="2800" dirty="0" smtClean="0"/>
              <a:t>  9</a:t>
            </a:r>
            <a:r>
              <a:rPr lang="en-US" sz="2800" dirty="0" smtClean="0"/>
              <a:t>.</a:t>
            </a:r>
            <a:r>
              <a:rPr lang="zh-CN" altLang="en-US" sz="2800" dirty="0"/>
              <a:t>亚玛</a:t>
            </a:r>
            <a:r>
              <a:rPr lang="zh-CN" altLang="en-US" sz="2800" dirty="0" smtClean="0"/>
              <a:t>谢 </a:t>
            </a:r>
            <a:r>
              <a:rPr lang="en-US" altLang="zh-CN" sz="2800" dirty="0" smtClean="0"/>
              <a:t>(</a:t>
            </a:r>
            <a:r>
              <a:rPr lang="en-US" sz="2800" dirty="0" smtClean="0"/>
              <a:t>29</a:t>
            </a:r>
            <a:r>
              <a:rPr lang="zh-CN" altLang="en-US" sz="2800" dirty="0"/>
              <a:t>年被</a:t>
            </a:r>
            <a:r>
              <a:rPr lang="zh-CN" altLang="en-US" sz="2800" dirty="0" smtClean="0"/>
              <a:t>杀</a:t>
            </a:r>
            <a:r>
              <a:rPr lang="en-US" altLang="zh-CN" sz="2800" dirty="0" smtClean="0"/>
              <a:t>)    		</a:t>
            </a:r>
            <a:r>
              <a:rPr lang="en-US" sz="2800" dirty="0" smtClean="0"/>
              <a:t>10</a:t>
            </a:r>
            <a:r>
              <a:rPr lang="en-US" sz="2800" dirty="0"/>
              <a:t>.</a:t>
            </a:r>
            <a:r>
              <a:rPr lang="zh-CN" altLang="en-US" sz="2800" dirty="0"/>
              <a:t>乌西</a:t>
            </a:r>
            <a:r>
              <a:rPr lang="zh-CN" altLang="en-US" sz="2800" dirty="0" smtClean="0"/>
              <a:t>亚</a:t>
            </a:r>
            <a:r>
              <a:rPr lang="en-US" altLang="zh-CN" sz="2800" dirty="0" smtClean="0"/>
              <a:t>(</a:t>
            </a:r>
            <a:r>
              <a:rPr lang="en-US" sz="2800" dirty="0" smtClean="0"/>
              <a:t>52</a:t>
            </a:r>
            <a:r>
              <a:rPr lang="zh-CN" altLang="en-US" sz="2800" dirty="0" smtClean="0"/>
              <a:t>年</a:t>
            </a:r>
            <a:r>
              <a:rPr lang="en-US" altLang="zh-CN" sz="2800" dirty="0" smtClean="0"/>
              <a:t>)       </a:t>
            </a:r>
          </a:p>
          <a:p>
            <a:pPr marL="0" indent="0">
              <a:buNone/>
            </a:pPr>
            <a:r>
              <a:rPr lang="en-US" sz="2800" dirty="0" smtClean="0"/>
              <a:t>11</a:t>
            </a:r>
            <a:r>
              <a:rPr lang="en-US" sz="2800" dirty="0"/>
              <a:t>.</a:t>
            </a:r>
            <a:r>
              <a:rPr lang="zh-CN" altLang="en-US" sz="2800" dirty="0"/>
              <a:t>约</a:t>
            </a:r>
            <a:r>
              <a:rPr lang="zh-CN" altLang="en-US" sz="2800" dirty="0" smtClean="0"/>
              <a:t>坦</a:t>
            </a:r>
            <a:r>
              <a:rPr lang="en-US" altLang="zh-CN" sz="2800" dirty="0" smtClean="0"/>
              <a:t>(</a:t>
            </a:r>
            <a:r>
              <a:rPr lang="en-US" sz="2800" dirty="0" smtClean="0"/>
              <a:t>16</a:t>
            </a:r>
            <a:r>
              <a:rPr lang="zh-CN" altLang="en-US" sz="2800" dirty="0" smtClean="0"/>
              <a:t>年</a:t>
            </a:r>
            <a:r>
              <a:rPr lang="en-US" altLang="zh-CN" sz="2800" dirty="0" smtClean="0"/>
              <a:t>)                  		</a:t>
            </a:r>
            <a:r>
              <a:rPr lang="en-US" sz="2800" dirty="0" smtClean="0"/>
              <a:t>12</a:t>
            </a:r>
            <a:r>
              <a:rPr lang="en-US" sz="2800" dirty="0"/>
              <a:t>.</a:t>
            </a:r>
            <a:r>
              <a:rPr lang="zh-CN" altLang="en-US" sz="2800" dirty="0"/>
              <a:t>亚哈</a:t>
            </a:r>
            <a:r>
              <a:rPr lang="zh-CN" altLang="en-US" sz="2800" dirty="0" smtClean="0"/>
              <a:t>斯</a:t>
            </a:r>
            <a:r>
              <a:rPr lang="en-US" altLang="zh-CN" sz="2800" dirty="0" smtClean="0"/>
              <a:t>(</a:t>
            </a:r>
            <a:r>
              <a:rPr lang="en-US" sz="2800" dirty="0" smtClean="0"/>
              <a:t>16</a:t>
            </a:r>
            <a:r>
              <a:rPr lang="zh-CN" altLang="en-US" sz="2800" dirty="0" smtClean="0"/>
              <a:t>年</a:t>
            </a:r>
            <a:r>
              <a:rPr lang="en-US" altLang="zh-CN" sz="2800" dirty="0" smtClean="0"/>
              <a:t>)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13.</a:t>
            </a:r>
            <a:r>
              <a:rPr lang="zh-CN" altLang="en-US" sz="2800" b="1" dirty="0"/>
              <a:t>希西</a:t>
            </a:r>
            <a:r>
              <a:rPr lang="zh-CN" altLang="en-US" sz="2800" b="1" dirty="0" smtClean="0"/>
              <a:t>家</a:t>
            </a:r>
            <a:r>
              <a:rPr lang="en-US" altLang="zh-CN" sz="2800" dirty="0" smtClean="0"/>
              <a:t>(</a:t>
            </a:r>
            <a:r>
              <a:rPr lang="en-US" sz="2800" dirty="0" smtClean="0"/>
              <a:t>29</a:t>
            </a:r>
            <a:r>
              <a:rPr lang="zh-CN" altLang="en-US" sz="2800" dirty="0" smtClean="0"/>
              <a:t>年</a:t>
            </a:r>
            <a:r>
              <a:rPr lang="en-US" altLang="zh-CN" sz="2800" dirty="0" smtClean="0"/>
              <a:t>)</a:t>
            </a:r>
            <a:r>
              <a:rPr lang="en-US" altLang="zh-CN" sz="2800" dirty="0"/>
              <a:t>	</a:t>
            </a:r>
            <a:r>
              <a:rPr lang="en-US" altLang="zh-CN" sz="2800" dirty="0"/>
              <a:t> </a:t>
            </a:r>
            <a:r>
              <a:rPr lang="zh-CN" altLang="en-US" sz="2800" dirty="0" smtClean="0"/>
              <a:t>（第</a:t>
            </a:r>
            <a:r>
              <a:rPr lang="zh-CN" altLang="en-US" sz="2800" dirty="0"/>
              <a:t>六年北国以色列亡于亚</a:t>
            </a:r>
            <a:r>
              <a:rPr lang="zh-CN" altLang="en-US" sz="2800" dirty="0" smtClean="0"/>
              <a:t>述）</a:t>
            </a:r>
            <a:endParaRPr lang="en-US" altLang="zh-CN" sz="2800" dirty="0" smtClean="0"/>
          </a:p>
          <a:p>
            <a:pPr marL="0" indent="0">
              <a:buNone/>
            </a:pPr>
            <a:r>
              <a:rPr lang="en-US" sz="2800" dirty="0" smtClean="0"/>
              <a:t>14</a:t>
            </a:r>
            <a:r>
              <a:rPr lang="en-US" sz="2800" dirty="0"/>
              <a:t>.</a:t>
            </a:r>
            <a:r>
              <a:rPr lang="zh-CN" altLang="en-US" sz="2800" dirty="0"/>
              <a:t>玛拿西（</a:t>
            </a:r>
            <a:r>
              <a:rPr lang="en-US" sz="2800" dirty="0"/>
              <a:t>55</a:t>
            </a:r>
            <a:r>
              <a:rPr lang="zh-CN" altLang="en-US" sz="2800" dirty="0"/>
              <a:t>年）</a:t>
            </a:r>
            <a:r>
              <a:rPr lang="en-US" sz="2800" dirty="0"/>
              <a:t> </a:t>
            </a:r>
            <a:r>
              <a:rPr lang="en-US" sz="2800" dirty="0" smtClean="0"/>
              <a:t>		15</a:t>
            </a:r>
            <a:r>
              <a:rPr lang="en-US" sz="2800" dirty="0" smtClean="0"/>
              <a:t>.</a:t>
            </a:r>
            <a:r>
              <a:rPr lang="zh-CN" altLang="en-US" sz="2800" dirty="0" smtClean="0"/>
              <a:t>亚</a:t>
            </a:r>
            <a:r>
              <a:rPr lang="zh-CN" altLang="en-US" sz="2800" dirty="0"/>
              <a:t>扪（</a:t>
            </a:r>
            <a:r>
              <a:rPr lang="en-US" sz="2800" dirty="0"/>
              <a:t>2</a:t>
            </a:r>
            <a:r>
              <a:rPr lang="zh-CN" altLang="en-US" sz="2800" dirty="0"/>
              <a:t>年被杀</a:t>
            </a:r>
            <a:r>
              <a:rPr lang="zh-CN" altLang="en-US" sz="2800" dirty="0" smtClean="0"/>
              <a:t>）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01413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马太福音</a:t>
            </a:r>
            <a:r>
              <a:rPr lang="en-US" altLang="zh-CN" dirty="0" smtClean="0"/>
              <a:t>1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7</a:t>
            </a:r>
            <a:r>
              <a:rPr lang="zh-CN" altLang="en-US" dirty="0" smtClean="0"/>
              <a:t>所</a:t>
            </a:r>
            <a:r>
              <a:rPr lang="zh-CN" altLang="en-US" dirty="0"/>
              <a:t>罗门生罗波安。罗波安生亚比雅。亚比雅生亚撒。</a:t>
            </a:r>
          </a:p>
          <a:p>
            <a:r>
              <a:rPr lang="en-US" altLang="zh-CN" dirty="0" smtClean="0"/>
              <a:t>8</a:t>
            </a:r>
            <a:r>
              <a:rPr lang="zh-CN" altLang="en-US" dirty="0" smtClean="0"/>
              <a:t>亚</a:t>
            </a:r>
            <a:r>
              <a:rPr lang="zh-CN" altLang="en-US" dirty="0"/>
              <a:t>撒生约沙法。约沙法生约兰。约兰生乌西亚。</a:t>
            </a:r>
          </a:p>
          <a:p>
            <a:r>
              <a:rPr lang="en-US" altLang="zh-CN" dirty="0" smtClean="0"/>
              <a:t>9</a:t>
            </a:r>
            <a:r>
              <a:rPr lang="zh-CN" altLang="en-US" dirty="0" smtClean="0"/>
              <a:t>乌</a:t>
            </a:r>
            <a:r>
              <a:rPr lang="zh-CN" altLang="en-US" dirty="0"/>
              <a:t>西亚生约坦。约坦生亚哈斯。亚哈斯生希西家。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393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出埃及记</a:t>
            </a:r>
            <a:r>
              <a:rPr lang="en-US" altLang="zh-CN" dirty="0" smtClean="0"/>
              <a:t>20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3</a:t>
            </a:r>
            <a:r>
              <a:rPr lang="zh-CN" altLang="en-US" dirty="0" smtClean="0"/>
              <a:t>除</a:t>
            </a:r>
            <a:r>
              <a:rPr lang="zh-CN" altLang="en-US" dirty="0"/>
              <a:t>了我以外，你不可有别的神。</a:t>
            </a:r>
          </a:p>
          <a:p>
            <a:r>
              <a:rPr lang="en-US" altLang="zh-CN" dirty="0" smtClean="0"/>
              <a:t>4</a:t>
            </a:r>
            <a:r>
              <a:rPr lang="zh-CN" altLang="en-US" dirty="0" smtClean="0"/>
              <a:t>不</a:t>
            </a:r>
            <a:r>
              <a:rPr lang="zh-CN" altLang="en-US" dirty="0"/>
              <a:t>可为自己雕刻偶像，也不可作什么形像仿佛上天，下地，和地底下，水中的百物。</a:t>
            </a:r>
          </a:p>
          <a:p>
            <a:r>
              <a:rPr lang="en-US" altLang="zh-CN" dirty="0" smtClean="0"/>
              <a:t>5</a:t>
            </a:r>
            <a:r>
              <a:rPr lang="zh-CN" altLang="en-US" dirty="0" smtClean="0"/>
              <a:t>不</a:t>
            </a:r>
            <a:r>
              <a:rPr lang="zh-CN" altLang="en-US" dirty="0"/>
              <a:t>可跪拜那些像，也不可事奉它，因为我耶和华你的神是忌邪的神。恨我的，我必追讨他的罪，</a:t>
            </a:r>
            <a:r>
              <a:rPr lang="zh-CN" altLang="en-US" dirty="0">
                <a:solidFill>
                  <a:srgbClr val="FF0000"/>
                </a:solidFill>
              </a:rPr>
              <a:t>自父及子，直到三四代</a:t>
            </a:r>
            <a:r>
              <a:rPr lang="zh-CN" altLang="en-US" dirty="0"/>
              <a:t>，</a:t>
            </a:r>
          </a:p>
          <a:p>
            <a:r>
              <a:rPr lang="en-US" altLang="zh-CN" dirty="0" smtClean="0"/>
              <a:t>6</a:t>
            </a:r>
            <a:r>
              <a:rPr lang="zh-CN" altLang="en-US" dirty="0" smtClean="0"/>
              <a:t>爱</a:t>
            </a:r>
            <a:r>
              <a:rPr lang="zh-CN" altLang="en-US" dirty="0"/>
              <a:t>我，守我诫命的，我必向他们发慈爱，直到千代。</a:t>
            </a:r>
          </a:p>
        </p:txBody>
      </p:sp>
    </p:spTree>
    <p:extLst>
      <p:ext uri="{BB962C8B-B14F-4D97-AF65-F5344CB8AC3E}">
        <p14:creationId xmlns:p14="http://schemas.microsoft.com/office/powerpoint/2010/main" val="2290958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历代志下</a:t>
            </a:r>
            <a:r>
              <a:rPr lang="en-US" altLang="zh-CN" dirty="0" smtClean="0"/>
              <a:t>21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5</a:t>
            </a:r>
            <a:r>
              <a:rPr lang="zh-CN" altLang="en-US" dirty="0" smtClean="0"/>
              <a:t>约</a:t>
            </a:r>
            <a:r>
              <a:rPr lang="zh-CN" altLang="en-US" dirty="0"/>
              <a:t>兰登基的时候年三十二岁，在耶路撒冷作王八年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en-US" altLang="zh-CN" dirty="0" smtClean="0"/>
              <a:t>6</a:t>
            </a:r>
            <a:r>
              <a:rPr lang="zh-CN" altLang="en-US" dirty="0" smtClean="0"/>
              <a:t>他</a:t>
            </a:r>
            <a:r>
              <a:rPr lang="zh-CN" altLang="en-US" dirty="0"/>
              <a:t>行以色列诸王的道，与亚哈家一样。因他娶了亚哈的女儿为妻，行耶和华眼中看为恶的事。</a:t>
            </a:r>
          </a:p>
          <a:p>
            <a:r>
              <a:rPr lang="en-US" altLang="zh-CN" dirty="0" smtClean="0"/>
              <a:t>7</a:t>
            </a:r>
            <a:r>
              <a:rPr lang="zh-CN" altLang="en-US" dirty="0" smtClean="0">
                <a:solidFill>
                  <a:srgbClr val="FF0000"/>
                </a:solidFill>
              </a:rPr>
              <a:t>耶</a:t>
            </a:r>
            <a:r>
              <a:rPr lang="zh-CN" altLang="en-US" dirty="0">
                <a:solidFill>
                  <a:srgbClr val="FF0000"/>
                </a:solidFill>
              </a:rPr>
              <a:t>和华却因自己与大卫所立的约，不肯灭大卫的家，</a:t>
            </a:r>
            <a:r>
              <a:rPr lang="zh-CN" altLang="en-US" dirty="0" smtClean="0">
                <a:solidFill>
                  <a:srgbClr val="FF0000"/>
                </a:solidFill>
              </a:rPr>
              <a:t>照祂所</a:t>
            </a:r>
            <a:r>
              <a:rPr lang="zh-CN" altLang="en-US" dirty="0">
                <a:solidFill>
                  <a:srgbClr val="FF0000"/>
                </a:solidFill>
              </a:rPr>
              <a:t>应许的，永远赐灯光与大卫和他的子孙。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0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诗篇</a:t>
            </a:r>
            <a:r>
              <a:rPr lang="en-US" altLang="zh-CN" dirty="0" smtClean="0"/>
              <a:t>105</a:t>
            </a:r>
            <a:r>
              <a:rPr lang="zh-CN" altLang="en-US" dirty="0" smtClean="0"/>
              <a:t>篇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7</a:t>
            </a:r>
            <a:r>
              <a:rPr lang="zh-CN" altLang="en-US" dirty="0" smtClean="0"/>
              <a:t>祂是</a:t>
            </a:r>
            <a:r>
              <a:rPr lang="zh-CN" altLang="en-US" dirty="0"/>
              <a:t>耶和华我们的神。全地都</a:t>
            </a:r>
            <a:r>
              <a:rPr lang="zh-CN" altLang="en-US" dirty="0" smtClean="0"/>
              <a:t>有祂的</a:t>
            </a:r>
            <a:r>
              <a:rPr lang="zh-CN" altLang="en-US" dirty="0"/>
              <a:t>判断。</a:t>
            </a:r>
          </a:p>
          <a:p>
            <a:r>
              <a:rPr lang="en-US" altLang="zh-CN" dirty="0" smtClean="0"/>
              <a:t>8</a:t>
            </a:r>
            <a:r>
              <a:rPr lang="zh-CN" altLang="en-US" dirty="0" smtClean="0">
                <a:solidFill>
                  <a:srgbClr val="FF0000"/>
                </a:solidFill>
              </a:rPr>
              <a:t>祂记念祂的</a:t>
            </a:r>
            <a:r>
              <a:rPr lang="zh-CN" altLang="en-US" dirty="0">
                <a:solidFill>
                  <a:srgbClr val="FF0000"/>
                </a:solidFill>
              </a:rPr>
              <a:t>约，直到永远</a:t>
            </a:r>
            <a:r>
              <a:rPr lang="zh-CN" altLang="en-US" dirty="0" smtClean="0">
                <a:solidFill>
                  <a:srgbClr val="FF0000"/>
                </a:solidFill>
              </a:rPr>
              <a:t>，祂所</a:t>
            </a:r>
            <a:r>
              <a:rPr lang="zh-CN" altLang="en-US" dirty="0">
                <a:solidFill>
                  <a:srgbClr val="FF0000"/>
                </a:solidFill>
              </a:rPr>
              <a:t>吩咐的话，直到千代。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600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马太福音</a:t>
            </a:r>
            <a:r>
              <a:rPr lang="en-US" altLang="zh-CN" dirty="0" smtClean="0"/>
              <a:t>5</a:t>
            </a:r>
            <a:r>
              <a:rPr lang="zh-CN" altLang="en-US" dirty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8 </a:t>
            </a:r>
            <a:r>
              <a:rPr lang="zh-CN" altLang="en-US" dirty="0" smtClean="0"/>
              <a:t>清</a:t>
            </a:r>
            <a:r>
              <a:rPr lang="zh-CN" altLang="en-US" dirty="0"/>
              <a:t>心的人有福了，因为他们必得见神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en-US" dirty="0"/>
              <a:t>Blessed are the </a:t>
            </a:r>
            <a:r>
              <a:rPr lang="en-US" dirty="0">
                <a:solidFill>
                  <a:srgbClr val="FF0000"/>
                </a:solidFill>
              </a:rPr>
              <a:t>pure in heart</a:t>
            </a:r>
            <a:r>
              <a:rPr lang="en-US" dirty="0"/>
              <a:t>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    for they will see God.</a:t>
            </a:r>
          </a:p>
        </p:txBody>
      </p:sp>
    </p:spTree>
    <p:extLst>
      <p:ext uri="{BB962C8B-B14F-4D97-AF65-F5344CB8AC3E}">
        <p14:creationId xmlns:p14="http://schemas.microsoft.com/office/powerpoint/2010/main" val="860672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>
            <a:normAutofit/>
          </a:bodyPr>
          <a:lstStyle/>
          <a:p>
            <a:r>
              <a:rPr lang="zh-CN" altLang="en-US" sz="4000" dirty="0" smtClean="0"/>
              <a:t>列王纪下</a:t>
            </a:r>
            <a:r>
              <a:rPr lang="en-US" altLang="zh-CN" sz="4000" dirty="0" smtClean="0"/>
              <a:t>23</a:t>
            </a:r>
            <a:r>
              <a:rPr lang="zh-CN" altLang="en-US" sz="4000" dirty="0"/>
              <a:t>章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altLang="zh-CN" sz="12800" dirty="0" smtClean="0"/>
              <a:t>23</a:t>
            </a:r>
            <a:r>
              <a:rPr lang="zh-CN" altLang="en-US" sz="12800" dirty="0" smtClean="0"/>
              <a:t>只</a:t>
            </a:r>
            <a:r>
              <a:rPr lang="zh-CN" altLang="en-US" sz="12800" dirty="0"/>
              <a:t>有约西亚王十八年在耶路撒冷向耶和华守这逾越节</a:t>
            </a:r>
            <a:r>
              <a:rPr lang="zh-CN" altLang="en-US" sz="12800" dirty="0" smtClean="0"/>
              <a:t>。</a:t>
            </a:r>
            <a:r>
              <a:rPr lang="en-US" altLang="zh-CN" sz="12800" dirty="0" smtClean="0"/>
              <a:t>……</a:t>
            </a:r>
            <a:endParaRPr lang="zh-CN" altLang="en-US" sz="12800" dirty="0"/>
          </a:p>
          <a:p>
            <a:pPr marL="0" indent="0">
              <a:buNone/>
            </a:pPr>
            <a:r>
              <a:rPr lang="en-US" altLang="zh-CN" sz="12800" dirty="0" smtClean="0"/>
              <a:t>25</a:t>
            </a:r>
            <a:r>
              <a:rPr lang="zh-CN" altLang="en-US" sz="12800" dirty="0" smtClean="0"/>
              <a:t>在</a:t>
            </a:r>
            <a:r>
              <a:rPr lang="zh-CN" altLang="en-US" sz="12800" dirty="0"/>
              <a:t>约西亚以前没有王像他尽心，尽性，尽力地归向耶和华，遵行摩西的一切律法。在他以后也没有兴起一个王像他。</a:t>
            </a:r>
          </a:p>
          <a:p>
            <a:pPr marL="0" indent="0">
              <a:buNone/>
            </a:pPr>
            <a:r>
              <a:rPr lang="en-US" altLang="zh-CN" sz="12800" dirty="0" smtClean="0"/>
              <a:t>26</a:t>
            </a:r>
            <a:r>
              <a:rPr lang="zh-CN" altLang="en-US" sz="12800" dirty="0" smtClean="0">
                <a:solidFill>
                  <a:srgbClr val="FF0000"/>
                </a:solidFill>
              </a:rPr>
              <a:t>然</a:t>
            </a:r>
            <a:r>
              <a:rPr lang="zh-CN" altLang="en-US" sz="12800" dirty="0">
                <a:solidFill>
                  <a:srgbClr val="FF0000"/>
                </a:solidFill>
              </a:rPr>
              <a:t>而，耶和华向犹大所发猛烈的怒气仍不止息，是因玛拿西诸事惹</a:t>
            </a:r>
            <a:r>
              <a:rPr lang="zh-CN" altLang="en-US" sz="12800" dirty="0" smtClean="0">
                <a:solidFill>
                  <a:srgbClr val="FF0000"/>
                </a:solidFill>
              </a:rPr>
              <a:t>动</a:t>
            </a:r>
            <a:r>
              <a:rPr lang="zh-CN" altLang="en-US" sz="12800" dirty="0">
                <a:solidFill>
                  <a:srgbClr val="FF0000"/>
                </a:solidFill>
              </a:rPr>
              <a:t>祂</a:t>
            </a:r>
            <a:r>
              <a:rPr lang="zh-CN" altLang="en-US" sz="12800" dirty="0" smtClean="0">
                <a:solidFill>
                  <a:srgbClr val="FF0000"/>
                </a:solidFill>
              </a:rPr>
              <a:t>。</a:t>
            </a:r>
            <a:endParaRPr lang="zh-CN" altLang="en-US" sz="128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zh-CN" sz="12800" dirty="0" smtClean="0"/>
              <a:t>27</a:t>
            </a:r>
            <a:r>
              <a:rPr lang="zh-CN" altLang="en-US" sz="12800" dirty="0" smtClean="0"/>
              <a:t>耶</a:t>
            </a:r>
            <a:r>
              <a:rPr lang="zh-CN" altLang="en-US" sz="12800" dirty="0"/>
              <a:t>和华说，我</a:t>
            </a:r>
            <a:r>
              <a:rPr lang="zh-CN" altLang="en-US" sz="12800" dirty="0">
                <a:solidFill>
                  <a:srgbClr val="FF0000"/>
                </a:solidFill>
              </a:rPr>
              <a:t>必</a:t>
            </a:r>
            <a:r>
              <a:rPr lang="zh-CN" altLang="en-US" sz="12800" dirty="0"/>
              <a:t>将犹大人从我面前赶出，如同赶出以色列人一般。我必弃掉我从前所选择的这城耶路撒冷和我所说立我名的殿。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6371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耶利</a:t>
            </a:r>
            <a:r>
              <a:rPr lang="zh-CN" altLang="en-US" dirty="0" smtClean="0"/>
              <a:t>米</a:t>
            </a:r>
            <a:r>
              <a:rPr lang="zh-CN" altLang="en-US" dirty="0" smtClean="0"/>
              <a:t>书</a:t>
            </a:r>
            <a:r>
              <a:rPr lang="en-US" altLang="zh-CN" dirty="0" smtClean="0"/>
              <a:t>15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3</a:t>
            </a:r>
            <a:r>
              <a:rPr lang="zh-CN" altLang="en-US" dirty="0" smtClean="0"/>
              <a:t>耶</a:t>
            </a:r>
            <a:r>
              <a:rPr lang="zh-CN" altLang="en-US" dirty="0"/>
              <a:t>和华说，我命定四样害他们，就是刀剑杀戮，狗类撕裂，空中的飞鸟，和地上的野兽吞吃毁灭。</a:t>
            </a:r>
          </a:p>
          <a:p>
            <a:pPr marL="0" indent="0">
              <a:buNone/>
            </a:pPr>
            <a:r>
              <a:rPr lang="en-US" altLang="zh-CN" dirty="0" smtClean="0"/>
              <a:t>4</a:t>
            </a:r>
            <a:r>
              <a:rPr lang="zh-CN" altLang="en-US" dirty="0" smtClean="0"/>
              <a:t>又</a:t>
            </a:r>
            <a:r>
              <a:rPr lang="zh-CN" altLang="en-US" dirty="0"/>
              <a:t>必使他们在天下万国中抛来抛去，都因犹大王希西家的儿子</a:t>
            </a:r>
            <a:r>
              <a:rPr lang="zh-CN" altLang="en-US" dirty="0">
                <a:solidFill>
                  <a:srgbClr val="FF0000"/>
                </a:solidFill>
              </a:rPr>
              <a:t>玛拿西在耶路撒冷所行的事。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970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耶利米书</a:t>
            </a:r>
            <a:r>
              <a:rPr lang="en-US" altLang="zh-CN" dirty="0" smtClean="0"/>
              <a:t>1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2</a:t>
            </a:r>
            <a:r>
              <a:rPr lang="zh-CN" altLang="en-US" dirty="0" smtClean="0"/>
              <a:t>犹</a:t>
            </a:r>
            <a:r>
              <a:rPr lang="zh-CN" altLang="en-US" dirty="0"/>
              <a:t>大王亚们的儿子</a:t>
            </a:r>
            <a:r>
              <a:rPr lang="zh-CN" altLang="en-US" dirty="0">
                <a:solidFill>
                  <a:srgbClr val="FF0000"/>
                </a:solidFill>
              </a:rPr>
              <a:t>约西亚在位十三年</a:t>
            </a:r>
            <a:r>
              <a:rPr lang="zh-CN" altLang="en-US" dirty="0"/>
              <a:t>，耶和华的话临到耶利米。</a:t>
            </a:r>
          </a:p>
          <a:p>
            <a:pPr marL="0" indent="0">
              <a:buNone/>
            </a:pPr>
            <a:r>
              <a:rPr lang="en-US" altLang="zh-CN" dirty="0" smtClean="0"/>
              <a:t>3</a:t>
            </a:r>
            <a:r>
              <a:rPr lang="zh-CN" altLang="en-US" dirty="0" smtClean="0"/>
              <a:t>从</a:t>
            </a:r>
            <a:r>
              <a:rPr lang="zh-CN" altLang="en-US" dirty="0"/>
              <a:t>犹大王约西亚的儿子</a:t>
            </a:r>
            <a:r>
              <a:rPr lang="zh-CN" altLang="en-US" dirty="0">
                <a:solidFill>
                  <a:srgbClr val="FF0000"/>
                </a:solidFill>
              </a:rPr>
              <a:t>约雅敬在位</a:t>
            </a:r>
            <a:r>
              <a:rPr lang="zh-CN" altLang="en-US" dirty="0"/>
              <a:t>的时候，直到犹大王约西亚的儿子</a:t>
            </a:r>
            <a:r>
              <a:rPr lang="zh-CN" altLang="en-US" dirty="0">
                <a:solidFill>
                  <a:srgbClr val="FF0000"/>
                </a:solidFill>
              </a:rPr>
              <a:t>西底家在位</a:t>
            </a:r>
            <a:r>
              <a:rPr lang="zh-CN" altLang="en-US" dirty="0"/>
              <a:t>的末年，就是十一年五月间耶路撒冷人被掳的时候，耶和华的话也常临到耶利米。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2460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耶利米书</a:t>
            </a:r>
            <a:r>
              <a:rPr lang="en-US" altLang="zh-CN" dirty="0" smtClean="0"/>
              <a:t>3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zh-CN" dirty="0" smtClean="0"/>
              <a:t>6</a:t>
            </a:r>
            <a:r>
              <a:rPr lang="zh-CN" altLang="en-US" dirty="0" smtClean="0">
                <a:solidFill>
                  <a:srgbClr val="FF0000"/>
                </a:solidFill>
              </a:rPr>
              <a:t>约</a:t>
            </a:r>
            <a:r>
              <a:rPr lang="zh-CN" altLang="en-US" dirty="0">
                <a:solidFill>
                  <a:srgbClr val="FF0000"/>
                </a:solidFill>
              </a:rPr>
              <a:t>西亚王在位</a:t>
            </a:r>
            <a:r>
              <a:rPr lang="zh-CN" altLang="en-US" dirty="0"/>
              <a:t>的时候，耶和华又对我说，背道的</a:t>
            </a:r>
            <a:r>
              <a:rPr lang="zh-CN" altLang="en-US" dirty="0">
                <a:solidFill>
                  <a:srgbClr val="FF0000"/>
                </a:solidFill>
              </a:rPr>
              <a:t>以色列</a:t>
            </a:r>
            <a:r>
              <a:rPr lang="zh-CN" altLang="en-US" dirty="0"/>
              <a:t>所行的，你看见没有。她上各高山，在各青翠树下行淫。</a:t>
            </a:r>
          </a:p>
          <a:p>
            <a:pPr marL="0" indent="0">
              <a:buNone/>
            </a:pPr>
            <a:r>
              <a:rPr lang="en-US" altLang="zh-CN" dirty="0" smtClean="0"/>
              <a:t>7</a:t>
            </a:r>
            <a:r>
              <a:rPr lang="zh-CN" altLang="en-US" dirty="0" smtClean="0"/>
              <a:t>她</a:t>
            </a:r>
            <a:r>
              <a:rPr lang="zh-CN" altLang="en-US" dirty="0"/>
              <a:t>行这些事以后，我说她必归向我，她却不归向我。她奸诈的妹妹</a:t>
            </a:r>
            <a:r>
              <a:rPr lang="zh-CN" altLang="en-US" dirty="0">
                <a:solidFill>
                  <a:srgbClr val="FF0000"/>
                </a:solidFill>
              </a:rPr>
              <a:t>犹大</a:t>
            </a:r>
            <a:r>
              <a:rPr lang="zh-CN" altLang="en-US" dirty="0"/>
              <a:t>也看见了。</a:t>
            </a:r>
          </a:p>
          <a:p>
            <a:pPr marL="0" indent="0">
              <a:buNone/>
            </a:pPr>
            <a:r>
              <a:rPr lang="en-US" altLang="zh-CN" dirty="0" smtClean="0"/>
              <a:t>8</a:t>
            </a:r>
            <a:r>
              <a:rPr lang="zh-CN" altLang="en-US" dirty="0" smtClean="0"/>
              <a:t>背</a:t>
            </a:r>
            <a:r>
              <a:rPr lang="zh-CN" altLang="en-US" dirty="0"/>
              <a:t>道的以色列行淫，我为这缘故给她休书休她。我看见她奸诈的妹妹犹大，还不惧怕，也去行淫。</a:t>
            </a:r>
          </a:p>
          <a:p>
            <a:pPr marL="0" indent="0">
              <a:buNone/>
            </a:pPr>
            <a:r>
              <a:rPr lang="en-US" altLang="zh-CN" dirty="0" smtClean="0"/>
              <a:t>9</a:t>
            </a:r>
            <a:r>
              <a:rPr lang="zh-CN" altLang="en-US" dirty="0" smtClean="0"/>
              <a:t>因</a:t>
            </a:r>
            <a:r>
              <a:rPr lang="zh-CN" altLang="en-US" dirty="0"/>
              <a:t>以色列轻忽了她的淫乱，和石头木头行淫，地就被玷污了。</a:t>
            </a:r>
          </a:p>
          <a:p>
            <a:pPr marL="0" indent="0">
              <a:buNone/>
            </a:pPr>
            <a:r>
              <a:rPr lang="en-US" altLang="zh-CN" dirty="0" smtClean="0"/>
              <a:t>10</a:t>
            </a:r>
            <a:r>
              <a:rPr lang="zh-CN" altLang="en-US" dirty="0" smtClean="0"/>
              <a:t>虽</a:t>
            </a:r>
            <a:r>
              <a:rPr lang="zh-CN" altLang="en-US" dirty="0"/>
              <a:t>有这一切的事，她奸诈的妹妹</a:t>
            </a:r>
            <a:r>
              <a:rPr lang="zh-CN" altLang="en-US" dirty="0">
                <a:solidFill>
                  <a:srgbClr val="FF0000"/>
                </a:solidFill>
              </a:rPr>
              <a:t>犹大还不一心归向我，不过是假意归我</a:t>
            </a:r>
            <a:r>
              <a:rPr lang="zh-CN" altLang="en-US" dirty="0"/>
              <a:t>。这是耶和华说的。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719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马太福音</a:t>
            </a:r>
            <a:r>
              <a:rPr lang="en-US" altLang="zh-CN" dirty="0" smtClean="0"/>
              <a:t>1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altLang="zh-CN" dirty="0" smtClean="0"/>
              <a:t>7</a:t>
            </a:r>
            <a:r>
              <a:rPr lang="zh-CN" altLang="en-US" dirty="0" smtClean="0"/>
              <a:t>所</a:t>
            </a:r>
            <a:r>
              <a:rPr lang="zh-CN" altLang="en-US" dirty="0"/>
              <a:t>罗门生罗波安。罗波安生亚比雅。亚比雅生亚撒。</a:t>
            </a:r>
          </a:p>
          <a:p>
            <a:pPr marL="0" indent="0">
              <a:buNone/>
            </a:pPr>
            <a:r>
              <a:rPr lang="en-US" altLang="zh-CN" dirty="0" smtClean="0"/>
              <a:t>8</a:t>
            </a:r>
            <a:r>
              <a:rPr lang="zh-CN" altLang="en-US" dirty="0" smtClean="0"/>
              <a:t>亚</a:t>
            </a:r>
            <a:r>
              <a:rPr lang="zh-CN" altLang="en-US" dirty="0"/>
              <a:t>撒生约沙法。约沙法生约兰。约兰生乌西亚。</a:t>
            </a:r>
          </a:p>
          <a:p>
            <a:pPr marL="0" indent="0">
              <a:buNone/>
            </a:pPr>
            <a:r>
              <a:rPr lang="en-US" altLang="zh-CN" dirty="0" smtClean="0"/>
              <a:t>9</a:t>
            </a:r>
            <a:r>
              <a:rPr lang="zh-CN" altLang="en-US" dirty="0" smtClean="0"/>
              <a:t>乌</a:t>
            </a:r>
            <a:r>
              <a:rPr lang="zh-CN" altLang="en-US" dirty="0"/>
              <a:t>西亚生约坦。约坦生亚哈斯。亚哈斯生希西家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10</a:t>
            </a:r>
            <a:r>
              <a:rPr lang="zh-CN" altLang="en-US" dirty="0" smtClean="0"/>
              <a:t>希</a:t>
            </a:r>
            <a:r>
              <a:rPr lang="zh-CN" altLang="en-US" dirty="0"/>
              <a:t>西家生玛拿西。玛拿西生亚们。亚们生约西亚。</a:t>
            </a:r>
          </a:p>
          <a:p>
            <a:pPr marL="0" indent="0">
              <a:buNone/>
            </a:pPr>
            <a:r>
              <a:rPr lang="en-US" altLang="zh-CN" dirty="0" smtClean="0"/>
              <a:t>11</a:t>
            </a:r>
            <a:r>
              <a:rPr lang="zh-CN" altLang="en-US" sz="3300" b="1" dirty="0" smtClean="0">
                <a:solidFill>
                  <a:srgbClr val="FF0000"/>
                </a:solidFill>
              </a:rPr>
              <a:t>百</a:t>
            </a:r>
            <a:r>
              <a:rPr lang="zh-CN" altLang="en-US" sz="3300" b="1" dirty="0">
                <a:solidFill>
                  <a:srgbClr val="FF0000"/>
                </a:solidFill>
              </a:rPr>
              <a:t>姓被迁到巴比伦</a:t>
            </a:r>
            <a:r>
              <a:rPr lang="zh-CN" altLang="en-US" dirty="0">
                <a:solidFill>
                  <a:srgbClr val="FF0000"/>
                </a:solidFill>
              </a:rPr>
              <a:t>的时候，约西亚生耶哥尼雅和他的弟兄。</a:t>
            </a:r>
          </a:p>
          <a:p>
            <a:pPr marL="0" indent="0">
              <a:buNone/>
            </a:pPr>
            <a:r>
              <a:rPr lang="en-US" altLang="zh-CN" dirty="0" smtClean="0"/>
              <a:t>12</a:t>
            </a:r>
            <a:r>
              <a:rPr lang="zh-CN" altLang="en-US" dirty="0" smtClean="0"/>
              <a:t>迁</a:t>
            </a:r>
            <a:r>
              <a:rPr lang="zh-CN" altLang="en-US" dirty="0"/>
              <a:t>到巴比伦之后，耶哥尼雅生撒拉铁。撒拉铁生所罗巴伯。</a:t>
            </a:r>
          </a:p>
          <a:p>
            <a:endParaRPr lang="zh-CN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75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列王纪下</a:t>
            </a:r>
            <a:r>
              <a:rPr lang="en-US" altLang="zh-CN" dirty="0" smtClean="0"/>
              <a:t>23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29</a:t>
            </a:r>
            <a:r>
              <a:rPr lang="zh-CN" altLang="en-US" dirty="0" smtClean="0"/>
              <a:t>约</a:t>
            </a:r>
            <a:r>
              <a:rPr lang="zh-CN" altLang="en-US" dirty="0"/>
              <a:t>西亚年间，埃及王法老尼哥上到伯拉河攻击</a:t>
            </a:r>
            <a:r>
              <a:rPr lang="zh-CN" altLang="en-US" dirty="0">
                <a:solidFill>
                  <a:srgbClr val="FF0000"/>
                </a:solidFill>
              </a:rPr>
              <a:t>亚述王</a:t>
            </a:r>
            <a:r>
              <a:rPr lang="zh-CN" altLang="en-US" dirty="0"/>
              <a:t>。约西亚王去抵挡他。埃及王遇见约西亚在米吉多，就杀了他。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8081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43" y="152400"/>
            <a:ext cx="9042957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63473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撒迦利亚书</a:t>
            </a:r>
            <a:r>
              <a:rPr lang="en-US" altLang="zh-CN" dirty="0" smtClean="0"/>
              <a:t>1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14</a:t>
            </a:r>
            <a:r>
              <a:rPr lang="zh-CN" altLang="en-US" dirty="0"/>
              <a:t>与我说话的天使对我说，你要宣告说，万军之耶和华如此说，我为耶路撒冷，为锡安，心里极其火热。</a:t>
            </a:r>
          </a:p>
          <a:p>
            <a:r>
              <a:rPr lang="en-US" altLang="zh-CN" dirty="0" smtClean="0"/>
              <a:t>15</a:t>
            </a:r>
            <a:r>
              <a:rPr lang="zh-CN" altLang="en-US" dirty="0" smtClean="0"/>
              <a:t>我</a:t>
            </a:r>
            <a:r>
              <a:rPr lang="zh-CN" altLang="en-US" dirty="0"/>
              <a:t>甚恼怒那安逸的列国。因我</a:t>
            </a:r>
            <a:r>
              <a:rPr lang="zh-CN" altLang="en-US" dirty="0">
                <a:solidFill>
                  <a:srgbClr val="FF0000"/>
                </a:solidFill>
              </a:rPr>
              <a:t>从前稍微恼怒我民，他们就加害过分。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8434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但以理书</a:t>
            </a:r>
            <a:r>
              <a:rPr lang="en-US" altLang="zh-CN" dirty="0" smtClean="0"/>
              <a:t>1</a:t>
            </a:r>
            <a:r>
              <a:rPr lang="zh-CN" altLang="en-US" dirty="0" smtClean="0"/>
              <a:t>：</a:t>
            </a:r>
            <a:r>
              <a:rPr lang="en-US" altLang="zh-CN" dirty="0" smtClean="0"/>
              <a:t>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犹大王</a:t>
            </a:r>
            <a:r>
              <a:rPr lang="zh-CN" altLang="en-US" dirty="0">
                <a:solidFill>
                  <a:srgbClr val="FF0000"/>
                </a:solidFill>
              </a:rPr>
              <a:t>约雅敬在位第三年</a:t>
            </a:r>
            <a:r>
              <a:rPr lang="zh-CN" altLang="en-US" dirty="0"/>
              <a:t>，巴比伦王尼布甲尼撒来到耶路撒冷，将城围困。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5606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耶利米书</a:t>
            </a:r>
            <a:r>
              <a:rPr lang="en-US" altLang="zh-CN" dirty="0" smtClean="0"/>
              <a:t>36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犹</a:t>
            </a:r>
            <a:r>
              <a:rPr lang="zh-CN" altLang="en-US" dirty="0"/>
              <a:t>大王约西亚的儿子约雅敬第四年，耶和华的话临到耶利米说，</a:t>
            </a:r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你</a:t>
            </a:r>
            <a:r>
              <a:rPr lang="zh-CN" altLang="en-US" dirty="0"/>
              <a:t>取一书卷，将我对你说攻击以色列和犹大，并各国的一切话，从我对你说话的那日，就是从约西亚的日子起直到今日，都写在其上。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3143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耶利米书</a:t>
            </a:r>
            <a:r>
              <a:rPr lang="en-US" altLang="zh-CN" dirty="0"/>
              <a:t>36</a:t>
            </a:r>
            <a:r>
              <a:rPr lang="zh-CN" altLang="en-US" dirty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CN" dirty="0" smtClean="0"/>
              <a:t>21</a:t>
            </a:r>
            <a:r>
              <a:rPr lang="zh-CN" altLang="en-US" dirty="0" smtClean="0"/>
              <a:t>王</a:t>
            </a:r>
            <a:r>
              <a:rPr lang="zh-CN" altLang="en-US" dirty="0"/>
              <a:t>就打发犹底去拿这书卷来，他便从文士以利沙玛的屋内取来，念给王和王左右侍立的众首领听。</a:t>
            </a:r>
          </a:p>
          <a:p>
            <a:r>
              <a:rPr lang="en-US" altLang="zh-CN" dirty="0" smtClean="0"/>
              <a:t>22</a:t>
            </a:r>
            <a:r>
              <a:rPr lang="zh-CN" altLang="en-US" dirty="0" smtClean="0"/>
              <a:t>那</a:t>
            </a:r>
            <a:r>
              <a:rPr lang="zh-CN" altLang="en-US" dirty="0"/>
              <a:t>时正是九月，王坐在过冬的房屋里，王的前面火盆中有烧着的火。</a:t>
            </a:r>
          </a:p>
          <a:p>
            <a:r>
              <a:rPr lang="en-US" altLang="zh-CN" dirty="0" smtClean="0"/>
              <a:t>23</a:t>
            </a:r>
            <a:r>
              <a:rPr lang="zh-CN" altLang="en-US" dirty="0" smtClean="0"/>
              <a:t>犹</a:t>
            </a:r>
            <a:r>
              <a:rPr lang="zh-CN" altLang="en-US" dirty="0"/>
              <a:t>底念了三四篇（或作行），王就用文士的刀将书卷割破，扔在火盆中，直到全卷在火中烧尽了。</a:t>
            </a:r>
          </a:p>
          <a:p>
            <a:r>
              <a:rPr lang="en-US" altLang="zh-CN" dirty="0" smtClean="0"/>
              <a:t>24</a:t>
            </a:r>
            <a:r>
              <a:rPr lang="zh-CN" altLang="en-US" dirty="0" smtClean="0"/>
              <a:t>王</a:t>
            </a:r>
            <a:r>
              <a:rPr lang="zh-CN" altLang="en-US" dirty="0"/>
              <a:t>和听见这一切话的臣仆都不惧怕，也不撕裂衣服。</a:t>
            </a:r>
          </a:p>
          <a:p>
            <a:r>
              <a:rPr lang="en-US" altLang="zh-CN" dirty="0" smtClean="0"/>
              <a:t>25</a:t>
            </a:r>
            <a:r>
              <a:rPr lang="zh-CN" altLang="en-US" dirty="0" smtClean="0"/>
              <a:t>以</a:t>
            </a:r>
            <a:r>
              <a:rPr lang="zh-CN" altLang="en-US" dirty="0"/>
              <a:t>利拿单和第莱雅，并基玛利雅恳求王不要烧这书卷，他却不听。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2929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耶利米书</a:t>
            </a:r>
            <a:r>
              <a:rPr lang="en-US" altLang="zh-CN" dirty="0"/>
              <a:t>36</a:t>
            </a:r>
            <a:r>
              <a:rPr lang="zh-CN" altLang="en-US" dirty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29</a:t>
            </a:r>
            <a:r>
              <a:rPr lang="zh-CN" altLang="en-US" dirty="0" smtClean="0"/>
              <a:t>论</a:t>
            </a:r>
            <a:r>
              <a:rPr lang="zh-CN" altLang="en-US" dirty="0"/>
              <a:t>到犹大王约雅敬你要说，耶和华如此说，你烧了书卷，说，你为什么在其上写着，说巴比伦王必要来毁灭这地，使这地上绝了人民牲畜呢？</a:t>
            </a:r>
          </a:p>
          <a:p>
            <a:r>
              <a:rPr lang="en-US" altLang="zh-CN" dirty="0" smtClean="0"/>
              <a:t>30</a:t>
            </a:r>
            <a:r>
              <a:rPr lang="zh-CN" altLang="en-US" dirty="0" smtClean="0"/>
              <a:t>所</a:t>
            </a:r>
            <a:r>
              <a:rPr lang="zh-CN" altLang="en-US" dirty="0"/>
              <a:t>以耶和华论到犹大王约雅敬说，他后裔中必没有人坐在大卫的宝座上。他的尸首必被抛弃，白日受炎热，黑夜受寒霜。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1655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耶利米书</a:t>
            </a:r>
            <a:r>
              <a:rPr lang="en-US" altLang="zh-CN" dirty="0" smtClean="0"/>
              <a:t>22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18</a:t>
            </a:r>
            <a:r>
              <a:rPr lang="zh-CN" altLang="en-US" dirty="0" smtClean="0"/>
              <a:t>所</a:t>
            </a:r>
            <a:r>
              <a:rPr lang="zh-CN" altLang="en-US" dirty="0"/>
              <a:t>以，耶和华论到犹大王约西亚的儿子约雅敬如此说，人必不为他举哀</a:t>
            </a:r>
            <a:r>
              <a:rPr lang="zh-CN" altLang="en-US" dirty="0" smtClean="0"/>
              <a:t>，</a:t>
            </a:r>
            <a:r>
              <a:rPr lang="en-US" altLang="zh-CN" dirty="0" smtClean="0"/>
              <a:t>……</a:t>
            </a:r>
            <a:endParaRPr lang="zh-CN" altLang="en-US" dirty="0"/>
          </a:p>
          <a:p>
            <a:r>
              <a:rPr lang="en-US" altLang="zh-CN" dirty="0" smtClean="0"/>
              <a:t>19</a:t>
            </a:r>
            <a:r>
              <a:rPr lang="zh-CN" altLang="en-US" dirty="0" smtClean="0"/>
              <a:t>他</a:t>
            </a:r>
            <a:r>
              <a:rPr lang="zh-CN" altLang="en-US" dirty="0"/>
              <a:t>被埋葬，好像埋驴一样，要拉出去扔在耶路撒冷的城门之外。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1013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历代志下</a:t>
            </a:r>
            <a:r>
              <a:rPr lang="en-US" altLang="zh-CN" dirty="0" smtClean="0"/>
              <a:t>20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20</a:t>
            </a:r>
            <a:r>
              <a:rPr lang="zh-CN" altLang="en-US" dirty="0" smtClean="0"/>
              <a:t>节次</a:t>
            </a:r>
            <a:r>
              <a:rPr lang="zh-CN" altLang="en-US" dirty="0"/>
              <a:t>日清早，众人起来往提哥亚的旷野去。出去的时候，约沙法站着说，犹大人和耶路撒冷的居民哪，要听我说，</a:t>
            </a:r>
            <a:r>
              <a:rPr lang="zh-CN" altLang="en-US" dirty="0">
                <a:solidFill>
                  <a:srgbClr val="FF0000"/>
                </a:solidFill>
              </a:rPr>
              <a:t>信耶和华你们的神就必立稳。</a:t>
            </a:r>
            <a:r>
              <a:rPr lang="zh-CN" altLang="en-US" dirty="0" smtClean="0">
                <a:solidFill>
                  <a:srgbClr val="FF0000"/>
                </a:solidFill>
              </a:rPr>
              <a:t>信祂的</a:t>
            </a:r>
            <a:r>
              <a:rPr lang="zh-CN" altLang="en-US" dirty="0">
                <a:solidFill>
                  <a:srgbClr val="FF0000"/>
                </a:solidFill>
              </a:rPr>
              <a:t>先知就必亨通。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0953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9144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16.</a:t>
            </a:r>
            <a:r>
              <a:rPr lang="zh-CN" altLang="en-US" dirty="0"/>
              <a:t>约西亚（</a:t>
            </a:r>
            <a:r>
              <a:rPr lang="en-US" dirty="0"/>
              <a:t>31</a:t>
            </a:r>
            <a:r>
              <a:rPr lang="zh-CN" altLang="en-US" dirty="0"/>
              <a:t>年）</a:t>
            </a:r>
            <a:r>
              <a:rPr lang="en-US" dirty="0"/>
              <a:t>17.</a:t>
            </a:r>
            <a:r>
              <a:rPr lang="zh-CN" altLang="en-US" dirty="0"/>
              <a:t>约哈斯（</a:t>
            </a:r>
            <a:r>
              <a:rPr lang="en-US" dirty="0"/>
              <a:t>3</a:t>
            </a:r>
            <a:r>
              <a:rPr lang="zh-CN" altLang="en-US" dirty="0"/>
              <a:t>个月被掳）</a:t>
            </a:r>
            <a:r>
              <a:rPr lang="en-US" dirty="0"/>
              <a:t>18.</a:t>
            </a:r>
            <a:r>
              <a:rPr lang="zh-CN" altLang="en-US" dirty="0"/>
              <a:t>约雅敬（</a:t>
            </a:r>
            <a:r>
              <a:rPr lang="en-US" dirty="0"/>
              <a:t>11</a:t>
            </a:r>
            <a:r>
              <a:rPr lang="zh-CN" altLang="en-US" dirty="0"/>
              <a:t>年）</a:t>
            </a:r>
            <a:r>
              <a:rPr lang="en-US" dirty="0"/>
              <a:t>19.</a:t>
            </a:r>
            <a:r>
              <a:rPr lang="zh-CN" altLang="en-US" dirty="0"/>
              <a:t>约雅斤（</a:t>
            </a:r>
            <a:r>
              <a:rPr lang="en-US" dirty="0"/>
              <a:t>3</a:t>
            </a:r>
            <a:r>
              <a:rPr lang="zh-CN" altLang="en-US" dirty="0"/>
              <a:t>个月投降）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20.</a:t>
            </a:r>
            <a:r>
              <a:rPr lang="zh-CN" altLang="en-US" dirty="0"/>
              <a:t>西底家（</a:t>
            </a:r>
            <a:r>
              <a:rPr lang="en-US" dirty="0"/>
              <a:t>11</a:t>
            </a:r>
            <a:r>
              <a:rPr lang="zh-CN" altLang="en-US" dirty="0"/>
              <a:t>年被掳亡国）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5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27607" y="965750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zh-CN" altLang="en-US" dirty="0" smtClean="0"/>
              <a:t>约西亚</a:t>
            </a:r>
            <a:endParaRPr lang="en-US" altLang="zh-CN" dirty="0" smtClean="0"/>
          </a:p>
          <a:p>
            <a:pPr marL="0" indent="0" algn="ctr">
              <a:buNone/>
            </a:pPr>
            <a:endParaRPr lang="en-US" altLang="zh-CN" dirty="0" smtClean="0"/>
          </a:p>
          <a:p>
            <a:pPr marL="0" indent="0" algn="ctr">
              <a:buNone/>
            </a:pPr>
            <a:endParaRPr lang="en-US" altLang="zh-CN" dirty="0" smtClean="0"/>
          </a:p>
          <a:p>
            <a:pPr marL="0" indent="0" algn="ctr">
              <a:buNone/>
            </a:pPr>
            <a:r>
              <a:rPr lang="zh-CN" altLang="en-US" dirty="0" smtClean="0"/>
              <a:t>约</a:t>
            </a:r>
            <a:r>
              <a:rPr lang="zh-CN" altLang="en-US" dirty="0"/>
              <a:t>哈</a:t>
            </a:r>
            <a:r>
              <a:rPr lang="zh-CN" altLang="en-US" dirty="0" smtClean="0"/>
              <a:t>斯      约</a:t>
            </a:r>
            <a:r>
              <a:rPr lang="zh-CN" altLang="en-US" dirty="0"/>
              <a:t>雅</a:t>
            </a:r>
            <a:r>
              <a:rPr lang="zh-CN" altLang="en-US" dirty="0" smtClean="0"/>
              <a:t>敬      西</a:t>
            </a:r>
            <a:r>
              <a:rPr lang="zh-CN" altLang="en-US" dirty="0"/>
              <a:t>底</a:t>
            </a:r>
            <a:r>
              <a:rPr lang="zh-CN" altLang="en-US" dirty="0" smtClean="0"/>
              <a:t>家</a:t>
            </a:r>
            <a:endParaRPr lang="en-US" altLang="zh-CN" dirty="0" smtClean="0"/>
          </a:p>
          <a:p>
            <a:pPr marL="0" indent="0" algn="ctr">
              <a:buNone/>
            </a:pPr>
            <a:endParaRPr lang="en-US" altLang="zh-CN" dirty="0" smtClean="0"/>
          </a:p>
          <a:p>
            <a:pPr marL="0" indent="0" algn="ctr">
              <a:buNone/>
            </a:pPr>
            <a:endParaRPr lang="en-US" altLang="zh-CN" dirty="0" smtClean="0"/>
          </a:p>
          <a:p>
            <a:pPr marL="0" indent="0" algn="ctr">
              <a:buNone/>
            </a:pPr>
            <a:r>
              <a:rPr lang="zh-CN" altLang="en-US" dirty="0" smtClean="0"/>
              <a:t>约</a:t>
            </a:r>
            <a:r>
              <a:rPr lang="zh-CN" altLang="en-US" dirty="0"/>
              <a:t>雅斤</a:t>
            </a:r>
            <a:endParaRPr lang="en-US" altLang="zh-CN" dirty="0" smtClean="0"/>
          </a:p>
          <a:p>
            <a:pPr algn="ctr"/>
            <a:endParaRPr lang="en-US" dirty="0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5410200" y="1551709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5400000">
            <a:off x="2971800" y="1607282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3720000">
            <a:off x="4190443" y="1890416"/>
            <a:ext cx="9144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3780000">
            <a:off x="4185206" y="3635350"/>
            <a:ext cx="9144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065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耶利</a:t>
            </a:r>
            <a:r>
              <a:rPr lang="zh-CN" altLang="en-US" dirty="0" smtClean="0"/>
              <a:t>米书</a:t>
            </a:r>
            <a:r>
              <a:rPr lang="en-US" altLang="zh-CN" dirty="0" smtClean="0"/>
              <a:t>25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1.</a:t>
            </a:r>
            <a:r>
              <a:rPr lang="zh-CN" altLang="en-US" dirty="0" smtClean="0"/>
              <a:t>犹</a:t>
            </a:r>
            <a:r>
              <a:rPr lang="zh-CN" altLang="en-US" dirty="0"/>
              <a:t>大王约西亚的儿子约雅敬第四年，就是巴比伦王尼布甲尼撒的元年，耶和华论犹大众民的话临到耶利米</a:t>
            </a:r>
            <a:r>
              <a:rPr lang="zh-CN" altLang="en-US" dirty="0" smtClean="0"/>
              <a:t>。</a:t>
            </a:r>
            <a:r>
              <a:rPr lang="en-US" altLang="zh-CN" dirty="0" smtClean="0"/>
              <a:t>……</a:t>
            </a:r>
          </a:p>
          <a:p>
            <a:r>
              <a:rPr lang="en-US" altLang="zh-CN" dirty="0" smtClean="0"/>
              <a:t>11</a:t>
            </a:r>
            <a:r>
              <a:rPr lang="zh-CN" altLang="en-US" dirty="0" smtClean="0"/>
              <a:t>这</a:t>
            </a:r>
            <a:r>
              <a:rPr lang="zh-CN" altLang="en-US" dirty="0"/>
              <a:t>全地必然荒凉，令人惊骇。这些国民要服事巴比伦王</a:t>
            </a:r>
            <a:r>
              <a:rPr lang="zh-CN" altLang="en-US" dirty="0">
                <a:solidFill>
                  <a:srgbClr val="FF0000"/>
                </a:solidFill>
              </a:rPr>
              <a:t>七十年。</a:t>
            </a:r>
          </a:p>
          <a:p>
            <a:r>
              <a:rPr lang="en-US" altLang="zh-CN" dirty="0" smtClean="0"/>
              <a:t>12</a:t>
            </a:r>
            <a:r>
              <a:rPr lang="zh-CN" altLang="en-US" dirty="0" smtClean="0">
                <a:solidFill>
                  <a:srgbClr val="FF0000"/>
                </a:solidFill>
              </a:rPr>
              <a:t>七</a:t>
            </a:r>
            <a:r>
              <a:rPr lang="zh-CN" altLang="en-US" dirty="0">
                <a:solidFill>
                  <a:srgbClr val="FF0000"/>
                </a:solidFill>
              </a:rPr>
              <a:t>十年满了</a:t>
            </a:r>
            <a:r>
              <a:rPr lang="zh-CN" altLang="en-US" dirty="0"/>
              <a:t>以后，我必刑罚巴比伦王和那国民，并迦勒底人之地，因他们的罪孽使那地永远荒凉。这是耶和华说的。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6174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以赛亚书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44</a:t>
            </a:r>
            <a:r>
              <a:rPr lang="zh-CN" altLang="en-US" dirty="0" smtClean="0"/>
              <a:t>：</a:t>
            </a:r>
            <a:r>
              <a:rPr lang="en-US" altLang="zh-CN" dirty="0" smtClean="0"/>
              <a:t>28</a:t>
            </a:r>
            <a:r>
              <a:rPr lang="zh-CN" altLang="en-US" dirty="0" smtClean="0">
                <a:solidFill>
                  <a:srgbClr val="FF0000"/>
                </a:solidFill>
              </a:rPr>
              <a:t>论</a:t>
            </a:r>
            <a:r>
              <a:rPr lang="zh-CN" altLang="en-US" dirty="0">
                <a:solidFill>
                  <a:srgbClr val="FF0000"/>
                </a:solidFill>
              </a:rPr>
              <a:t>古</a:t>
            </a:r>
            <a:r>
              <a:rPr lang="zh-CN" altLang="en-US" dirty="0" smtClean="0">
                <a:solidFill>
                  <a:srgbClr val="FF0000"/>
                </a:solidFill>
              </a:rPr>
              <a:t>列</a:t>
            </a:r>
            <a:r>
              <a:rPr lang="en-US" altLang="zh-CN" dirty="0" smtClean="0">
                <a:solidFill>
                  <a:srgbClr val="FF0000"/>
                </a:solidFill>
              </a:rPr>
              <a:t>(Cyrus)</a:t>
            </a:r>
            <a:r>
              <a:rPr lang="zh-CN" altLang="en-US" dirty="0" smtClean="0">
                <a:solidFill>
                  <a:srgbClr val="FF0000"/>
                </a:solidFill>
              </a:rPr>
              <a:t>说</a:t>
            </a:r>
            <a:r>
              <a:rPr lang="zh-CN" altLang="en-US" dirty="0"/>
              <a:t>，他是我的牧人，必成就我所喜悦的，必下令建造耶路撒冷，发命立稳圣殿的根基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2971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以赛亚</a:t>
            </a:r>
            <a:r>
              <a:rPr lang="zh-CN" altLang="en-US" dirty="0" smtClean="0"/>
              <a:t>书</a:t>
            </a:r>
            <a:r>
              <a:rPr lang="en-US" altLang="zh-CN" dirty="0" smtClean="0"/>
              <a:t>45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我</a:t>
            </a:r>
            <a:r>
              <a:rPr lang="zh-CN" altLang="en-US" dirty="0"/>
              <a:t>耶和华所膏的</a:t>
            </a:r>
            <a:r>
              <a:rPr lang="zh-CN" altLang="en-US" dirty="0">
                <a:solidFill>
                  <a:srgbClr val="FF0000"/>
                </a:solidFill>
              </a:rPr>
              <a:t>古</a:t>
            </a:r>
            <a:r>
              <a:rPr lang="zh-CN" altLang="en-US" dirty="0" smtClean="0">
                <a:solidFill>
                  <a:srgbClr val="FF0000"/>
                </a:solidFill>
              </a:rPr>
              <a:t>列</a:t>
            </a:r>
            <a:r>
              <a:rPr lang="en-US" altLang="zh-CN" dirty="0" smtClean="0">
                <a:solidFill>
                  <a:srgbClr val="FF0000"/>
                </a:solidFill>
              </a:rPr>
              <a:t>(Cyrus)</a:t>
            </a:r>
            <a:r>
              <a:rPr lang="zh-CN" altLang="en-US" dirty="0" smtClean="0"/>
              <a:t>，</a:t>
            </a:r>
            <a:r>
              <a:rPr lang="zh-CN" altLang="en-US" dirty="0"/>
              <a:t>我搀扶他的右手，使列国降伏在他面前</a:t>
            </a:r>
            <a:r>
              <a:rPr lang="zh-CN" altLang="en-US" dirty="0" smtClean="0"/>
              <a:t>，</a:t>
            </a:r>
            <a:r>
              <a:rPr lang="en-US" altLang="zh-CN" dirty="0" smtClean="0"/>
              <a:t>……</a:t>
            </a:r>
            <a:endParaRPr lang="zh-CN" altLang="en-US" dirty="0"/>
          </a:p>
          <a:p>
            <a:r>
              <a:rPr lang="en-US" altLang="zh-CN" dirty="0" smtClean="0"/>
              <a:t>3</a:t>
            </a:r>
            <a:r>
              <a:rPr lang="zh-CN" altLang="en-US" dirty="0" smtClean="0"/>
              <a:t>我</a:t>
            </a:r>
            <a:r>
              <a:rPr lang="zh-CN" altLang="en-US" dirty="0"/>
              <a:t>要将暗中的宝物，和隐密的财宝赐给你，</a:t>
            </a:r>
            <a:r>
              <a:rPr lang="zh-CN" altLang="en-US" dirty="0">
                <a:solidFill>
                  <a:srgbClr val="FF0000"/>
                </a:solidFill>
              </a:rPr>
              <a:t>使你知道提名召你的，就是我耶和华以色列的神。</a:t>
            </a:r>
          </a:p>
          <a:p>
            <a:r>
              <a:rPr lang="en-US" altLang="zh-CN" dirty="0" smtClean="0"/>
              <a:t>4</a:t>
            </a:r>
            <a:r>
              <a:rPr lang="zh-CN" altLang="en-US" dirty="0" smtClean="0">
                <a:solidFill>
                  <a:srgbClr val="FF0000"/>
                </a:solidFill>
              </a:rPr>
              <a:t>因</a:t>
            </a:r>
            <a:r>
              <a:rPr lang="zh-CN" altLang="en-US" dirty="0">
                <a:solidFill>
                  <a:srgbClr val="FF0000"/>
                </a:solidFill>
              </a:rPr>
              <a:t>我仆人雅各，我所拣选以色列的缘故，我就提名召你。你虽不认识我，我也加给你名号。</a:t>
            </a:r>
          </a:p>
          <a:p>
            <a:r>
              <a:rPr lang="en-US" altLang="zh-CN" dirty="0" smtClean="0"/>
              <a:t>5</a:t>
            </a:r>
            <a:r>
              <a:rPr lang="zh-CN" altLang="en-US" dirty="0" smtClean="0"/>
              <a:t>我</a:t>
            </a:r>
            <a:r>
              <a:rPr lang="zh-CN" altLang="en-US" dirty="0"/>
              <a:t>是耶和华，在我以外并没有别神，除了我以外再没有神。</a:t>
            </a:r>
            <a:r>
              <a:rPr lang="zh-CN" altLang="en-US" dirty="0">
                <a:solidFill>
                  <a:srgbClr val="FF0000"/>
                </a:solidFill>
              </a:rPr>
              <a:t>你虽不认识我，我必给你束腰，</a:t>
            </a:r>
          </a:p>
          <a:p>
            <a:r>
              <a:rPr lang="en-US" altLang="zh-CN" dirty="0" smtClean="0"/>
              <a:t>6</a:t>
            </a:r>
            <a:r>
              <a:rPr lang="zh-CN" altLang="en-US" dirty="0" smtClean="0"/>
              <a:t>从</a:t>
            </a:r>
            <a:r>
              <a:rPr lang="zh-CN" altLang="en-US" dirty="0"/>
              <a:t>日出之地到日落之处，使人都知道除了我以外，没有别神，我是耶和华，在我以外并没有别神</a:t>
            </a:r>
            <a:r>
              <a:rPr lang="zh-CN" altLang="en-US" dirty="0" smtClean="0"/>
              <a:t>。</a:t>
            </a:r>
            <a:r>
              <a:rPr lang="en-US" altLang="zh-CN" dirty="0" smtClean="0"/>
              <a:t>……</a:t>
            </a:r>
          </a:p>
          <a:p>
            <a:r>
              <a:rPr lang="en-US" altLang="zh-CN" dirty="0" smtClean="0"/>
              <a:t>134</a:t>
            </a:r>
            <a:r>
              <a:rPr lang="zh-CN" altLang="en-US" dirty="0" smtClean="0"/>
              <a:t>我</a:t>
            </a:r>
            <a:r>
              <a:rPr lang="zh-CN" altLang="en-US" dirty="0"/>
              <a:t>凭公义兴起</a:t>
            </a:r>
            <a:r>
              <a:rPr lang="zh-CN" altLang="en-US" dirty="0">
                <a:solidFill>
                  <a:srgbClr val="FF0000"/>
                </a:solidFill>
              </a:rPr>
              <a:t>古</a:t>
            </a:r>
            <a:r>
              <a:rPr lang="zh-CN" altLang="en-US" dirty="0" smtClean="0">
                <a:solidFill>
                  <a:srgbClr val="FF0000"/>
                </a:solidFill>
              </a:rPr>
              <a:t>列</a:t>
            </a:r>
            <a:r>
              <a:rPr lang="en-US" altLang="zh-CN" dirty="0" smtClean="0">
                <a:solidFill>
                  <a:srgbClr val="FF0000"/>
                </a:solidFill>
              </a:rPr>
              <a:t>(Cyrus)</a:t>
            </a:r>
            <a:r>
              <a:rPr lang="en-US" altLang="zh-CN" dirty="0" smtClean="0"/>
              <a:t>, </a:t>
            </a:r>
            <a:r>
              <a:rPr lang="zh-CN" altLang="en-US" dirty="0" smtClean="0"/>
              <a:t>又</a:t>
            </a:r>
            <a:r>
              <a:rPr lang="zh-CN" altLang="en-US" dirty="0"/>
              <a:t>要修直他一切道路。他必建造我的城，释放我被掳的民，不是为工价，也不是为赏赐。这是万军之耶和华说的。</a:t>
            </a:r>
            <a:endParaRPr lang="en-US" dirty="0"/>
          </a:p>
          <a:p>
            <a:endParaRPr lang="zh-CN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6861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约翰福</a:t>
            </a:r>
            <a:r>
              <a:rPr lang="zh-CN" altLang="en-US" dirty="0" smtClean="0"/>
              <a:t>音</a:t>
            </a:r>
            <a:r>
              <a:rPr lang="en-US" altLang="zh-CN" dirty="0" smtClean="0"/>
              <a:t>5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17</a:t>
            </a:r>
            <a:r>
              <a:rPr lang="zh-CN" altLang="en-US" dirty="0" smtClean="0"/>
              <a:t>耶</a:t>
            </a:r>
            <a:r>
              <a:rPr lang="zh-CN" altLang="en-US" dirty="0"/>
              <a:t>稣就对他们说，我父作事直到如今，我也作事。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8962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使</a:t>
            </a:r>
            <a:r>
              <a:rPr lang="zh-CN" altLang="en-US" dirty="0" smtClean="0"/>
              <a:t>徒行传</a:t>
            </a:r>
            <a:r>
              <a:rPr lang="en-US" altLang="zh-CN" dirty="0" smtClean="0"/>
              <a:t>15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16</a:t>
            </a:r>
            <a:r>
              <a:rPr lang="zh-CN" altLang="en-US" dirty="0"/>
              <a:t> </a:t>
            </a:r>
            <a:r>
              <a:rPr lang="zh-CN" altLang="en-US" dirty="0" smtClean="0"/>
              <a:t>正</a:t>
            </a:r>
            <a:r>
              <a:rPr lang="zh-CN" altLang="en-US" dirty="0"/>
              <a:t>如经上所写的，此后我要回来，重新修造大卫倒塌的帐幕，把那破坏的，重新修造建立起来。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9759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85800" y="1219200"/>
            <a:ext cx="8229600" cy="4525963"/>
          </a:xfrm>
        </p:spPr>
        <p:txBody>
          <a:bodyPr/>
          <a:lstStyle/>
          <a:p>
            <a:r>
              <a:rPr lang="zh-CN" altLang="en-US" dirty="0"/>
              <a:t>以赛並</a:t>
            </a:r>
            <a:r>
              <a:rPr lang="zh-CN" altLang="en-US" dirty="0" smtClean="0"/>
              <a:t>书</a:t>
            </a:r>
            <a:r>
              <a:rPr lang="en-US" altLang="zh-CN" dirty="0" smtClean="0"/>
              <a:t>66</a:t>
            </a:r>
            <a:r>
              <a:rPr lang="zh-CN" altLang="en-US" dirty="0" smtClean="0"/>
              <a:t>：</a:t>
            </a:r>
            <a:r>
              <a:rPr lang="en-US" altLang="zh-CN" dirty="0" smtClean="0"/>
              <a:t>1</a:t>
            </a:r>
            <a:r>
              <a:rPr lang="zh-CN" altLang="en-US" dirty="0" smtClean="0"/>
              <a:t>：“</a:t>
            </a:r>
            <a:r>
              <a:rPr lang="zh-CN" altLang="en-US" dirty="0"/>
              <a:t>耶和华如此说：天是我的座位；地是我的脚凳。</a:t>
            </a:r>
            <a:r>
              <a:rPr lang="zh-CN" altLang="en-US" dirty="0">
                <a:solidFill>
                  <a:srgbClr val="FF0000"/>
                </a:solidFill>
              </a:rPr>
              <a:t>你们要为我造何等的殿宇？哪里是我安息的地方呢</a:t>
            </a:r>
            <a:r>
              <a:rPr lang="zh-CN" altLang="en-US" dirty="0" smtClean="0">
                <a:solidFill>
                  <a:srgbClr val="FF0000"/>
                </a:solidFill>
              </a:rPr>
              <a:t>？”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endParaRPr lang="en-US" altLang="zh-CN" dirty="0" smtClean="0"/>
          </a:p>
          <a:p>
            <a:r>
              <a:rPr lang="zh-CN" altLang="en-US" dirty="0" smtClean="0"/>
              <a:t> 启</a:t>
            </a:r>
            <a:r>
              <a:rPr lang="zh-CN" altLang="en-US" dirty="0"/>
              <a:t>示</a:t>
            </a:r>
            <a:r>
              <a:rPr lang="zh-CN" altLang="en-US" dirty="0" smtClean="0"/>
              <a:t>录</a:t>
            </a:r>
            <a:r>
              <a:rPr lang="en-US" altLang="zh-CN" dirty="0" smtClean="0"/>
              <a:t>20</a:t>
            </a:r>
            <a:r>
              <a:rPr lang="zh-CN" altLang="en-US" dirty="0" smtClean="0"/>
              <a:t>：</a:t>
            </a:r>
            <a:r>
              <a:rPr lang="en-US" altLang="zh-CN" dirty="0" smtClean="0"/>
              <a:t>3		</a:t>
            </a:r>
            <a:r>
              <a:rPr lang="zh-CN" altLang="en-US" dirty="0" smtClean="0"/>
              <a:t>我</a:t>
            </a:r>
            <a:r>
              <a:rPr lang="zh-CN" altLang="en-US" dirty="0"/>
              <a:t>听见有大声音从宝座出来说</a:t>
            </a:r>
            <a:r>
              <a:rPr lang="zh-CN" altLang="en-US" dirty="0" smtClean="0"/>
              <a:t>：“看哪！神</a:t>
            </a:r>
            <a:r>
              <a:rPr lang="zh-CN" altLang="en-US" dirty="0"/>
              <a:t>的帐幕在人间。</a:t>
            </a:r>
            <a:r>
              <a:rPr lang="zh-CN" altLang="en-US" dirty="0">
                <a:solidFill>
                  <a:srgbClr val="FF0000"/>
                </a:solidFill>
              </a:rPr>
              <a:t>祂要与人同住</a:t>
            </a:r>
            <a:r>
              <a:rPr lang="zh-CN" altLang="en-US" dirty="0"/>
              <a:t>，他们要作祂的子民，神要亲自与他们同在，作他们的神</a:t>
            </a:r>
            <a:r>
              <a:rPr lang="zh-CN" altLang="en-US" dirty="0" smtClean="0"/>
              <a:t>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31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066800"/>
            <a:ext cx="8229600" cy="4525963"/>
          </a:xfrm>
        </p:spPr>
        <p:txBody>
          <a:bodyPr/>
          <a:lstStyle/>
          <a:p>
            <a:r>
              <a:rPr lang="zh-CN" altLang="en-US" dirty="0"/>
              <a:t>耶稣说，狐狸有洞，天空的飞鸟有窝，人子却没有枕头的地方。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66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彼得前书</a:t>
            </a:r>
            <a:r>
              <a:rPr lang="en-US" altLang="zh-CN" dirty="0" smtClean="0"/>
              <a:t>2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5</a:t>
            </a:r>
            <a:r>
              <a:rPr lang="zh-CN" altLang="en-US" dirty="0" smtClean="0"/>
              <a:t>你</a:t>
            </a:r>
            <a:r>
              <a:rPr lang="zh-CN" altLang="en-US" dirty="0"/>
              <a:t>们来到主面前，也就像活石，被建造成为灵</a:t>
            </a:r>
            <a:r>
              <a:rPr lang="zh-CN" altLang="en-US" dirty="0" smtClean="0"/>
              <a:t>宫（</a:t>
            </a:r>
            <a:r>
              <a:rPr lang="en-US" dirty="0" smtClean="0"/>
              <a:t>a </a:t>
            </a:r>
            <a:r>
              <a:rPr lang="en-US" dirty="0"/>
              <a:t>spiritual </a:t>
            </a:r>
            <a:r>
              <a:rPr lang="en-US" dirty="0" smtClean="0"/>
              <a:t>house</a:t>
            </a:r>
            <a:r>
              <a:rPr lang="zh-CN" altLang="en-US" dirty="0" smtClean="0"/>
              <a:t>），</a:t>
            </a:r>
            <a:r>
              <a:rPr lang="zh-CN" altLang="en-US" dirty="0"/>
              <a:t>作圣洁的祭司，借着耶稣基督奉献神所悦纳的灵祭。</a:t>
            </a:r>
            <a:endParaRPr lang="en-US" altLang="zh-CN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545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哥林多前书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16</a:t>
            </a:r>
            <a:r>
              <a:rPr lang="zh-CN" altLang="en-US" dirty="0" smtClean="0"/>
              <a:t>岂</a:t>
            </a:r>
            <a:r>
              <a:rPr lang="zh-CN" altLang="en-US" dirty="0"/>
              <a:t>不知你们是神的殿，神的灵住在你们里头吗？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314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762000"/>
            <a:ext cx="8229600" cy="4525963"/>
          </a:xfrm>
        </p:spPr>
        <p:txBody>
          <a:bodyPr/>
          <a:lstStyle/>
          <a:p>
            <a:r>
              <a:rPr lang="zh-CN" altLang="en-US" dirty="0"/>
              <a:t>神的心意</a:t>
            </a:r>
            <a:r>
              <a:rPr lang="zh-CN" altLang="en-US" dirty="0" smtClean="0"/>
              <a:t>是</a:t>
            </a:r>
            <a:r>
              <a:rPr lang="zh-CN" altLang="en-US" dirty="0"/>
              <a:t>：</a:t>
            </a:r>
            <a:endParaRPr lang="en-US" altLang="zh-CN" dirty="0" smtClean="0"/>
          </a:p>
          <a:p>
            <a:r>
              <a:rPr lang="zh-CN" altLang="en-US" dirty="0">
                <a:solidFill>
                  <a:srgbClr val="FF0000"/>
                </a:solidFill>
              </a:rPr>
              <a:t>哪里是我安息的地方呢</a:t>
            </a:r>
            <a:r>
              <a:rPr lang="zh-CN" altLang="en-US" dirty="0" smtClean="0">
                <a:solidFill>
                  <a:srgbClr val="FF0000"/>
                </a:solidFill>
              </a:rPr>
              <a:t>？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r>
              <a:rPr lang="zh-CN" altLang="en-US" dirty="0" smtClean="0">
                <a:solidFill>
                  <a:srgbClr val="FF0000"/>
                </a:solidFill>
              </a:rPr>
              <a:t>祂</a:t>
            </a:r>
            <a:r>
              <a:rPr lang="zh-CN" altLang="en-US" dirty="0">
                <a:solidFill>
                  <a:srgbClr val="FF0000"/>
                </a:solidFill>
              </a:rPr>
              <a:t>要与人同</a:t>
            </a:r>
            <a:r>
              <a:rPr lang="zh-CN" altLang="en-US" dirty="0" smtClean="0">
                <a:solidFill>
                  <a:srgbClr val="FF0000"/>
                </a:solidFill>
              </a:rPr>
              <a:t>住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r>
              <a:rPr lang="zh-CN" altLang="en-US" dirty="0" smtClean="0"/>
              <a:t>建造你我成为祂的居所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636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2906</TotalTime>
  <Words>2681</Words>
  <Application>Microsoft Office PowerPoint</Application>
  <PresentationFormat>On-screen Show (4:3)</PresentationFormat>
  <Paragraphs>117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2016年3至5月主日学</vt:lpstr>
      <vt:lpstr>历代志下第二段：犹大诸王 (8：1－36：14） </vt:lpstr>
      <vt:lpstr>马太福音1章</vt:lpstr>
      <vt:lpstr>出埃及记20</vt:lpstr>
      <vt:lpstr>历代志下21章</vt:lpstr>
      <vt:lpstr>诗篇105篇</vt:lpstr>
      <vt:lpstr>马太福音5章</vt:lpstr>
      <vt:lpstr>列王纪下23章</vt:lpstr>
      <vt:lpstr>耶利米书15章</vt:lpstr>
      <vt:lpstr>耶利米书1章</vt:lpstr>
      <vt:lpstr>耶利米书3章</vt:lpstr>
      <vt:lpstr>马太福音1章</vt:lpstr>
      <vt:lpstr>列王纪下23章</vt:lpstr>
      <vt:lpstr>PowerPoint Presentation</vt:lpstr>
      <vt:lpstr>撒迦利亚书1章</vt:lpstr>
      <vt:lpstr>但以理书1：1</vt:lpstr>
      <vt:lpstr>耶利米书36章</vt:lpstr>
      <vt:lpstr>耶利米书36章</vt:lpstr>
      <vt:lpstr>耶利米书36章</vt:lpstr>
      <vt:lpstr>耶利米书22章</vt:lpstr>
      <vt:lpstr>历代志下20章</vt:lpstr>
      <vt:lpstr>PowerPoint Presentation</vt:lpstr>
      <vt:lpstr>PowerPoint Presentation</vt:lpstr>
      <vt:lpstr>耶利米书25章</vt:lpstr>
      <vt:lpstr>以赛亚书</vt:lpstr>
      <vt:lpstr>以赛亚书45章</vt:lpstr>
      <vt:lpstr>约翰福音5章</vt:lpstr>
      <vt:lpstr>使徒行传15章</vt:lpstr>
      <vt:lpstr>PowerPoint Presentation</vt:lpstr>
      <vt:lpstr>PowerPoint Presentation</vt:lpstr>
      <vt:lpstr>彼得前书2章</vt:lpstr>
      <vt:lpstr>哥林多前书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2016年3至5月主日学</dc:title>
  <dc:creator>zunde yang</dc:creator>
  <cp:lastModifiedBy>zunde yang</cp:lastModifiedBy>
  <cp:revision>35</cp:revision>
  <dcterms:created xsi:type="dcterms:W3CDTF">2016-05-20T19:09:36Z</dcterms:created>
  <dcterms:modified xsi:type="dcterms:W3CDTF">2016-05-29T14:33:43Z</dcterms:modified>
</cp:coreProperties>
</file>