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9" r:id="rId4"/>
    <p:sldId id="272" r:id="rId5"/>
    <p:sldId id="273" r:id="rId6"/>
    <p:sldId id="270" r:id="rId7"/>
    <p:sldId id="257" r:id="rId8"/>
    <p:sldId id="259" r:id="rId9"/>
    <p:sldId id="260" r:id="rId10"/>
    <p:sldId id="258" r:id="rId11"/>
    <p:sldId id="261" r:id="rId12"/>
    <p:sldId id="263" r:id="rId13"/>
    <p:sldId id="264" r:id="rId14"/>
    <p:sldId id="262" r:id="rId15"/>
    <p:sldId id="276" r:id="rId16"/>
    <p:sldId id="267" r:id="rId17"/>
    <p:sldId id="26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unde yang" initials="zy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48" y="-2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2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0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8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4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1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9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9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1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9787A-7E81-4C7D-B263-7D0F4F0E0228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8C832-598E-4B3E-8591-D5AD8B130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5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历代志上下第二课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4800" y="-512618"/>
            <a:ext cx="14274800" cy="91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70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4" t="19656" r="14961" b="6286"/>
          <a:stretch/>
        </p:blipFill>
        <p:spPr bwMode="auto">
          <a:xfrm>
            <a:off x="152400" y="609600"/>
            <a:ext cx="8817428" cy="470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116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13716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9600" dirty="0" smtClean="0"/>
              <a:t>遷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1396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2800" dirty="0" smtClean="0"/>
              <a:t>创世记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dirty="0" smtClean="0"/>
              <a:t>10</a:t>
            </a:r>
            <a:r>
              <a:rPr lang="zh-CN" altLang="en-US" sz="2000" dirty="0" smtClean="0"/>
              <a:t>闪</a:t>
            </a:r>
            <a:r>
              <a:rPr lang="zh-CN" altLang="en-US" sz="2000" dirty="0"/>
              <a:t>的后代记在下面。洪水以后二年，闪一百岁生了亚法撒。</a:t>
            </a:r>
          </a:p>
          <a:p>
            <a:pPr marL="0" indent="0">
              <a:buNone/>
            </a:pPr>
            <a:r>
              <a:rPr lang="en-US" altLang="zh-CN" sz="2000" dirty="0" smtClean="0"/>
              <a:t>11</a:t>
            </a:r>
            <a:r>
              <a:rPr lang="zh-CN" altLang="en-US" sz="2000" dirty="0" smtClean="0"/>
              <a:t>闪</a:t>
            </a:r>
            <a:r>
              <a:rPr lang="zh-CN" altLang="en-US" sz="2000" dirty="0"/>
              <a:t>生亚法撒之后，又活了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五百年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12</a:t>
            </a:r>
            <a:r>
              <a:rPr lang="zh-CN" altLang="en-US" sz="2000" dirty="0" smtClean="0"/>
              <a:t>亚</a:t>
            </a:r>
            <a:r>
              <a:rPr lang="zh-CN" altLang="en-US" sz="2000" dirty="0"/>
              <a:t>法撒活到三十五岁，生了沙拉。</a:t>
            </a:r>
          </a:p>
          <a:p>
            <a:pPr marL="0" indent="0">
              <a:buNone/>
            </a:pPr>
            <a:r>
              <a:rPr lang="en-US" altLang="zh-CN" sz="2000" dirty="0" smtClean="0"/>
              <a:t>13</a:t>
            </a:r>
            <a:r>
              <a:rPr lang="zh-CN" altLang="en-US" sz="2000" dirty="0" smtClean="0"/>
              <a:t>亚</a:t>
            </a:r>
            <a:r>
              <a:rPr lang="zh-CN" altLang="en-US" sz="2000" dirty="0"/>
              <a:t>法撒生沙拉之后，又活了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四百零三年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14</a:t>
            </a:r>
            <a:r>
              <a:rPr lang="zh-CN" altLang="en-US" sz="2000" dirty="0" smtClean="0"/>
              <a:t>沙</a:t>
            </a:r>
            <a:r>
              <a:rPr lang="zh-CN" altLang="en-US" sz="2000" dirty="0"/>
              <a:t>拉活到三十岁，生了希伯。</a:t>
            </a:r>
          </a:p>
          <a:p>
            <a:pPr marL="0" indent="0">
              <a:buNone/>
            </a:pPr>
            <a:r>
              <a:rPr lang="en-US" altLang="zh-CN" sz="2000" dirty="0" smtClean="0"/>
              <a:t>15</a:t>
            </a:r>
            <a:r>
              <a:rPr lang="zh-CN" altLang="en-US" sz="2000" dirty="0" smtClean="0"/>
              <a:t>沙</a:t>
            </a:r>
            <a:r>
              <a:rPr lang="zh-CN" altLang="en-US" sz="2000" dirty="0"/>
              <a:t>拉生希伯之后又活了</a:t>
            </a:r>
            <a:r>
              <a:rPr lang="zh-CN" altLang="en-US" sz="2000" dirty="0">
                <a:solidFill>
                  <a:srgbClr val="FF0000"/>
                </a:solidFill>
              </a:rPr>
              <a:t>四百零三年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16</a:t>
            </a:r>
            <a:r>
              <a:rPr lang="zh-CN" altLang="en-US" sz="2000" dirty="0" smtClean="0"/>
              <a:t>希</a:t>
            </a:r>
            <a:r>
              <a:rPr lang="zh-CN" altLang="en-US" sz="2000" dirty="0"/>
              <a:t>伯活到三十四岁，生了法勒。</a:t>
            </a:r>
          </a:p>
          <a:p>
            <a:pPr marL="0" indent="0">
              <a:buNone/>
            </a:pPr>
            <a:r>
              <a:rPr lang="en-US" altLang="zh-CN" sz="2000" dirty="0" smtClean="0"/>
              <a:t>17</a:t>
            </a:r>
            <a:r>
              <a:rPr lang="zh-CN" altLang="en-US" sz="2000" dirty="0" smtClean="0"/>
              <a:t>希</a:t>
            </a:r>
            <a:r>
              <a:rPr lang="zh-CN" altLang="en-US" sz="2000" dirty="0"/>
              <a:t>伯生法勒之后，又活了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四百三十年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18</a:t>
            </a:r>
            <a:r>
              <a:rPr lang="zh-CN" altLang="en-US" sz="2000" dirty="0" smtClean="0">
                <a:solidFill>
                  <a:srgbClr val="FF0000"/>
                </a:solidFill>
              </a:rPr>
              <a:t>法</a:t>
            </a:r>
            <a:r>
              <a:rPr lang="zh-CN" altLang="en-US" sz="2000" dirty="0">
                <a:solidFill>
                  <a:srgbClr val="FF0000"/>
                </a:solidFill>
              </a:rPr>
              <a:t>勒</a:t>
            </a:r>
            <a:r>
              <a:rPr lang="zh-CN" altLang="en-US" sz="2000" dirty="0"/>
              <a:t>活到三十岁，生了拉吴。</a:t>
            </a:r>
          </a:p>
          <a:p>
            <a:pPr marL="0" indent="0">
              <a:buNone/>
            </a:pPr>
            <a:r>
              <a:rPr lang="en-US" altLang="zh-CN" sz="2000" dirty="0" smtClean="0"/>
              <a:t>19</a:t>
            </a:r>
            <a:r>
              <a:rPr lang="zh-CN" altLang="en-US" sz="2000" dirty="0" smtClean="0">
                <a:solidFill>
                  <a:srgbClr val="FF0000"/>
                </a:solidFill>
              </a:rPr>
              <a:t>法</a:t>
            </a:r>
            <a:r>
              <a:rPr lang="zh-CN" altLang="en-US" sz="2000" dirty="0">
                <a:solidFill>
                  <a:srgbClr val="FF0000"/>
                </a:solidFill>
              </a:rPr>
              <a:t>勒</a:t>
            </a:r>
            <a:r>
              <a:rPr lang="zh-CN" altLang="en-US" sz="2000" dirty="0"/>
              <a:t>生拉吴之后，又活了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二百零九年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20</a:t>
            </a:r>
            <a:r>
              <a:rPr lang="zh-CN" altLang="en-US" sz="2000" dirty="0" smtClean="0"/>
              <a:t>拉</a:t>
            </a:r>
            <a:r>
              <a:rPr lang="zh-CN" altLang="en-US" sz="2000" dirty="0"/>
              <a:t>吴活到三十二岁，生了西鹿。</a:t>
            </a:r>
          </a:p>
          <a:p>
            <a:pPr marL="0" indent="0">
              <a:buNone/>
            </a:pPr>
            <a:r>
              <a:rPr lang="en-US" altLang="zh-CN" sz="2000" dirty="0" smtClean="0"/>
              <a:t>21</a:t>
            </a:r>
            <a:r>
              <a:rPr lang="zh-CN" altLang="en-US" sz="2000" dirty="0" smtClean="0"/>
              <a:t>拉</a:t>
            </a:r>
            <a:r>
              <a:rPr lang="zh-CN" altLang="en-US" sz="2000" dirty="0"/>
              <a:t>吴生西鹿之后，又活了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二百零七年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22</a:t>
            </a:r>
            <a:r>
              <a:rPr lang="zh-CN" altLang="en-US" sz="2000" dirty="0" smtClean="0"/>
              <a:t>西</a:t>
            </a:r>
            <a:r>
              <a:rPr lang="zh-CN" altLang="en-US" sz="2000" dirty="0"/>
              <a:t>鹿活到三十岁，生了拿鹤。</a:t>
            </a:r>
          </a:p>
          <a:p>
            <a:pPr marL="0" indent="0">
              <a:buNone/>
            </a:pPr>
            <a:r>
              <a:rPr lang="en-US" altLang="zh-CN" sz="2000" dirty="0" smtClean="0"/>
              <a:t>23</a:t>
            </a:r>
            <a:r>
              <a:rPr lang="zh-CN" altLang="en-US" sz="2000" dirty="0" smtClean="0"/>
              <a:t>西</a:t>
            </a:r>
            <a:r>
              <a:rPr lang="zh-CN" altLang="en-US" sz="2000" dirty="0"/>
              <a:t>鹿生拿鹤之后，又活了</a:t>
            </a:r>
            <a:r>
              <a:rPr lang="zh-CN" altLang="en-US" sz="2000" dirty="0">
                <a:solidFill>
                  <a:srgbClr val="FF0000"/>
                </a:solidFill>
              </a:rPr>
              <a:t>二百年</a:t>
            </a:r>
            <a:r>
              <a:rPr lang="zh-CN" altLang="en-US" sz="2000" dirty="0"/>
              <a:t>，并且生儿养女。</a:t>
            </a:r>
          </a:p>
          <a:p>
            <a:pPr marL="0" indent="0">
              <a:buNone/>
            </a:pPr>
            <a:r>
              <a:rPr lang="en-US" altLang="zh-CN" sz="2000" dirty="0" smtClean="0"/>
              <a:t>24</a:t>
            </a:r>
            <a:r>
              <a:rPr lang="zh-CN" altLang="en-US" sz="2000" dirty="0" smtClean="0"/>
              <a:t>拿</a:t>
            </a:r>
            <a:r>
              <a:rPr lang="zh-CN" altLang="en-US" sz="2000" dirty="0"/>
              <a:t>鹤活到二十九岁，生了他拉。</a:t>
            </a:r>
          </a:p>
          <a:p>
            <a:pPr marL="0" indent="0">
              <a:buNone/>
            </a:pPr>
            <a:r>
              <a:rPr lang="en-US" altLang="zh-CN" sz="2000" dirty="0" smtClean="0"/>
              <a:t>25</a:t>
            </a:r>
            <a:r>
              <a:rPr lang="zh-CN" altLang="en-US" sz="2000" dirty="0" smtClean="0"/>
              <a:t>拿</a:t>
            </a:r>
            <a:r>
              <a:rPr lang="zh-CN" altLang="en-US" sz="2000" dirty="0"/>
              <a:t>鹤生他拉之后，又活了一百一十九年，并且生儿养女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/>
            </a:r>
            <a:br>
              <a:rPr lang="zh-CN" altLang="en-US" sz="2000" dirty="0"/>
            </a:br>
            <a:r>
              <a:rPr lang="en-US" altLang="zh-CN" sz="2000" dirty="0" smtClean="0"/>
              <a:t>26</a:t>
            </a:r>
            <a:r>
              <a:rPr lang="zh-CN" altLang="en-US" sz="2000" dirty="0" smtClean="0"/>
              <a:t>他</a:t>
            </a:r>
            <a:r>
              <a:rPr lang="zh-CN" altLang="en-US" sz="2000" dirty="0"/>
              <a:t>拉活到七十岁，生了亚伯兰，拿鹤，哈兰。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2587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" y="838200"/>
            <a:ext cx="8961120" cy="483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57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约书亚记</a:t>
            </a:r>
            <a:r>
              <a:rPr lang="en-US" altLang="zh-CN" dirty="0" smtClean="0"/>
              <a:t>24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约</a:t>
            </a:r>
            <a:r>
              <a:rPr lang="zh-CN" altLang="en-US" dirty="0"/>
              <a:t>书亚对众民说，耶和华以色列的神如此说，古时你们的列祖，就是亚伯拉罕和拿鹤的父亲他拉，住在大河那边事奉别神，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我</a:t>
            </a:r>
            <a:r>
              <a:rPr lang="zh-CN" altLang="en-US" dirty="0"/>
              <a:t>将你们的祖宗亚伯拉罕从大河那边带来，领他走遍迦南全地，又使他的子孙众多，把以撒赐给他。</a:t>
            </a:r>
          </a:p>
        </p:txBody>
      </p:sp>
    </p:spTree>
    <p:extLst>
      <p:ext uri="{BB962C8B-B14F-4D97-AF65-F5344CB8AC3E}">
        <p14:creationId xmlns:p14="http://schemas.microsoft.com/office/powerpoint/2010/main" val="48698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我</a:t>
            </a:r>
            <a:r>
              <a:rPr lang="zh-CN" altLang="en-US" dirty="0"/>
              <a:t>是在罪孽里生的。在我母亲怀胎的时候，就有了罪。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44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这</a:t>
            </a:r>
            <a:r>
              <a:rPr lang="zh-CN" altLang="en-US" dirty="0"/>
              <a:t>样说来，犹太人有什么长处？割礼有什么益处呢？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凡</a:t>
            </a:r>
            <a:r>
              <a:rPr lang="zh-CN" altLang="en-US" dirty="0"/>
              <a:t>事大有好处。第一是</a:t>
            </a:r>
            <a:r>
              <a:rPr lang="zh-CN" altLang="en-US" dirty="0">
                <a:solidFill>
                  <a:srgbClr val="FF0000"/>
                </a:solidFill>
              </a:rPr>
              <a:t>神的圣言交托他们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84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约书亚记</a:t>
            </a:r>
            <a:r>
              <a:rPr lang="en-US" altLang="zh-CN" dirty="0" smtClean="0"/>
              <a:t>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以</a:t>
            </a:r>
            <a:r>
              <a:rPr lang="zh-CN" altLang="en-US" dirty="0"/>
              <a:t>色列人在当灭的物上犯了罪。因为犹大支派中，</a:t>
            </a:r>
            <a:r>
              <a:rPr lang="zh-CN" altLang="en-US" dirty="0">
                <a:solidFill>
                  <a:srgbClr val="FF0000"/>
                </a:solidFill>
              </a:rPr>
              <a:t>谢拉</a:t>
            </a:r>
            <a:r>
              <a:rPr lang="zh-CN" altLang="en-US" dirty="0"/>
              <a:t>的曾孙，撒底的孙子，迦米的儿子</a:t>
            </a:r>
            <a:r>
              <a:rPr lang="zh-CN" altLang="en-US" dirty="0">
                <a:solidFill>
                  <a:srgbClr val="FF0000"/>
                </a:solidFill>
              </a:rPr>
              <a:t>亚干</a:t>
            </a:r>
            <a:r>
              <a:rPr lang="zh-CN" altLang="en-US" dirty="0"/>
              <a:t>取了当灭的物。耶和华的怒气就向以色列人发作。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36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加拉太书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及</a:t>
            </a:r>
            <a:r>
              <a:rPr lang="zh-CN" altLang="en-US" dirty="0"/>
              <a:t>至时候满足，神就差</a:t>
            </a:r>
            <a:r>
              <a:rPr lang="zh-CN" altLang="en-US" dirty="0" smtClean="0"/>
              <a:t>遣祂的</a:t>
            </a:r>
            <a:r>
              <a:rPr lang="zh-CN" altLang="en-US" dirty="0"/>
              <a:t>儿子，为女子所生，且生在律法以下，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6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35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30</a:t>
            </a:r>
            <a:r>
              <a:rPr lang="zh-CN" altLang="en-US" dirty="0" smtClean="0"/>
              <a:t>摩</a:t>
            </a:r>
            <a:r>
              <a:rPr lang="zh-CN" altLang="en-US" dirty="0"/>
              <a:t>西对以色列人说，犹大支派中，户珥的孙子，乌利的儿子比撒列，耶和华已经提他的名召他，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36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</a:t>
            </a:r>
            <a:r>
              <a:rPr lang="zh-CN" altLang="en-US" dirty="0" smtClean="0"/>
              <a:t>他</a:t>
            </a:r>
            <a:r>
              <a:rPr lang="zh-CN" altLang="en-US" dirty="0"/>
              <a:t>们中间，凡心里有智慧作工的，用十幅幔子作帐幕。</a:t>
            </a:r>
            <a:r>
              <a:rPr lang="zh-CN" altLang="en-US" dirty="0">
                <a:solidFill>
                  <a:srgbClr val="FF0000"/>
                </a:solidFill>
              </a:rPr>
              <a:t>这幔子是比撒列</a:t>
            </a:r>
            <a:r>
              <a:rPr lang="zh-CN" altLang="en-US" dirty="0"/>
              <a:t>用捻的细麻和蓝色，紫色，朱红色线制造的，并用巧匠的手工</a:t>
            </a:r>
            <a:r>
              <a:rPr lang="zh-CN" altLang="en-US" dirty="0">
                <a:solidFill>
                  <a:srgbClr val="FF0000"/>
                </a:solidFill>
              </a:rPr>
              <a:t>绣上基路伯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比</a:t>
            </a:r>
            <a:r>
              <a:rPr lang="zh-CN" altLang="en-US" dirty="0">
                <a:solidFill>
                  <a:srgbClr val="FF0000"/>
                </a:solidFill>
              </a:rPr>
              <a:t>撒列用皂荚木作柜</a:t>
            </a:r>
            <a:r>
              <a:rPr lang="zh-CN" altLang="en-US" dirty="0"/>
              <a:t>，长二肘半，宽一肘半，高一肘</a:t>
            </a:r>
            <a:r>
              <a:rPr lang="zh-CN" altLang="en-US" dirty="0" smtClean="0"/>
              <a:t>半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比撒列用蓝色，紫色，朱红色线作精致的衣服</a:t>
            </a:r>
            <a:r>
              <a:rPr lang="zh-CN" altLang="en-US" dirty="0"/>
              <a:t>，在圣所用以供职，又为亚伦作圣衣，是照耶和华所吩咐摩西的。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3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撒母耳记下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13</a:t>
            </a:r>
            <a:r>
              <a:rPr lang="zh-CN" altLang="en-US" dirty="0" smtClean="0"/>
              <a:t>大</a:t>
            </a:r>
            <a:r>
              <a:rPr lang="zh-CN" altLang="en-US" dirty="0"/>
              <a:t>卫离开希伯仑之后，在耶路撒冷又立后妃，又生儿女。</a:t>
            </a:r>
          </a:p>
          <a:p>
            <a:pPr marL="0" indent="0">
              <a:buNone/>
            </a:pPr>
            <a:r>
              <a:rPr lang="en-US" altLang="zh-CN" dirty="0" smtClean="0"/>
              <a:t>14</a:t>
            </a:r>
            <a:r>
              <a:rPr lang="zh-CN" altLang="en-US" dirty="0" smtClean="0"/>
              <a:t>在</a:t>
            </a:r>
            <a:r>
              <a:rPr lang="zh-CN" altLang="en-US" dirty="0"/>
              <a:t>耶路撒冷所生的儿子是沙母亚，朔罢，拿单，所罗门，</a:t>
            </a:r>
          </a:p>
          <a:p>
            <a:pPr marL="0" indent="0">
              <a:buNone/>
            </a:pPr>
            <a:r>
              <a:rPr lang="en-US" altLang="zh-CN" dirty="0" smtClean="0"/>
              <a:t>15</a:t>
            </a:r>
            <a:r>
              <a:rPr lang="zh-CN" altLang="en-US" dirty="0" smtClean="0"/>
              <a:t>益</a:t>
            </a:r>
            <a:r>
              <a:rPr lang="zh-CN" altLang="en-US" dirty="0"/>
              <a:t>辖，以利书亚，尼斐，雅非亚，</a:t>
            </a:r>
          </a:p>
          <a:p>
            <a:pPr marL="0" indent="0">
              <a:buNone/>
            </a:pPr>
            <a:r>
              <a:rPr lang="en-US" altLang="zh-CN" dirty="0" smtClean="0"/>
              <a:t>16</a:t>
            </a:r>
            <a:r>
              <a:rPr lang="zh-CN" altLang="en-US" dirty="0" smtClean="0"/>
              <a:t>以</a:t>
            </a:r>
            <a:r>
              <a:rPr lang="zh-CN" altLang="en-US" dirty="0"/>
              <a:t>利沙玛，以利雅大，以利法列。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61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criptures.lds.org/zh/biblemaps/map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r="50000" b="17834"/>
          <a:stretch/>
        </p:blipFill>
        <p:spPr bwMode="auto">
          <a:xfrm>
            <a:off x="2590800" y="-20664"/>
            <a:ext cx="3383280" cy="73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051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/>
              <a:t>耶和华是我的力量，是我的盾牌。</a:t>
            </a:r>
            <a:r>
              <a:rPr lang="zh-CN" altLang="en-US" dirty="0">
                <a:solidFill>
                  <a:srgbClr val="FF0000"/>
                </a:solidFill>
              </a:rPr>
              <a:t>我心里倚</a:t>
            </a:r>
            <a:r>
              <a:rPr lang="zh-CN" altLang="en-US" dirty="0" smtClean="0">
                <a:solidFill>
                  <a:srgbClr val="FF0000"/>
                </a:solidFill>
              </a:rPr>
              <a:t>靠祂，</a:t>
            </a:r>
            <a:r>
              <a:rPr lang="zh-CN" altLang="en-US" dirty="0">
                <a:solidFill>
                  <a:srgbClr val="FF0000"/>
                </a:solidFill>
              </a:rPr>
              <a:t>就得帮</a:t>
            </a:r>
            <a:r>
              <a:rPr lang="zh-CN" altLang="en-US" dirty="0" smtClean="0">
                <a:solidFill>
                  <a:srgbClr val="FF0000"/>
                </a:solidFill>
              </a:rPr>
              <a:t>助（</a:t>
            </a:r>
            <a:r>
              <a:rPr lang="en-US" dirty="0">
                <a:solidFill>
                  <a:srgbClr val="FF0000"/>
                </a:solidFill>
              </a:rPr>
              <a:t>my heart trusts in him, and he helps </a:t>
            </a:r>
            <a:r>
              <a:rPr lang="en-US" dirty="0" smtClean="0">
                <a:solidFill>
                  <a:srgbClr val="FF0000"/>
                </a:solidFill>
              </a:rPr>
              <a:t>me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r>
              <a:rPr lang="zh-CN" altLang="en-US" dirty="0" smtClean="0"/>
              <a:t>。</a:t>
            </a:r>
            <a:r>
              <a:rPr lang="zh-CN" altLang="en-US" dirty="0"/>
              <a:t>所以我心中欢乐。我必用诗歌颂</a:t>
            </a:r>
            <a:r>
              <a:rPr lang="zh-CN" altLang="en-US" dirty="0" smtClean="0"/>
              <a:t>赞祂。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44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创世记</a:t>
            </a:r>
            <a:r>
              <a:rPr lang="en-US" altLang="zh-CN" dirty="0" smtClean="0"/>
              <a:t>46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14</a:t>
            </a:r>
            <a:r>
              <a:rPr lang="zh-CN" altLang="en-US" dirty="0" smtClean="0"/>
              <a:t>西</a:t>
            </a:r>
            <a:r>
              <a:rPr lang="zh-CN" altLang="en-US" dirty="0"/>
              <a:t>布伦的儿子是西烈，以伦，雅利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21</a:t>
            </a:r>
            <a:r>
              <a:rPr lang="zh-CN" altLang="en-US" dirty="0"/>
              <a:t> 便雅悯的儿子是比拉，比结，亚实别，基拉，乃幔，以希，罗实，母平，户平，亚勒。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23</a:t>
            </a:r>
            <a:r>
              <a:rPr lang="zh-CN" altLang="en-US" dirty="0" smtClean="0"/>
              <a:t>但</a:t>
            </a:r>
            <a:r>
              <a:rPr lang="zh-CN" altLang="en-US" dirty="0"/>
              <a:t>的儿子是户伸。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81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以斯拉记</a:t>
            </a:r>
            <a:r>
              <a:rPr lang="en-US" altLang="zh-CN" dirty="0" smtClean="0"/>
              <a:t>20</a:t>
            </a:r>
            <a:r>
              <a:rPr lang="zh-CN" altLang="en-US" smtClean="0"/>
              <a:t>节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</a:t>
            </a:r>
            <a:r>
              <a:rPr lang="zh-CN" altLang="en-US" dirty="0" smtClean="0"/>
              <a:t>从</a:t>
            </a:r>
            <a:r>
              <a:rPr lang="zh-CN" altLang="en-US" dirty="0"/>
              <a:t>前大卫和众首领派尼提宁服事利未人，现在从这尼提宁中也带了二百二十人来，都是按名指定的。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3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1085</Words>
  <Application>Microsoft Office PowerPoint</Application>
  <PresentationFormat>On-screen Show (4:3)</PresentationFormat>
  <Paragraphs>53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2016年3至5月主日学</vt:lpstr>
      <vt:lpstr>PowerPoint Presentation</vt:lpstr>
      <vt:lpstr>PowerPoint Presentation</vt:lpstr>
      <vt:lpstr>PowerPoint Presentation</vt:lpstr>
      <vt:lpstr>创世记11章</vt:lpstr>
      <vt:lpstr>PowerPoint Presentation</vt:lpstr>
      <vt:lpstr>约书亚记24章</vt:lpstr>
      <vt:lpstr>诗篇51</vt:lpstr>
      <vt:lpstr>罗马书3章</vt:lpstr>
      <vt:lpstr>约书亚记7章</vt:lpstr>
      <vt:lpstr>加拉太书4章</vt:lpstr>
      <vt:lpstr>出埃及记35章</vt:lpstr>
      <vt:lpstr>出埃及记</vt:lpstr>
      <vt:lpstr>撒母耳记下5章</vt:lpstr>
      <vt:lpstr>PowerPoint Presentation</vt:lpstr>
      <vt:lpstr>诗篇28</vt:lpstr>
      <vt:lpstr>创世记46章</vt:lpstr>
      <vt:lpstr>以斯拉记20节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21</cp:revision>
  <dcterms:created xsi:type="dcterms:W3CDTF">2016-02-29T21:54:43Z</dcterms:created>
  <dcterms:modified xsi:type="dcterms:W3CDTF">2016-03-13T15:35:23Z</dcterms:modified>
</cp:coreProperties>
</file>