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9" r:id="rId4"/>
    <p:sldId id="260" r:id="rId5"/>
    <p:sldId id="257" r:id="rId6"/>
    <p:sldId id="263" r:id="rId7"/>
    <p:sldId id="266" r:id="rId8"/>
    <p:sldId id="258" r:id="rId9"/>
    <p:sldId id="267" r:id="rId10"/>
    <p:sldId id="269" r:id="rId11"/>
    <p:sldId id="268" r:id="rId12"/>
    <p:sldId id="270" r:id="rId13"/>
    <p:sldId id="271" r:id="rId14"/>
    <p:sldId id="279" r:id="rId15"/>
    <p:sldId id="262" r:id="rId16"/>
    <p:sldId id="26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72" y="-4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DB3B-0641-4A33-AF6D-36A1476FC4F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94A5-4CB6-448D-8293-82181A27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4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DB3B-0641-4A33-AF6D-36A1476FC4F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94A5-4CB6-448D-8293-82181A27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02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DB3B-0641-4A33-AF6D-36A1476FC4F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94A5-4CB6-448D-8293-82181A27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99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DB3B-0641-4A33-AF6D-36A1476FC4F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94A5-4CB6-448D-8293-82181A27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85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DB3B-0641-4A33-AF6D-36A1476FC4F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94A5-4CB6-448D-8293-82181A27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2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DB3B-0641-4A33-AF6D-36A1476FC4F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94A5-4CB6-448D-8293-82181A27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92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DB3B-0641-4A33-AF6D-36A1476FC4F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94A5-4CB6-448D-8293-82181A27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42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DB3B-0641-4A33-AF6D-36A1476FC4F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94A5-4CB6-448D-8293-82181A27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27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DB3B-0641-4A33-AF6D-36A1476FC4F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94A5-4CB6-448D-8293-82181A27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350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DB3B-0641-4A33-AF6D-36A1476FC4F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94A5-4CB6-448D-8293-82181A27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78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DB3B-0641-4A33-AF6D-36A1476FC4F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94A5-4CB6-448D-8293-82181A27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FDB3B-0641-4A33-AF6D-36A1476FC4F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194A5-4CB6-448D-8293-82181A27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67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2016</a:t>
            </a:r>
            <a:r>
              <a:rPr lang="zh-CN" altLang="en-US" dirty="0" smtClean="0"/>
              <a:t>年</a:t>
            </a:r>
            <a:r>
              <a:rPr lang="en-US" dirty="0" smtClean="0"/>
              <a:t>3</a:t>
            </a:r>
            <a:r>
              <a:rPr lang="zh-CN" altLang="en-US" dirty="0" smtClean="0"/>
              <a:t>至</a:t>
            </a:r>
            <a:r>
              <a:rPr lang="en-US" dirty="0" smtClean="0"/>
              <a:t>5</a:t>
            </a:r>
            <a:r>
              <a:rPr lang="zh-CN" altLang="en-US" dirty="0" smtClean="0"/>
              <a:t>月主日学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历代志上下第三课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166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henshi777.com/UploadFiles/201006/201006141244468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4762"/>
          <a:stretch/>
        </p:blipFill>
        <p:spPr bwMode="auto">
          <a:xfrm>
            <a:off x="457202" y="185057"/>
            <a:ext cx="8008330" cy="622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shenshi777.com/UploadFiles/201006/201006141244468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4762"/>
          <a:stretch/>
        </p:blipFill>
        <p:spPr bwMode="auto">
          <a:xfrm>
            <a:off x="609602" y="337457"/>
            <a:ext cx="8008330" cy="622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536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出埃及记</a:t>
            </a:r>
            <a:r>
              <a:rPr lang="en-US" altLang="zh-CN" dirty="0" smtClean="0"/>
              <a:t>19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摩</a:t>
            </a:r>
            <a:r>
              <a:rPr lang="zh-CN" altLang="en-US" dirty="0"/>
              <a:t>西到神那里，耶和华从山上呼唤他说，你要这样告诉雅各家，晓谕以色列人说，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我</a:t>
            </a:r>
            <a:r>
              <a:rPr lang="zh-CN" altLang="en-US" dirty="0"/>
              <a:t>向埃及人所行的事，你们都看见了，且看见我如鹰将你们背在翅膀上，带来归我。</a:t>
            </a:r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如</a:t>
            </a:r>
            <a:r>
              <a:rPr lang="zh-CN" altLang="en-US" dirty="0"/>
              <a:t>今你们若实在听从我的话，遵守我的约，就要在</a:t>
            </a:r>
            <a:r>
              <a:rPr lang="zh-CN" altLang="en-US" dirty="0">
                <a:solidFill>
                  <a:srgbClr val="FF0000"/>
                </a:solidFill>
              </a:rPr>
              <a:t>万民中作属我的子民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rgbClr val="FF0000"/>
                </a:solidFill>
              </a:rPr>
              <a:t>因为全地都是我的。</a:t>
            </a:r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你</a:t>
            </a:r>
            <a:r>
              <a:rPr lang="zh-CN" altLang="en-US" dirty="0"/>
              <a:t>们要归我作</a:t>
            </a:r>
            <a:r>
              <a:rPr lang="zh-CN" altLang="en-US" dirty="0">
                <a:solidFill>
                  <a:srgbClr val="FF0000"/>
                </a:solidFill>
              </a:rPr>
              <a:t>祭司的国度</a:t>
            </a:r>
            <a:r>
              <a:rPr lang="zh-CN" altLang="en-US" dirty="0"/>
              <a:t>，为圣洁的国民。这些话你要告诉以色列人。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848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撒母耳记上</a:t>
            </a:r>
            <a:r>
              <a:rPr lang="en-US" altLang="zh-CN" dirty="0" smtClean="0"/>
              <a:t>8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以</a:t>
            </a:r>
            <a:r>
              <a:rPr lang="zh-CN" altLang="en-US" dirty="0"/>
              <a:t>色列的长老都聚集，来到拉玛见撒母耳，</a:t>
            </a:r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对</a:t>
            </a:r>
            <a:r>
              <a:rPr lang="zh-CN" altLang="en-US" dirty="0"/>
              <a:t>他说，你年纪老迈了，你儿子不行你的道。现在求你为我们立一个王治理我们，像列国一样。</a:t>
            </a:r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撒</a:t>
            </a:r>
            <a:r>
              <a:rPr lang="zh-CN" altLang="en-US" dirty="0"/>
              <a:t>母耳不喜悦他们说立一个王治理我们，他就祷告耶和华。</a:t>
            </a:r>
          </a:p>
          <a:p>
            <a:r>
              <a:rPr lang="en-US" altLang="zh-CN" dirty="0" smtClean="0"/>
              <a:t>7</a:t>
            </a:r>
            <a:r>
              <a:rPr lang="zh-CN" altLang="en-US" dirty="0" smtClean="0"/>
              <a:t>耶</a:t>
            </a:r>
            <a:r>
              <a:rPr lang="zh-CN" altLang="en-US" dirty="0"/>
              <a:t>和华对撒母耳说，百姓向你说的一切话，你只管依从。</a:t>
            </a:r>
            <a:r>
              <a:rPr lang="zh-CN" altLang="en-US" dirty="0">
                <a:solidFill>
                  <a:srgbClr val="FF0000"/>
                </a:solidFill>
              </a:rPr>
              <a:t>因为他们不是厌弃你，乃是厌弃我，不要我作他们的王</a:t>
            </a:r>
            <a:r>
              <a:rPr lang="zh-CN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215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criptures.lds.org/zh/biblemaps/map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8" b="13569"/>
          <a:stretch/>
        </p:blipFill>
        <p:spPr bwMode="auto">
          <a:xfrm>
            <a:off x="914400" y="0"/>
            <a:ext cx="7224375" cy="740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934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criptures.lds.org/zh/biblemaps/map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r="50000" b="17834"/>
          <a:stretch/>
        </p:blipFill>
        <p:spPr bwMode="auto">
          <a:xfrm>
            <a:off x="2590803" y="-1219200"/>
            <a:ext cx="4297680" cy="933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001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雅各书</a:t>
            </a:r>
            <a:r>
              <a:rPr lang="en-US" altLang="zh-CN" dirty="0" smtClean="0"/>
              <a:t>4</a:t>
            </a:r>
            <a:r>
              <a:rPr lang="zh-CN" altLang="en-US" dirty="0" smtClean="0"/>
              <a:t>：</a:t>
            </a:r>
            <a:r>
              <a:rPr lang="en-US" altLang="zh-CN" dirty="0" smtClean="0"/>
              <a:t>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你们亲近神，神就必亲近你们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</a:p>
          <a:p>
            <a:r>
              <a:rPr lang="en-US" b="1" baseline="30000" dirty="0"/>
              <a:t> </a:t>
            </a:r>
            <a:r>
              <a:rPr lang="en-US" dirty="0"/>
              <a:t>Come near to God and he will come near to </a:t>
            </a:r>
            <a:r>
              <a:rPr lang="en-US" dirty="0" smtClean="0"/>
              <a:t>you……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358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撒母耳记</a:t>
            </a:r>
            <a:r>
              <a:rPr lang="en-US" altLang="zh-CN" dirty="0" smtClean="0"/>
              <a:t>23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 smtClean="0"/>
              <a:t>8</a:t>
            </a:r>
            <a:r>
              <a:rPr lang="zh-CN" altLang="en-US" dirty="0" smtClean="0"/>
              <a:t>大</a:t>
            </a:r>
            <a:r>
              <a:rPr lang="zh-CN" altLang="en-US" dirty="0"/>
              <a:t>卫勇士的名字记在下面，他革扪人</a:t>
            </a:r>
            <a:r>
              <a:rPr lang="zh-CN" altLang="en-US" dirty="0">
                <a:solidFill>
                  <a:srgbClr val="FF0000"/>
                </a:solidFill>
              </a:rPr>
              <a:t>约设巴设</a:t>
            </a:r>
            <a:r>
              <a:rPr lang="zh-CN" altLang="en-US" dirty="0"/>
              <a:t>，又称伊斯尼人亚底挪，他是军长的统领，一时击杀了</a:t>
            </a:r>
            <a:r>
              <a:rPr lang="zh-CN" altLang="en-US" dirty="0">
                <a:solidFill>
                  <a:srgbClr val="FF0000"/>
                </a:solidFill>
              </a:rPr>
              <a:t>八百人</a:t>
            </a:r>
            <a:r>
              <a:rPr lang="zh-CN" altLang="en-US" dirty="0"/>
              <a:t>。</a:t>
            </a:r>
          </a:p>
          <a:p>
            <a:r>
              <a:rPr lang="en-US" altLang="zh-CN" dirty="0" smtClean="0"/>
              <a:t>9</a:t>
            </a:r>
            <a:r>
              <a:rPr lang="zh-CN" altLang="en-US" dirty="0" smtClean="0"/>
              <a:t>其</a:t>
            </a:r>
            <a:r>
              <a:rPr lang="zh-CN" altLang="en-US" dirty="0"/>
              <a:t>次是亚合人朵多的儿子</a:t>
            </a:r>
            <a:r>
              <a:rPr lang="zh-CN" altLang="en-US" dirty="0">
                <a:solidFill>
                  <a:srgbClr val="FF0000"/>
                </a:solidFill>
              </a:rPr>
              <a:t>以利亚撒</a:t>
            </a:r>
            <a:r>
              <a:rPr lang="zh-CN" altLang="en-US" dirty="0"/>
              <a:t>。从前非利士人聚集要打仗，以色列人迎着上去，有跟随大卫的三个勇士向非利士人骂阵，其中有以利亚撒。</a:t>
            </a:r>
          </a:p>
          <a:p>
            <a:r>
              <a:rPr lang="en-US" altLang="zh-CN" dirty="0" smtClean="0"/>
              <a:t>10</a:t>
            </a:r>
            <a:r>
              <a:rPr lang="zh-CN" altLang="en-US" dirty="0" smtClean="0"/>
              <a:t>他</a:t>
            </a:r>
            <a:r>
              <a:rPr lang="zh-CN" altLang="en-US" dirty="0"/>
              <a:t>起来击杀非利士人，直到手臂疲乏，手粘住刀把。</a:t>
            </a:r>
            <a:r>
              <a:rPr lang="zh-CN" altLang="en-US" dirty="0">
                <a:solidFill>
                  <a:srgbClr val="FF0000"/>
                </a:solidFill>
              </a:rPr>
              <a:t>那日耶和华使以色列人大获全胜。众民在以利亚撒后头专夺财物。</a:t>
            </a:r>
          </a:p>
          <a:p>
            <a:r>
              <a:rPr lang="en-US" altLang="zh-CN" dirty="0" smtClean="0"/>
              <a:t>11</a:t>
            </a:r>
            <a:r>
              <a:rPr lang="zh-CN" altLang="en-US" dirty="0" smtClean="0"/>
              <a:t>其</a:t>
            </a:r>
            <a:r>
              <a:rPr lang="zh-CN" altLang="en-US" dirty="0"/>
              <a:t>次是哈拉人亚基的儿子</a:t>
            </a:r>
            <a:r>
              <a:rPr lang="zh-CN" altLang="en-US" dirty="0">
                <a:solidFill>
                  <a:srgbClr val="FF0000"/>
                </a:solidFill>
              </a:rPr>
              <a:t>沙玛</a:t>
            </a:r>
            <a:r>
              <a:rPr lang="zh-CN" altLang="en-US" dirty="0"/>
              <a:t>。一日，非利士人聚集成群，在一块长满红豆的田里，</a:t>
            </a:r>
            <a:r>
              <a:rPr lang="zh-CN" altLang="en-US" dirty="0">
                <a:solidFill>
                  <a:srgbClr val="FF0000"/>
                </a:solidFill>
              </a:rPr>
              <a:t>众民就在非利士人面前逃跑。</a:t>
            </a:r>
          </a:p>
          <a:p>
            <a:r>
              <a:rPr lang="en-US" altLang="zh-CN" dirty="0" smtClean="0"/>
              <a:t>12</a:t>
            </a:r>
            <a:r>
              <a:rPr lang="zh-CN" altLang="en-US" dirty="0" smtClean="0"/>
              <a:t>沙</a:t>
            </a:r>
            <a:r>
              <a:rPr lang="zh-CN" altLang="en-US" dirty="0"/>
              <a:t>玛却</a:t>
            </a:r>
            <a:r>
              <a:rPr lang="zh-CN" altLang="en-US" dirty="0">
                <a:solidFill>
                  <a:srgbClr val="FF0000"/>
                </a:solidFill>
              </a:rPr>
              <a:t>站在那田间</a:t>
            </a:r>
            <a:r>
              <a:rPr lang="zh-CN" altLang="en-US" dirty="0"/>
              <a:t>击杀非利士人，救护了那田。耶和华使以色列人大获全胜。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665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</a:t>
            </a:r>
            <a:r>
              <a:rPr lang="zh-CN" altLang="en-US" dirty="0" smtClean="0"/>
              <a:t>徒行传</a:t>
            </a:r>
            <a:r>
              <a:rPr lang="en-US" altLang="zh-CN" dirty="0" smtClean="0"/>
              <a:t>15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25</a:t>
            </a:r>
            <a:r>
              <a:rPr lang="zh-CN" altLang="en-US" dirty="0" smtClean="0"/>
              <a:t>所</a:t>
            </a:r>
            <a:r>
              <a:rPr lang="zh-CN" altLang="en-US" dirty="0"/>
              <a:t>以我们同心定意，拣选几个人，差他们同我们所亲爱的巴拿巴，和保罗，往你们那里去。</a:t>
            </a:r>
          </a:p>
          <a:p>
            <a:r>
              <a:rPr lang="en-US" altLang="zh-CN" dirty="0" smtClean="0"/>
              <a:t>26</a:t>
            </a:r>
            <a:r>
              <a:rPr lang="zh-CN" altLang="en-US" dirty="0" smtClean="0"/>
              <a:t>这</a:t>
            </a:r>
            <a:r>
              <a:rPr lang="zh-CN" altLang="en-US" dirty="0">
                <a:solidFill>
                  <a:srgbClr val="FF0000"/>
                </a:solidFill>
              </a:rPr>
              <a:t>二人是为我主耶稣基督的名，不顾性命的</a:t>
            </a:r>
            <a:r>
              <a:rPr lang="zh-CN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148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撒母耳记</a:t>
            </a:r>
            <a:r>
              <a:rPr lang="en-US" altLang="zh-CN" dirty="0" smtClean="0"/>
              <a:t>22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大</a:t>
            </a:r>
            <a:r>
              <a:rPr lang="zh-CN" altLang="en-US" dirty="0"/>
              <a:t>卫就离开那里，逃到亚杜兰洞。他的弟兄和他父亲的全家听见了，就都下到他那里。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凡</a:t>
            </a:r>
            <a:r>
              <a:rPr lang="zh-CN" altLang="en-US" dirty="0">
                <a:solidFill>
                  <a:srgbClr val="FF0000"/>
                </a:solidFill>
              </a:rPr>
              <a:t>受窘迫的，欠债的，心里苦恼的</a:t>
            </a:r>
            <a:r>
              <a:rPr lang="zh-CN" altLang="en-US" dirty="0"/>
              <a:t>都聚集到大卫那里。大卫就作他们的头目，跟随他的约有四百人。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75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</a:t>
            </a:r>
            <a:r>
              <a:rPr lang="zh-CN" altLang="en-US" dirty="0" smtClean="0"/>
              <a:t>徒行传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25……</a:t>
            </a:r>
            <a:r>
              <a:rPr lang="zh-CN" altLang="en-US" dirty="0" smtClean="0"/>
              <a:t>主</a:t>
            </a:r>
            <a:r>
              <a:rPr lang="zh-CN" altLang="en-US" dirty="0"/>
              <a:t>将得救的人，天天加给他们。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11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2286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200" dirty="0" smtClean="0"/>
              <a:t>申命记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11200" dirty="0" smtClean="0"/>
              <a:t>14</a:t>
            </a:r>
            <a:r>
              <a:rPr lang="zh-CN" altLang="en-US" sz="11200" dirty="0" smtClean="0"/>
              <a:t>到</a:t>
            </a:r>
            <a:r>
              <a:rPr lang="zh-CN" altLang="en-US" sz="11200" dirty="0"/>
              <a:t>了耶和华你神所赐你的地，得了那地居住的时候，若说，我要立王治理我，像四围的国一样</a:t>
            </a:r>
            <a:r>
              <a:rPr lang="zh-CN" altLang="en-US" sz="11200" dirty="0" smtClean="0"/>
              <a:t>。</a:t>
            </a:r>
            <a:endParaRPr lang="en-US" altLang="zh-CN" sz="11200" dirty="0" smtClean="0"/>
          </a:p>
          <a:p>
            <a:pPr marL="0" indent="0">
              <a:buNone/>
            </a:pPr>
            <a:r>
              <a:rPr lang="en-US" altLang="zh-CN" sz="11200" dirty="0" smtClean="0"/>
              <a:t>15</a:t>
            </a:r>
            <a:r>
              <a:rPr lang="zh-CN" altLang="en-US" sz="11200" dirty="0" smtClean="0"/>
              <a:t>你</a:t>
            </a:r>
            <a:r>
              <a:rPr lang="zh-CN" altLang="en-US" sz="11200" dirty="0"/>
              <a:t>总要立耶和华你神所拣选的人为王。必从你弟兄中立一人。不可立你弟兄以外的人为王。</a:t>
            </a:r>
          </a:p>
          <a:p>
            <a:pPr marL="0" indent="0">
              <a:buNone/>
            </a:pPr>
            <a:r>
              <a:rPr lang="en-US" altLang="zh-CN" sz="11200" dirty="0" smtClean="0"/>
              <a:t>16</a:t>
            </a:r>
            <a:r>
              <a:rPr lang="zh-CN" altLang="en-US" sz="11200" dirty="0" smtClean="0"/>
              <a:t>只</a:t>
            </a:r>
            <a:r>
              <a:rPr lang="zh-CN" altLang="en-US" sz="11200" dirty="0"/>
              <a:t>是王不可为自己加添马匹，也不可使百姓回埃及去，为要加添他的马匹，因耶和华曾吩咐你们说，不可再回那条路去。</a:t>
            </a:r>
          </a:p>
          <a:p>
            <a:pPr marL="0" indent="0">
              <a:buNone/>
            </a:pPr>
            <a:r>
              <a:rPr lang="en-US" altLang="zh-CN" sz="11200" dirty="0" smtClean="0"/>
              <a:t>17</a:t>
            </a:r>
            <a:r>
              <a:rPr lang="zh-CN" altLang="en-US" sz="11200" dirty="0" smtClean="0"/>
              <a:t>他</a:t>
            </a:r>
            <a:r>
              <a:rPr lang="zh-CN" altLang="en-US" sz="11200" dirty="0"/>
              <a:t>也</a:t>
            </a:r>
            <a:r>
              <a:rPr lang="zh-CN" altLang="en-US" sz="11200" dirty="0">
                <a:solidFill>
                  <a:srgbClr val="FF0000"/>
                </a:solidFill>
              </a:rPr>
              <a:t>不可为自己多立妃嫔，恐怕他的心偏邪。</a:t>
            </a:r>
            <a:r>
              <a:rPr lang="zh-CN" altLang="en-US" sz="11200" dirty="0"/>
              <a:t>也不可为自己多积金银。</a:t>
            </a:r>
          </a:p>
          <a:p>
            <a:pPr marL="0" indent="0">
              <a:buNone/>
            </a:pPr>
            <a:r>
              <a:rPr lang="en-US" altLang="zh-CN" sz="11200" dirty="0" smtClean="0"/>
              <a:t>18</a:t>
            </a:r>
            <a:r>
              <a:rPr lang="zh-CN" altLang="en-US" sz="11200" dirty="0" smtClean="0"/>
              <a:t>他</a:t>
            </a:r>
            <a:r>
              <a:rPr lang="zh-CN" altLang="en-US" sz="11200" dirty="0"/>
              <a:t>登了国位，就要将祭司利未人面前的这律法书，为自己抄录一本，</a:t>
            </a:r>
          </a:p>
          <a:p>
            <a:pPr marL="0" indent="0">
              <a:buNone/>
            </a:pPr>
            <a:r>
              <a:rPr lang="en-US" altLang="zh-CN" sz="11200" dirty="0" smtClean="0"/>
              <a:t>19</a:t>
            </a:r>
            <a:r>
              <a:rPr lang="zh-CN" altLang="en-US" sz="11200" dirty="0" smtClean="0"/>
              <a:t>存</a:t>
            </a:r>
            <a:r>
              <a:rPr lang="zh-CN" altLang="en-US" sz="11200" dirty="0"/>
              <a:t>在他那里，要平生诵读，好学习敬畏耶和华他的神，谨守遵行这律法书上的一切言语和这些律例，</a:t>
            </a:r>
          </a:p>
          <a:p>
            <a:pPr marL="0" indent="0">
              <a:buNone/>
            </a:pPr>
            <a:r>
              <a:rPr lang="en-US" altLang="zh-CN" sz="11200" dirty="0" smtClean="0"/>
              <a:t>20</a:t>
            </a:r>
            <a:r>
              <a:rPr lang="zh-CN" altLang="en-US" sz="11200" dirty="0" smtClean="0"/>
              <a:t>免</a:t>
            </a:r>
            <a:r>
              <a:rPr lang="zh-CN" altLang="en-US" sz="11200" dirty="0"/>
              <a:t>得他向弟兄心高气傲，偏左偏右，离了这诫命。这样，他和他的子孙便可在以色列中，在国位上年长日久。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489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5334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800" dirty="0" smtClean="0"/>
              <a:t>诗篇</a:t>
            </a:r>
            <a:r>
              <a:rPr lang="en-US" altLang="zh-CN" sz="2800" dirty="0" smtClean="0"/>
              <a:t>92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1	</a:t>
            </a:r>
            <a:r>
              <a:rPr lang="zh-CN" altLang="en-US" sz="2800" dirty="0" smtClean="0"/>
              <a:t>称</a:t>
            </a:r>
            <a:r>
              <a:rPr lang="zh-CN" altLang="en-US" sz="2800" dirty="0"/>
              <a:t>谢耶和华，歌</a:t>
            </a:r>
            <a:r>
              <a:rPr lang="zh-CN" altLang="en-US" sz="2800" dirty="0" smtClean="0"/>
              <a:t>颂</a:t>
            </a:r>
            <a:r>
              <a:rPr lang="zh-CN" altLang="en-US" sz="2800" dirty="0"/>
              <a:t>祢</a:t>
            </a:r>
            <a:r>
              <a:rPr lang="zh-CN" altLang="en-US" sz="2800" dirty="0" smtClean="0"/>
              <a:t>至</a:t>
            </a:r>
            <a:r>
              <a:rPr lang="zh-CN" altLang="en-US" sz="2800" dirty="0"/>
              <a:t>高者的名。</a:t>
            </a:r>
          </a:p>
          <a:p>
            <a:pPr marL="0" indent="0">
              <a:buNone/>
            </a:pPr>
            <a:r>
              <a:rPr lang="en-US" altLang="zh-CN" sz="2800" dirty="0" smtClean="0"/>
              <a:t>	     2	</a:t>
            </a:r>
            <a:r>
              <a:rPr lang="zh-CN" altLang="en-US" sz="2800" dirty="0" smtClean="0"/>
              <a:t>用</a:t>
            </a:r>
            <a:r>
              <a:rPr lang="zh-CN" altLang="en-US" sz="2800" dirty="0"/>
              <a:t>十弦的乐器和</a:t>
            </a:r>
            <a:r>
              <a:rPr lang="zh-CN" altLang="en-US" sz="2800" dirty="0" smtClean="0"/>
              <a:t>瑟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用</a:t>
            </a:r>
            <a:r>
              <a:rPr lang="zh-CN" altLang="en-US" sz="2800" dirty="0"/>
              <a:t>琴弹幽雅的声</a:t>
            </a:r>
            <a:r>
              <a:rPr lang="zh-CN" altLang="en-US" sz="2800" dirty="0" smtClean="0"/>
              <a:t>音</a:t>
            </a:r>
            <a:r>
              <a:rPr lang="en-US" altLang="zh-CN" sz="2800" dirty="0" smtClean="0"/>
              <a:t>,</a:t>
            </a:r>
          </a:p>
          <a:p>
            <a:pPr marL="0" indent="0">
              <a:buNone/>
            </a:pPr>
            <a:r>
              <a:rPr lang="en-US" altLang="zh-CN" sz="2800" dirty="0"/>
              <a:t>	</a:t>
            </a:r>
            <a:r>
              <a:rPr lang="en-US" altLang="zh-CN" sz="2800" dirty="0" smtClean="0"/>
              <a:t>	  </a:t>
            </a:r>
            <a:r>
              <a:rPr lang="zh-CN" altLang="en-US" sz="2800" dirty="0" smtClean="0"/>
              <a:t>早晨</a:t>
            </a:r>
            <a:r>
              <a:rPr lang="zh-CN" altLang="en-US" sz="2800" dirty="0"/>
              <a:t>传</a:t>
            </a:r>
            <a:r>
              <a:rPr lang="zh-CN" altLang="en-US" sz="2800" dirty="0" smtClean="0"/>
              <a:t>扬</a:t>
            </a:r>
            <a:r>
              <a:rPr lang="zh-CN" altLang="en-US" sz="2800" dirty="0"/>
              <a:t>祢</a:t>
            </a:r>
            <a:r>
              <a:rPr lang="zh-CN" altLang="en-US" sz="2800" dirty="0" smtClean="0"/>
              <a:t>的</a:t>
            </a:r>
            <a:r>
              <a:rPr lang="zh-CN" altLang="en-US" sz="2800" dirty="0"/>
              <a:t>慈爱，每夜传</a:t>
            </a:r>
            <a:r>
              <a:rPr lang="zh-CN" altLang="en-US" sz="2800" dirty="0" smtClean="0"/>
              <a:t>扬</a:t>
            </a:r>
            <a:r>
              <a:rPr lang="zh-CN" altLang="en-US" sz="2800" dirty="0"/>
              <a:t>祢</a:t>
            </a:r>
            <a:r>
              <a:rPr lang="zh-CN" altLang="en-US" sz="2800" dirty="0" smtClean="0"/>
              <a:t>的</a:t>
            </a:r>
            <a:r>
              <a:rPr lang="zh-CN" altLang="en-US" sz="2800" dirty="0"/>
              <a:t>信实</a:t>
            </a:r>
            <a:r>
              <a:rPr lang="zh-CN" altLang="en-US" sz="2800" dirty="0" smtClean="0"/>
              <a:t>，</a:t>
            </a:r>
            <a:r>
              <a:rPr lang="en-US" altLang="zh-CN" sz="2800" dirty="0" smtClean="0"/>
              <a:t>		</a:t>
            </a:r>
            <a:r>
              <a:rPr lang="zh-CN" altLang="en-US" sz="2800" dirty="0" smtClean="0"/>
              <a:t>这本</a:t>
            </a:r>
            <a:r>
              <a:rPr lang="zh-CN" altLang="en-US" sz="2800" dirty="0"/>
              <a:t>为</a:t>
            </a:r>
            <a:r>
              <a:rPr lang="zh-CN" altLang="en-US" sz="2800" dirty="0">
                <a:solidFill>
                  <a:srgbClr val="FF0000"/>
                </a:solidFill>
              </a:rPr>
              <a:t>美事</a:t>
            </a:r>
            <a:r>
              <a:rPr lang="zh-CN" altLang="en-US" sz="2800" dirty="0"/>
              <a:t>。</a:t>
            </a:r>
          </a:p>
          <a:p>
            <a:endParaRPr lang="en-US" altLang="zh-CN" sz="2800" dirty="0" smtClean="0"/>
          </a:p>
          <a:p>
            <a:pPr marL="0" indent="0">
              <a:buNone/>
            </a:pPr>
            <a:r>
              <a:rPr lang="zh-CN" altLang="en-US" sz="2800" dirty="0"/>
              <a:t>诗</a:t>
            </a:r>
            <a:r>
              <a:rPr lang="zh-CN" altLang="en-US" sz="2800" dirty="0" smtClean="0"/>
              <a:t>篇</a:t>
            </a:r>
            <a:r>
              <a:rPr lang="en-US" altLang="zh-CN" sz="2800" dirty="0" smtClean="0"/>
              <a:t>69:30	</a:t>
            </a:r>
            <a:r>
              <a:rPr lang="zh-CN" altLang="en-US" sz="2800" dirty="0" smtClean="0"/>
              <a:t>我</a:t>
            </a:r>
            <a:r>
              <a:rPr lang="zh-CN" altLang="en-US" sz="2800" dirty="0"/>
              <a:t>要以诗歌赞美神的</a:t>
            </a:r>
            <a:r>
              <a:rPr lang="zh-CN" altLang="en-US" sz="2800" dirty="0" smtClean="0"/>
              <a:t>名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以</a:t>
            </a:r>
            <a:r>
              <a:rPr lang="zh-CN" altLang="en-US" sz="2800" dirty="0"/>
              <a:t>感谢</a:t>
            </a:r>
            <a:r>
              <a:rPr lang="zh-CN" altLang="en-US" sz="2800" dirty="0" smtClean="0"/>
              <a:t>称</a:t>
            </a:r>
            <a:r>
              <a:rPr lang="zh-CN" altLang="en-US" sz="2800" dirty="0"/>
              <a:t>祂</a:t>
            </a:r>
            <a:r>
              <a:rPr lang="zh-CN" altLang="en-US" sz="2800" dirty="0" smtClean="0"/>
              <a:t>为大</a:t>
            </a:r>
            <a:endParaRPr lang="zh-CN" altLang="en-US" sz="2800" dirty="0"/>
          </a:p>
          <a:p>
            <a:pPr marL="0" indent="0">
              <a:buNone/>
            </a:pPr>
            <a:r>
              <a:rPr lang="en-US" altLang="zh-CN" sz="2800" dirty="0" smtClean="0"/>
              <a:t>	  31 	 </a:t>
            </a:r>
            <a:r>
              <a:rPr lang="zh-CN" altLang="en-US" sz="2800" dirty="0" smtClean="0"/>
              <a:t>这</a:t>
            </a:r>
            <a:r>
              <a:rPr lang="zh-CN" altLang="en-US" sz="2800" dirty="0"/>
              <a:t>便</a:t>
            </a:r>
            <a:r>
              <a:rPr lang="zh-CN" altLang="en-US" sz="2800" dirty="0">
                <a:solidFill>
                  <a:srgbClr val="FF0000"/>
                </a:solidFill>
              </a:rPr>
              <a:t>叫耶和华喜悦</a:t>
            </a:r>
            <a:r>
              <a:rPr lang="zh-CN" altLang="en-US" sz="2800" dirty="0"/>
              <a:t>，</a:t>
            </a:r>
            <a:r>
              <a:rPr lang="zh-CN" altLang="en-US" sz="2800" dirty="0">
                <a:solidFill>
                  <a:srgbClr val="FF0000"/>
                </a:solidFill>
              </a:rPr>
              <a:t>胜似献牛，或是</a:t>
            </a:r>
            <a:r>
              <a:rPr lang="zh-CN" altLang="en-US" sz="2800" dirty="0" smtClean="0">
                <a:solidFill>
                  <a:srgbClr val="FF0000"/>
                </a:solidFill>
              </a:rPr>
              <a:t>献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	</a:t>
            </a:r>
            <a:r>
              <a:rPr lang="en-US" altLang="zh-CN" sz="2800" dirty="0" smtClean="0">
                <a:solidFill>
                  <a:srgbClr val="FF0000"/>
                </a:solidFill>
              </a:rPr>
              <a:t>	</a:t>
            </a:r>
            <a:r>
              <a:rPr lang="zh-CN" altLang="en-US" sz="2800" dirty="0" smtClean="0">
                <a:solidFill>
                  <a:srgbClr val="FF0000"/>
                </a:solidFill>
              </a:rPr>
              <a:t>有角有</a:t>
            </a:r>
            <a:r>
              <a:rPr lang="zh-CN" altLang="en-US" sz="2800" dirty="0">
                <a:solidFill>
                  <a:srgbClr val="FF0000"/>
                </a:solidFill>
              </a:rPr>
              <a:t>蹄的公牛。</a:t>
            </a:r>
          </a:p>
          <a:p>
            <a:endParaRPr lang="en-US" altLang="zh-CN" sz="2800" dirty="0" smtClean="0"/>
          </a:p>
          <a:p>
            <a:pPr marL="0" indent="0">
              <a:buNone/>
            </a:pPr>
            <a:r>
              <a:rPr lang="zh-CN" altLang="en-US" sz="2800" dirty="0"/>
              <a:t>诗</a:t>
            </a:r>
            <a:r>
              <a:rPr lang="zh-CN" altLang="en-US" sz="2800" dirty="0" smtClean="0"/>
              <a:t>篇</a:t>
            </a:r>
            <a:r>
              <a:rPr lang="en-US" altLang="zh-CN" sz="2800" dirty="0" smtClean="0"/>
              <a:t>22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3	  </a:t>
            </a:r>
            <a:r>
              <a:rPr lang="zh-CN" altLang="en-US" sz="2800" dirty="0" smtClean="0"/>
              <a:t>但</a:t>
            </a:r>
            <a:r>
              <a:rPr lang="zh-CN" altLang="en-US" sz="2800" dirty="0"/>
              <a:t>祢</a:t>
            </a:r>
            <a:r>
              <a:rPr lang="zh-CN" altLang="en-US" sz="2800" dirty="0" smtClean="0"/>
              <a:t>是</a:t>
            </a:r>
            <a:r>
              <a:rPr lang="zh-CN" altLang="en-US" sz="2800" dirty="0"/>
              <a:t>圣洁的，是</a:t>
            </a:r>
            <a:r>
              <a:rPr lang="zh-CN" altLang="en-US" sz="2800" dirty="0">
                <a:solidFill>
                  <a:srgbClr val="FF0000"/>
                </a:solidFill>
              </a:rPr>
              <a:t>用以色列的赞美为</a:t>
            </a:r>
            <a:r>
              <a:rPr lang="zh-CN" altLang="en-US" sz="2800" dirty="0" smtClean="0">
                <a:solidFill>
                  <a:srgbClr val="FF0000"/>
                </a:solidFill>
              </a:rPr>
              <a:t>宝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	</a:t>
            </a:r>
            <a:r>
              <a:rPr lang="en-US" altLang="zh-CN" sz="2800" dirty="0" smtClean="0">
                <a:solidFill>
                  <a:srgbClr val="FF0000"/>
                </a:solidFill>
              </a:rPr>
              <a:t>	  </a:t>
            </a:r>
            <a:r>
              <a:rPr lang="zh-CN" altLang="en-US" sz="2800" dirty="0" smtClean="0">
                <a:solidFill>
                  <a:srgbClr val="FF0000"/>
                </a:solidFill>
              </a:rPr>
              <a:t>座的。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968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使徒行传</a:t>
            </a:r>
            <a:r>
              <a:rPr lang="en-US" altLang="zh-CN" dirty="0" smtClean="0"/>
              <a:t>13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大卫在世的时候，遵行了神的旨意，就睡了，（或作大卫</a:t>
            </a:r>
            <a:r>
              <a:rPr lang="zh-CN" altLang="en-US" dirty="0">
                <a:solidFill>
                  <a:srgbClr val="FF0000"/>
                </a:solidFill>
              </a:rPr>
              <a:t>按神的旨意服事了他那一世的人就睡了</a:t>
            </a:r>
            <a:r>
              <a:rPr lang="zh-CN" altLang="en-US" dirty="0"/>
              <a:t>）。归到他祖宗那里，已见朽坏。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455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启示录</a:t>
            </a:r>
            <a:r>
              <a:rPr lang="en-US" altLang="zh-CN" dirty="0" smtClean="0"/>
              <a:t>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9</a:t>
            </a:r>
            <a:r>
              <a:rPr lang="zh-CN" altLang="en-US" dirty="0" smtClean="0"/>
              <a:t>他</a:t>
            </a:r>
            <a:r>
              <a:rPr lang="zh-CN" altLang="en-US" dirty="0"/>
              <a:t>们唱</a:t>
            </a:r>
            <a:r>
              <a:rPr lang="zh-CN" altLang="en-US" dirty="0">
                <a:solidFill>
                  <a:srgbClr val="FF0000"/>
                </a:solidFill>
              </a:rPr>
              <a:t>新歌</a:t>
            </a:r>
            <a:r>
              <a:rPr lang="zh-CN" altLang="en-US" dirty="0"/>
              <a:t>，说，你配拿书卷，配揭开七印。因为你曾被杀，用自己的血从各族各方，各民各国</a:t>
            </a:r>
            <a:r>
              <a:rPr lang="zh-CN" altLang="en-US" dirty="0" smtClean="0"/>
              <a:t>中买了</a:t>
            </a:r>
            <a:r>
              <a:rPr lang="zh-CN" altLang="en-US" dirty="0"/>
              <a:t>人来，叫他们归于</a:t>
            </a:r>
            <a:r>
              <a:rPr lang="zh-CN" altLang="en-US" dirty="0" smtClean="0"/>
              <a:t>神</a:t>
            </a:r>
            <a:r>
              <a:rPr lang="en-US" altLang="zh-CN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895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罗马</a:t>
            </a:r>
            <a:r>
              <a:rPr lang="zh-CN" altLang="en-US" dirty="0" smtClean="0"/>
              <a:t>书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29</a:t>
            </a:r>
            <a:r>
              <a:rPr lang="zh-CN" altLang="en-US" dirty="0" smtClean="0"/>
              <a:t>难</a:t>
            </a:r>
            <a:r>
              <a:rPr lang="zh-CN" altLang="en-US" dirty="0"/>
              <a:t>道神只作犹太人的神吗？不也是作外邦人的神吗？是的，也作外邦人的神。</a:t>
            </a:r>
          </a:p>
          <a:p>
            <a:r>
              <a:rPr lang="en-US" altLang="zh-CN" dirty="0" smtClean="0"/>
              <a:t>30</a:t>
            </a:r>
            <a:r>
              <a:rPr lang="zh-CN" altLang="en-US" dirty="0" smtClean="0"/>
              <a:t>神</a:t>
            </a:r>
            <a:r>
              <a:rPr lang="zh-CN" altLang="en-US" dirty="0"/>
              <a:t>既是一</a:t>
            </a:r>
            <a:r>
              <a:rPr lang="zh-CN" altLang="en-US" dirty="0" smtClean="0"/>
              <a:t>位祂就</a:t>
            </a:r>
            <a:r>
              <a:rPr lang="zh-CN" altLang="en-US" dirty="0"/>
              <a:t>要因信称那受割礼的为义，也要因信称那未受割礼的为义。</a:t>
            </a:r>
          </a:p>
          <a:p>
            <a:pPr marL="0" indent="0">
              <a:buNone/>
            </a:pPr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430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以弗所书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/>
              <a:t>这</a:t>
            </a:r>
            <a:r>
              <a:rPr lang="zh-CN" altLang="en-US" dirty="0"/>
              <a:t>奥秘在以前的世代，没有叫人知道，像如今借着圣灵启</a:t>
            </a:r>
            <a:r>
              <a:rPr lang="zh-CN" altLang="en-US" dirty="0" smtClean="0"/>
              <a:t>示祂的</a:t>
            </a:r>
            <a:r>
              <a:rPr lang="zh-CN" altLang="en-US" dirty="0"/>
              <a:t>圣使徒和先知一样。</a:t>
            </a:r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这</a:t>
            </a:r>
            <a:r>
              <a:rPr lang="zh-CN" altLang="en-US" dirty="0"/>
              <a:t>奥秘就是外邦人在基督耶稣里，借着福音，得以同为后嗣，同为一体，同蒙应许。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62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24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800" dirty="0" smtClean="0"/>
              <a:t>马太福音</a:t>
            </a:r>
            <a:r>
              <a:rPr lang="en-US" altLang="zh-CN" sz="2800" dirty="0" smtClean="0"/>
              <a:t>28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18	</a:t>
            </a:r>
            <a:r>
              <a:rPr lang="zh-CN" altLang="en-US" sz="2800" dirty="0" smtClean="0"/>
              <a:t>耶</a:t>
            </a:r>
            <a:r>
              <a:rPr lang="zh-CN" altLang="en-US" sz="2800" dirty="0"/>
              <a:t>稣进前来，对他们说，</a:t>
            </a:r>
            <a:r>
              <a:rPr lang="zh-CN" altLang="en-US" sz="2800" dirty="0">
                <a:solidFill>
                  <a:srgbClr val="FF0000"/>
                </a:solidFill>
              </a:rPr>
              <a:t>天上</a:t>
            </a:r>
            <a:r>
              <a:rPr lang="zh-CN" altLang="en-US" sz="2800" dirty="0" smtClean="0">
                <a:solidFill>
                  <a:srgbClr val="FF0000"/>
                </a:solidFill>
              </a:rPr>
              <a:t>，</a:t>
            </a:r>
            <a:r>
              <a:rPr lang="en-US" altLang="zh-CN" sz="2800" dirty="0" smtClean="0">
                <a:solidFill>
                  <a:srgbClr val="FF0000"/>
                </a:solidFill>
              </a:rPr>
              <a:t>				</a:t>
            </a:r>
            <a:r>
              <a:rPr lang="zh-CN" altLang="en-US" sz="2800" dirty="0" smtClean="0">
                <a:solidFill>
                  <a:srgbClr val="FF0000"/>
                </a:solidFill>
              </a:rPr>
              <a:t>地下</a:t>
            </a:r>
            <a:r>
              <a:rPr lang="zh-CN" altLang="en-US" sz="2800" dirty="0">
                <a:solidFill>
                  <a:srgbClr val="FF0000"/>
                </a:solidFill>
              </a:rPr>
              <a:t>所有的权柄</a:t>
            </a:r>
            <a:r>
              <a:rPr lang="zh-CN" altLang="en-US" sz="2800" dirty="0"/>
              <a:t>，都赐给我了。</a:t>
            </a:r>
          </a:p>
          <a:p>
            <a:pPr marL="0" indent="0">
              <a:buNone/>
            </a:pPr>
            <a:r>
              <a:rPr lang="en-US" altLang="zh-CN" sz="2800" dirty="0" smtClean="0"/>
              <a:t>		</a:t>
            </a:r>
          </a:p>
          <a:p>
            <a:pPr marL="0" indent="0">
              <a:buNone/>
            </a:pPr>
            <a:r>
              <a:rPr lang="zh-CN" altLang="en-US" sz="2800" dirty="0"/>
              <a:t>罗马</a:t>
            </a:r>
            <a:r>
              <a:rPr lang="zh-CN" altLang="en-US" sz="2800" dirty="0" smtClean="0"/>
              <a:t>书</a:t>
            </a:r>
            <a:r>
              <a:rPr lang="en-US" altLang="zh-CN" sz="2800" dirty="0" smtClean="0"/>
              <a:t>8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22	</a:t>
            </a:r>
            <a:r>
              <a:rPr lang="zh-CN" altLang="en-US" sz="2800" dirty="0" smtClean="0"/>
              <a:t>我</a:t>
            </a:r>
            <a:r>
              <a:rPr lang="zh-CN" altLang="en-US" sz="2800" dirty="0"/>
              <a:t>们知道</a:t>
            </a:r>
            <a:r>
              <a:rPr lang="zh-CN" altLang="en-US" sz="2800" dirty="0">
                <a:solidFill>
                  <a:srgbClr val="FF0000"/>
                </a:solidFill>
              </a:rPr>
              <a:t>一切受造之物</a:t>
            </a:r>
            <a:r>
              <a:rPr lang="zh-CN" altLang="en-US" sz="2800" dirty="0"/>
              <a:t>，一同</a:t>
            </a:r>
            <a:r>
              <a:rPr lang="zh-CN" altLang="en-US" sz="2800" dirty="0" smtClean="0">
                <a:solidFill>
                  <a:srgbClr val="FF0000"/>
                </a:solidFill>
              </a:rPr>
              <a:t>叹</a:t>
            </a:r>
            <a:r>
              <a:rPr lang="en-US" altLang="zh-CN" sz="2800" dirty="0" smtClean="0">
                <a:solidFill>
                  <a:srgbClr val="FF0000"/>
                </a:solidFill>
              </a:rPr>
              <a:t>			</a:t>
            </a:r>
            <a:r>
              <a:rPr lang="zh-CN" altLang="en-US" sz="2800" dirty="0" smtClean="0">
                <a:solidFill>
                  <a:srgbClr val="FF0000"/>
                </a:solidFill>
              </a:rPr>
              <a:t>息劳</a:t>
            </a:r>
            <a:r>
              <a:rPr lang="zh-CN" altLang="en-US" sz="2800" dirty="0">
                <a:solidFill>
                  <a:srgbClr val="FF0000"/>
                </a:solidFill>
              </a:rPr>
              <a:t>苦</a:t>
            </a:r>
            <a:r>
              <a:rPr lang="zh-CN" altLang="en-US" sz="2800" dirty="0"/>
              <a:t>，直到如今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marL="0" indent="0">
              <a:buNone/>
            </a:pPr>
            <a:endParaRPr lang="en-US" altLang="zh-CN" sz="2800" dirty="0" smtClean="0"/>
          </a:p>
          <a:p>
            <a:pPr marL="0" indent="0">
              <a:buNone/>
            </a:pPr>
            <a:r>
              <a:rPr lang="zh-CN" altLang="en-US" sz="2800" dirty="0" smtClean="0"/>
              <a:t>歌罗西书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20	</a:t>
            </a:r>
            <a:r>
              <a:rPr lang="zh-CN" altLang="en-US" sz="2800" dirty="0" smtClean="0"/>
              <a:t>既</a:t>
            </a:r>
            <a:r>
              <a:rPr lang="zh-CN" altLang="en-US" sz="2800" dirty="0"/>
              <a:t>然借</a:t>
            </a:r>
            <a:r>
              <a:rPr lang="zh-CN" altLang="en-US" sz="2800" dirty="0" smtClean="0"/>
              <a:t>着</a:t>
            </a:r>
            <a:r>
              <a:rPr lang="zh-CN" altLang="en-US" sz="2800" dirty="0"/>
              <a:t>祂</a:t>
            </a:r>
            <a:r>
              <a:rPr lang="zh-CN" altLang="en-US" sz="2800" dirty="0" smtClean="0"/>
              <a:t>在</a:t>
            </a:r>
            <a:r>
              <a:rPr lang="zh-CN" altLang="en-US" sz="2800" dirty="0"/>
              <a:t>十字架上所流的</a:t>
            </a:r>
            <a:r>
              <a:rPr lang="zh-CN" altLang="en-US" sz="2800" dirty="0" smtClean="0"/>
              <a:t>血</a:t>
            </a:r>
            <a:r>
              <a:rPr lang="en-US" altLang="zh-CN" sz="2800" dirty="0" smtClean="0"/>
              <a:t>,			</a:t>
            </a:r>
            <a:r>
              <a:rPr lang="zh-CN" altLang="en-US" sz="2800" dirty="0" smtClean="0"/>
              <a:t>成就</a:t>
            </a:r>
            <a:r>
              <a:rPr lang="zh-CN" altLang="en-US" sz="2800" dirty="0"/>
              <a:t>了和</a:t>
            </a:r>
            <a:r>
              <a:rPr lang="zh-CN" altLang="en-US" sz="2800" dirty="0" smtClean="0"/>
              <a:t>平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便</a:t>
            </a:r>
            <a:r>
              <a:rPr lang="zh-CN" altLang="en-US" sz="2800" dirty="0"/>
              <a:t>借</a:t>
            </a:r>
            <a:r>
              <a:rPr lang="zh-CN" altLang="en-US" sz="2800" dirty="0" smtClean="0"/>
              <a:t>着祂叫</a:t>
            </a:r>
            <a:r>
              <a:rPr lang="zh-CN" altLang="en-US" sz="2800" dirty="0">
                <a:solidFill>
                  <a:srgbClr val="FF0000"/>
                </a:solidFill>
              </a:rPr>
              <a:t>万</a:t>
            </a:r>
            <a:r>
              <a:rPr lang="zh-CN" altLang="en-US" sz="2800" dirty="0" smtClean="0">
                <a:solidFill>
                  <a:srgbClr val="FF0000"/>
                </a:solidFill>
              </a:rPr>
              <a:t>有</a:t>
            </a:r>
            <a:r>
              <a:rPr lang="en-US" altLang="zh-CN" sz="2800" dirty="0" smtClean="0"/>
              <a:t>,</a:t>
            </a:r>
            <a:r>
              <a:rPr lang="zh-CN" altLang="en-US" sz="2800" dirty="0" smtClean="0">
                <a:solidFill>
                  <a:srgbClr val="FF0000"/>
                </a:solidFill>
              </a:rPr>
              <a:t>无论</a:t>
            </a:r>
            <a:r>
              <a:rPr lang="en-US" altLang="zh-CN" sz="2800" dirty="0" smtClean="0">
                <a:solidFill>
                  <a:srgbClr val="FF0000"/>
                </a:solidFill>
              </a:rPr>
              <a:t>			</a:t>
            </a:r>
            <a:r>
              <a:rPr lang="zh-CN" altLang="en-US" sz="2800" dirty="0" smtClean="0">
                <a:solidFill>
                  <a:srgbClr val="FF0000"/>
                </a:solidFill>
              </a:rPr>
              <a:t>是地</a:t>
            </a:r>
            <a:r>
              <a:rPr lang="zh-CN" altLang="en-US" sz="2800" dirty="0">
                <a:solidFill>
                  <a:srgbClr val="FF0000"/>
                </a:solidFill>
              </a:rPr>
              <a:t>上</a:t>
            </a:r>
            <a:r>
              <a:rPr lang="zh-CN" altLang="en-US" sz="2800" dirty="0" smtClean="0">
                <a:solidFill>
                  <a:srgbClr val="FF0000"/>
                </a:solidFill>
              </a:rPr>
              <a:t>的</a:t>
            </a:r>
            <a:r>
              <a:rPr lang="en-US" altLang="zh-CN" sz="2800" dirty="0" smtClean="0">
                <a:solidFill>
                  <a:srgbClr val="FF0000"/>
                </a:solidFill>
              </a:rPr>
              <a:t>,</a:t>
            </a:r>
            <a:r>
              <a:rPr lang="zh-CN" altLang="en-US" sz="2800" dirty="0" smtClean="0">
                <a:solidFill>
                  <a:srgbClr val="FF0000"/>
                </a:solidFill>
              </a:rPr>
              <a:t>天</a:t>
            </a:r>
            <a:r>
              <a:rPr lang="zh-CN" altLang="en-US" sz="2800" dirty="0">
                <a:solidFill>
                  <a:srgbClr val="FF0000"/>
                </a:solidFill>
              </a:rPr>
              <a:t>上</a:t>
            </a:r>
            <a:r>
              <a:rPr lang="zh-CN" altLang="en-US" sz="2800" dirty="0" smtClean="0">
                <a:solidFill>
                  <a:srgbClr val="FF0000"/>
                </a:solidFill>
              </a:rPr>
              <a:t>的</a:t>
            </a:r>
            <a:r>
              <a:rPr lang="en-US" altLang="zh-CN" sz="2800" dirty="0" smtClean="0">
                <a:solidFill>
                  <a:srgbClr val="FF0000"/>
                </a:solidFill>
              </a:rPr>
              <a:t>,</a:t>
            </a:r>
            <a:r>
              <a:rPr lang="zh-CN" altLang="en-US" sz="2800" dirty="0" smtClean="0">
                <a:solidFill>
                  <a:srgbClr val="FF0000"/>
                </a:solidFill>
              </a:rPr>
              <a:t>都</a:t>
            </a:r>
            <a:r>
              <a:rPr lang="zh-CN" altLang="en-US" sz="2800" dirty="0">
                <a:solidFill>
                  <a:srgbClr val="FF0000"/>
                </a:solidFill>
              </a:rPr>
              <a:t>与自己和好</a:t>
            </a:r>
            <a:r>
              <a:rPr lang="zh-CN" altLang="en-US" sz="2800" dirty="0" smtClean="0">
                <a:solidFill>
                  <a:srgbClr val="FF0000"/>
                </a:solidFill>
              </a:rPr>
              <a:t>了</a:t>
            </a:r>
            <a:r>
              <a:rPr lang="en-US" altLang="zh-CN" sz="2800" dirty="0" smtClean="0"/>
              <a:t>.</a:t>
            </a:r>
          </a:p>
          <a:p>
            <a:pPr marL="0" indent="0">
              <a:buNone/>
            </a:pPr>
            <a:endParaRPr lang="en-US" altLang="zh-CN" sz="2800" dirty="0" smtClean="0"/>
          </a:p>
          <a:p>
            <a:pPr marL="0" indent="0">
              <a:buNone/>
            </a:pPr>
            <a:r>
              <a:rPr lang="zh-CN" altLang="en-US" sz="2800" dirty="0" smtClean="0"/>
              <a:t>以弗所书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10	</a:t>
            </a:r>
            <a:r>
              <a:rPr lang="zh-CN" altLang="en-US" sz="2800" dirty="0" smtClean="0"/>
              <a:t>要</a:t>
            </a:r>
            <a:r>
              <a:rPr lang="zh-CN" altLang="en-US" sz="2800" dirty="0"/>
              <a:t>照所安排</a:t>
            </a:r>
            <a:r>
              <a:rPr lang="zh-CN" altLang="en-US" sz="2800" dirty="0" smtClean="0"/>
              <a:t>的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在</a:t>
            </a:r>
            <a:r>
              <a:rPr lang="zh-CN" altLang="en-US" sz="2800" dirty="0"/>
              <a:t>日期满足的时</a:t>
            </a:r>
            <a:r>
              <a:rPr lang="zh-CN" altLang="en-US" sz="2800" dirty="0" smtClean="0"/>
              <a:t>候</a:t>
            </a:r>
            <a:r>
              <a:rPr lang="en-US" altLang="zh-CN" sz="2800" dirty="0" smtClean="0"/>
              <a:t>,			</a:t>
            </a:r>
            <a:r>
              <a:rPr lang="zh-CN" altLang="en-US" sz="2800" dirty="0" smtClean="0"/>
              <a:t>使</a:t>
            </a:r>
            <a:r>
              <a:rPr lang="zh-CN" altLang="en-US" sz="2800" dirty="0">
                <a:solidFill>
                  <a:srgbClr val="FF0000"/>
                </a:solidFill>
              </a:rPr>
              <a:t>天上地上一切所有</a:t>
            </a:r>
            <a:r>
              <a:rPr lang="zh-CN" altLang="en-US" sz="2800" dirty="0" smtClean="0">
                <a:solidFill>
                  <a:srgbClr val="FF0000"/>
                </a:solidFill>
              </a:rPr>
              <a:t>的</a:t>
            </a:r>
            <a:r>
              <a:rPr lang="en-US" altLang="zh-CN" sz="2800" dirty="0" smtClean="0"/>
              <a:t>,</a:t>
            </a:r>
            <a:r>
              <a:rPr lang="zh-CN" altLang="en-US" sz="2800" dirty="0" smtClean="0">
                <a:solidFill>
                  <a:srgbClr val="FF0000"/>
                </a:solidFill>
              </a:rPr>
              <a:t>都</a:t>
            </a:r>
            <a:r>
              <a:rPr lang="zh-CN" altLang="en-US" sz="2800" dirty="0">
                <a:solidFill>
                  <a:srgbClr val="FF0000"/>
                </a:solidFill>
              </a:rPr>
              <a:t>在基</a:t>
            </a:r>
            <a:r>
              <a:rPr lang="zh-CN" altLang="en-US" sz="2800" dirty="0" smtClean="0">
                <a:solidFill>
                  <a:srgbClr val="FF0000"/>
                </a:solidFill>
              </a:rPr>
              <a:t>督</a:t>
            </a:r>
            <a:r>
              <a:rPr lang="en-US" altLang="zh-CN" sz="2800" dirty="0" smtClean="0">
                <a:solidFill>
                  <a:srgbClr val="FF0000"/>
                </a:solidFill>
              </a:rPr>
              <a:t>			</a:t>
            </a:r>
            <a:r>
              <a:rPr lang="zh-CN" altLang="en-US" sz="2800" dirty="0" smtClean="0">
                <a:solidFill>
                  <a:srgbClr val="FF0000"/>
                </a:solidFill>
              </a:rPr>
              <a:t>里</a:t>
            </a:r>
            <a:r>
              <a:rPr lang="zh-CN" altLang="en-US" sz="2800" dirty="0">
                <a:solidFill>
                  <a:srgbClr val="FF0000"/>
                </a:solidFill>
              </a:rPr>
              <a:t>面同归于一。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2075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罗马书</a:t>
            </a:r>
            <a:r>
              <a:rPr lang="en-US" altLang="zh-CN" dirty="0" smtClean="0"/>
              <a:t>11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 smtClean="0"/>
              <a:t>15</a:t>
            </a:r>
            <a:r>
              <a:rPr lang="zh-CN" altLang="en-US" dirty="0" smtClean="0"/>
              <a:t>若</a:t>
            </a:r>
            <a:r>
              <a:rPr lang="zh-CN" altLang="en-US" dirty="0"/>
              <a:t>他</a:t>
            </a:r>
            <a:r>
              <a:rPr lang="zh-CN" altLang="en-US" dirty="0" smtClean="0"/>
              <a:t>们（犹太人）被</a:t>
            </a:r>
            <a:r>
              <a:rPr lang="zh-CN" altLang="en-US" dirty="0"/>
              <a:t>丢弃，天下就得与神和好，他</a:t>
            </a:r>
            <a:r>
              <a:rPr lang="zh-CN" altLang="en-US" dirty="0" smtClean="0"/>
              <a:t>们被</a:t>
            </a:r>
            <a:r>
              <a:rPr lang="zh-CN" altLang="en-US" dirty="0"/>
              <a:t>收纳，岂不是死而复生吗</a:t>
            </a:r>
            <a:r>
              <a:rPr lang="zh-CN" altLang="en-US" dirty="0" smtClean="0"/>
              <a:t>？</a:t>
            </a:r>
            <a:r>
              <a:rPr lang="en-US" altLang="zh-CN" dirty="0" smtClean="0"/>
              <a:t>……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25</a:t>
            </a:r>
            <a:r>
              <a:rPr lang="zh-CN" altLang="en-US" dirty="0" smtClean="0"/>
              <a:t>弟</a:t>
            </a:r>
            <a:r>
              <a:rPr lang="zh-CN" altLang="en-US" dirty="0"/>
              <a:t>兄们，我不愿意你们不知道这奥</a:t>
            </a:r>
            <a:r>
              <a:rPr lang="zh-CN" altLang="en-US" dirty="0" smtClean="0"/>
              <a:t>秘</a:t>
            </a:r>
            <a:r>
              <a:rPr lang="en-US" altLang="zh-CN" dirty="0" smtClean="0"/>
              <a:t>,</a:t>
            </a:r>
            <a:r>
              <a:rPr lang="zh-CN" altLang="en-US" dirty="0" smtClean="0"/>
              <a:t>就</a:t>
            </a:r>
            <a:r>
              <a:rPr lang="zh-CN" altLang="en-US" dirty="0"/>
              <a:t>是以色列人有几分是硬心的，</a:t>
            </a:r>
            <a:r>
              <a:rPr lang="zh-CN" altLang="en-US" dirty="0">
                <a:solidFill>
                  <a:srgbClr val="FF0000"/>
                </a:solidFill>
              </a:rPr>
              <a:t>等到外邦人的数目添满了。</a:t>
            </a:r>
          </a:p>
          <a:p>
            <a:r>
              <a:rPr lang="en-US" altLang="zh-CN" dirty="0" smtClean="0">
                <a:solidFill>
                  <a:srgbClr val="FF0000"/>
                </a:solidFill>
              </a:rPr>
              <a:t>26</a:t>
            </a:r>
            <a:r>
              <a:rPr lang="zh-CN" altLang="en-US" dirty="0" smtClean="0">
                <a:solidFill>
                  <a:srgbClr val="FF0000"/>
                </a:solidFill>
              </a:rPr>
              <a:t>于</a:t>
            </a:r>
            <a:r>
              <a:rPr lang="zh-CN" altLang="en-US" dirty="0">
                <a:solidFill>
                  <a:srgbClr val="FF0000"/>
                </a:solidFill>
              </a:rPr>
              <a:t>是以色列全家都要得救，</a:t>
            </a:r>
            <a:r>
              <a:rPr lang="zh-CN" altLang="en-US" dirty="0"/>
              <a:t>如经上所记，必有一位救主，从锡安出来，要消除雅各家的一切罪恶。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425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列王</a:t>
            </a:r>
            <a:r>
              <a:rPr lang="zh-CN" altLang="en-US" dirty="0" smtClean="0"/>
              <a:t>纪上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当</a:t>
            </a:r>
            <a:r>
              <a:rPr lang="zh-CN" altLang="en-US" dirty="0"/>
              <a:t>那些日子，百姓</a:t>
            </a:r>
            <a:r>
              <a:rPr lang="zh-CN" altLang="en-US" dirty="0">
                <a:solidFill>
                  <a:srgbClr val="FF0000"/>
                </a:solidFill>
              </a:rPr>
              <a:t>仍在丘坛</a:t>
            </a:r>
            <a:r>
              <a:rPr lang="zh-CN" altLang="en-US" dirty="0"/>
              <a:t>献祭，因为还没有为耶和华的名建殿。</a:t>
            </a:r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所</a:t>
            </a:r>
            <a:r>
              <a:rPr lang="zh-CN" altLang="en-US" dirty="0"/>
              <a:t>罗门爱耶和华，遵行他父亲大卫的律例，</a:t>
            </a:r>
            <a:r>
              <a:rPr lang="zh-CN" altLang="en-US" dirty="0">
                <a:solidFill>
                  <a:srgbClr val="FF0000"/>
                </a:solidFill>
              </a:rPr>
              <a:t>只是还在丘坛献祭烧香</a:t>
            </a:r>
            <a:r>
              <a:rPr lang="zh-CN" altLang="en-US" dirty="0"/>
              <a:t>。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所</a:t>
            </a:r>
            <a:r>
              <a:rPr lang="zh-CN" altLang="en-US" dirty="0"/>
              <a:t>罗门王上基遍去献祭。因为在那里有</a:t>
            </a:r>
            <a:r>
              <a:rPr lang="zh-CN" altLang="en-US" dirty="0">
                <a:solidFill>
                  <a:srgbClr val="FF0000"/>
                </a:solidFill>
              </a:rPr>
              <a:t>极大的丘</a:t>
            </a:r>
            <a:r>
              <a:rPr lang="zh-CN" altLang="en-US" dirty="0" smtClean="0">
                <a:solidFill>
                  <a:srgbClr val="FF0000"/>
                </a:solidFill>
              </a:rPr>
              <a:t>坛，</a:t>
            </a:r>
            <a:r>
              <a:rPr lang="zh-CN" altLang="en-US" dirty="0" smtClean="0"/>
              <a:t>他</a:t>
            </a:r>
            <a:r>
              <a:rPr lang="zh-CN" altLang="en-US" dirty="0"/>
              <a:t>在那坛上献一千牺牲作燔祭。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029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列王纪上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15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20</a:t>
            </a:r>
            <a:r>
              <a:rPr lang="zh-CN" altLang="en-US" dirty="0" smtClean="0">
                <a:solidFill>
                  <a:srgbClr val="FF0000"/>
                </a:solidFill>
              </a:rPr>
              <a:t>只</a:t>
            </a:r>
            <a:r>
              <a:rPr lang="zh-CN" altLang="en-US" dirty="0">
                <a:solidFill>
                  <a:srgbClr val="FF0000"/>
                </a:solidFill>
              </a:rPr>
              <a:t>是丘坛还没有废去</a:t>
            </a:r>
            <a:r>
              <a:rPr lang="zh-CN" altLang="en-US" dirty="0"/>
              <a:t>。亚撒一生却向耶和华存诚实的心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22</a:t>
            </a:r>
            <a:r>
              <a:rPr lang="zh-CN" altLang="en-US" dirty="0" smtClean="0"/>
              <a:t>：</a:t>
            </a:r>
            <a:r>
              <a:rPr lang="en-US" altLang="zh-CN" dirty="0" smtClean="0"/>
              <a:t>43</a:t>
            </a:r>
            <a:r>
              <a:rPr lang="zh-CN" altLang="en-US" dirty="0" smtClean="0"/>
              <a:t>约</a:t>
            </a:r>
            <a:r>
              <a:rPr lang="zh-CN" altLang="en-US" dirty="0"/>
              <a:t>沙法行他父亲亚撒所行的道，不偏离左右，行耶和华眼中看为正的事。</a:t>
            </a:r>
            <a:r>
              <a:rPr lang="zh-CN" altLang="en-US" dirty="0">
                <a:solidFill>
                  <a:srgbClr val="FF0000"/>
                </a:solidFill>
              </a:rPr>
              <a:t>只是丘坛还没有废去，百姓仍在那里献祭烧香</a:t>
            </a:r>
            <a:r>
              <a:rPr lang="zh-CN" altLang="en-US" dirty="0" smtClean="0">
                <a:solidFill>
                  <a:srgbClr val="FF0000"/>
                </a:solidFill>
              </a:rPr>
              <a:t>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zh-CN" altLang="en-US" dirty="0"/>
          </a:p>
          <a:p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830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列王纪下</a:t>
            </a:r>
            <a:r>
              <a:rPr lang="en-US" altLang="zh-CN" dirty="0" smtClean="0"/>
              <a:t>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希</a:t>
            </a:r>
            <a:r>
              <a:rPr lang="zh-CN" altLang="en-US" dirty="0"/>
              <a:t>西家行耶和华眼中看为正的事，效法他祖大卫一切所行的。</a:t>
            </a:r>
          </a:p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>
                <a:solidFill>
                  <a:srgbClr val="FF0000"/>
                </a:solidFill>
              </a:rPr>
              <a:t>他</a:t>
            </a:r>
            <a:r>
              <a:rPr lang="zh-CN" altLang="en-US" dirty="0">
                <a:solidFill>
                  <a:srgbClr val="FF0000"/>
                </a:solidFill>
              </a:rPr>
              <a:t>废去丘坛</a:t>
            </a:r>
            <a:r>
              <a:rPr lang="zh-CN" altLang="en-US" dirty="0"/>
              <a:t>，毁坏柱像，砍下木偶，打碎摩西所造的铜蛇，因为到那时以色列人仍向铜蛇烧香。希西家叫铜蛇为铜</a:t>
            </a:r>
            <a:r>
              <a:rPr lang="zh-CN" altLang="en-US" dirty="0" smtClean="0"/>
              <a:t>块。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 smtClean="0"/>
              <a:t>5</a:t>
            </a:r>
            <a:r>
              <a:rPr lang="zh-CN" altLang="en-US" dirty="0" smtClean="0"/>
              <a:t>希</a:t>
            </a:r>
            <a:r>
              <a:rPr lang="zh-CN" altLang="en-US" dirty="0"/>
              <a:t>西家倚靠耶和华以色列的神，在他前后的犹大列王中没有一个及他的。</a:t>
            </a:r>
          </a:p>
          <a:p>
            <a:pPr marL="0" indent="0">
              <a:buNone/>
            </a:pPr>
            <a:r>
              <a:rPr lang="en-US" altLang="zh-CN" dirty="0" smtClean="0"/>
              <a:t>6</a:t>
            </a:r>
            <a:r>
              <a:rPr lang="zh-CN" altLang="en-US" dirty="0" smtClean="0"/>
              <a:t>因</a:t>
            </a:r>
            <a:r>
              <a:rPr lang="zh-CN" altLang="en-US" dirty="0"/>
              <a:t>为他专靠耶和华，总不离开，谨守耶和华所吩咐摩西的诫命。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51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6882</TotalTime>
  <Words>1840</Words>
  <Application>Microsoft Office PowerPoint</Application>
  <PresentationFormat>On-screen Show (4:3)</PresentationFormat>
  <Paragraphs>85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2016年3至5月主日学</vt:lpstr>
      <vt:lpstr>PowerPoint Presentation</vt:lpstr>
      <vt:lpstr>出埃及记19章</vt:lpstr>
      <vt:lpstr>撒母耳记上8章</vt:lpstr>
      <vt:lpstr>PowerPoint Presentation</vt:lpstr>
      <vt:lpstr>PowerPoint Presentation</vt:lpstr>
      <vt:lpstr>雅各书4：8</vt:lpstr>
      <vt:lpstr>撒母耳记23章</vt:lpstr>
      <vt:lpstr>使徒行传15章</vt:lpstr>
      <vt:lpstr>撒母耳记22章</vt:lpstr>
      <vt:lpstr>使徒行传2章</vt:lpstr>
      <vt:lpstr>申命记</vt:lpstr>
      <vt:lpstr>PowerPoint Presentation</vt:lpstr>
      <vt:lpstr>使徒行传13：36</vt:lpstr>
      <vt:lpstr>启示录5章</vt:lpstr>
      <vt:lpstr>罗马书3章</vt:lpstr>
      <vt:lpstr>以弗所书3章</vt:lpstr>
      <vt:lpstr>PowerPoint Presentation</vt:lpstr>
      <vt:lpstr>罗马书11章</vt:lpstr>
      <vt:lpstr>列王纪上3章</vt:lpstr>
      <vt:lpstr>列王纪上</vt:lpstr>
      <vt:lpstr>列王纪下18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2016年3至5月主日学</dc:title>
  <dc:creator>zunde yang</dc:creator>
  <cp:lastModifiedBy>zunde yang</cp:lastModifiedBy>
  <cp:revision>34</cp:revision>
  <dcterms:created xsi:type="dcterms:W3CDTF">2016-02-29T22:00:41Z</dcterms:created>
  <dcterms:modified xsi:type="dcterms:W3CDTF">2016-03-20T15:39:50Z</dcterms:modified>
</cp:coreProperties>
</file>