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83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85" r:id="rId16"/>
    <p:sldId id="272" r:id="rId17"/>
    <p:sldId id="273" r:id="rId18"/>
    <p:sldId id="274" r:id="rId19"/>
    <p:sldId id="275" r:id="rId20"/>
    <p:sldId id="276" r:id="rId21"/>
    <p:sldId id="279" r:id="rId22"/>
    <p:sldId id="280" r:id="rId23"/>
    <p:sldId id="281" r:id="rId24"/>
    <p:sldId id="282" r:id="rId25"/>
    <p:sldId id="284" r:id="rId2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1" d="100"/>
          <a:sy n="41" d="100"/>
        </p:scale>
        <p:origin x="-72" y="-41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426DF-AC3B-4EB1-8284-D4FF4400C861}" type="datetimeFigureOut">
              <a:rPr lang="en-US" smtClean="0"/>
              <a:t>3/27/2016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BAE341-2F8C-4D12-BE89-09E5374AE5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23552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426DF-AC3B-4EB1-8284-D4FF4400C861}" type="datetimeFigureOut">
              <a:rPr lang="en-US" smtClean="0"/>
              <a:t>3/27/2016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BAE341-2F8C-4D12-BE89-09E5374AE5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84704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426DF-AC3B-4EB1-8284-D4FF4400C861}" type="datetimeFigureOut">
              <a:rPr lang="en-US" smtClean="0"/>
              <a:t>3/27/2016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BAE341-2F8C-4D12-BE89-09E5374AE5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97712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426DF-AC3B-4EB1-8284-D4FF4400C861}" type="datetimeFigureOut">
              <a:rPr lang="en-US" smtClean="0"/>
              <a:t>3/27/2016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BAE341-2F8C-4D12-BE89-09E5374AE5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75361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426DF-AC3B-4EB1-8284-D4FF4400C861}" type="datetimeFigureOut">
              <a:rPr lang="en-US" smtClean="0"/>
              <a:t>3/27/2016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BAE341-2F8C-4D12-BE89-09E5374AE5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0032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426DF-AC3B-4EB1-8284-D4FF4400C861}" type="datetimeFigureOut">
              <a:rPr lang="en-US" smtClean="0"/>
              <a:t>3/27/2016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BAE341-2F8C-4D12-BE89-09E5374AE5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71794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426DF-AC3B-4EB1-8284-D4FF4400C861}" type="datetimeFigureOut">
              <a:rPr lang="en-US" smtClean="0"/>
              <a:t>3/27/2016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BAE341-2F8C-4D12-BE89-09E5374AE5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6313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426DF-AC3B-4EB1-8284-D4FF4400C861}" type="datetimeFigureOut">
              <a:rPr lang="en-US" smtClean="0"/>
              <a:t>3/27/2016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BAE341-2F8C-4D12-BE89-09E5374AE5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79123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426DF-AC3B-4EB1-8284-D4FF4400C861}" type="datetimeFigureOut">
              <a:rPr lang="en-US" smtClean="0"/>
              <a:t>3/27/2016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BAE341-2F8C-4D12-BE89-09E5374AE5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90125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426DF-AC3B-4EB1-8284-D4FF4400C861}" type="datetimeFigureOut">
              <a:rPr lang="en-US" smtClean="0"/>
              <a:t>3/27/2016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BAE341-2F8C-4D12-BE89-09E5374AE5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38966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426DF-AC3B-4EB1-8284-D4FF4400C861}" type="datetimeFigureOut">
              <a:rPr lang="en-US" smtClean="0"/>
              <a:t>3/27/2016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BAE341-2F8C-4D12-BE89-09E5374AE5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12038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3426DF-AC3B-4EB1-8284-D4FF4400C861}" type="datetimeFigureOut">
              <a:rPr lang="en-US" smtClean="0"/>
              <a:t>3/27/2016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BAE341-2F8C-4D12-BE89-09E5374AE5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24602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2016</a:t>
            </a:r>
            <a:r>
              <a:rPr lang="zh-CN" altLang="en-US" dirty="0" smtClean="0"/>
              <a:t>年</a:t>
            </a:r>
            <a:r>
              <a:rPr lang="en-US" dirty="0" smtClean="0"/>
              <a:t>3</a:t>
            </a:r>
            <a:r>
              <a:rPr lang="zh-CN" altLang="en-US" dirty="0" smtClean="0"/>
              <a:t>至</a:t>
            </a:r>
            <a:r>
              <a:rPr lang="en-US" dirty="0" smtClean="0"/>
              <a:t>5</a:t>
            </a:r>
            <a:r>
              <a:rPr lang="zh-CN" altLang="en-US" dirty="0" smtClean="0"/>
              <a:t>月主日学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CN" altLang="en-US" dirty="0" smtClean="0"/>
              <a:t>历代志上下第四课</a:t>
            </a:r>
            <a:endParaRPr lang="en-US" altLang="zh-CN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84925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28600"/>
            <a:ext cx="8229600" cy="1143000"/>
          </a:xfrm>
        </p:spPr>
        <p:txBody>
          <a:bodyPr>
            <a:normAutofit/>
          </a:bodyPr>
          <a:lstStyle/>
          <a:p>
            <a:r>
              <a:rPr lang="zh-CN" altLang="en-US" sz="3600" dirty="0" smtClean="0"/>
              <a:t>圣灵</a:t>
            </a:r>
            <a:endParaRPr lang="en-US" sz="3600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9"/>
          <a:stretch/>
        </p:blipFill>
        <p:spPr bwMode="auto">
          <a:xfrm>
            <a:off x="1066800" y="731520"/>
            <a:ext cx="7385229" cy="6126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856890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shenshi777.com/UploadFiles/201006/20100614124446868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18" b="4762"/>
          <a:stretch/>
        </p:blipFill>
        <p:spPr bwMode="auto">
          <a:xfrm>
            <a:off x="457202" y="185057"/>
            <a:ext cx="8008330" cy="62266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http://shenshi777.com/UploadFiles/201006/20100614124446868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18" b="4762"/>
          <a:stretch/>
        </p:blipFill>
        <p:spPr bwMode="auto">
          <a:xfrm>
            <a:off x="609602" y="337457"/>
            <a:ext cx="8008330" cy="62266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323454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启示录</a:t>
            </a:r>
            <a:r>
              <a:rPr lang="en-US" altLang="zh-CN" dirty="0" smtClean="0"/>
              <a:t>5</a:t>
            </a:r>
            <a:r>
              <a:rPr lang="zh-CN" altLang="en-US" dirty="0" smtClean="0"/>
              <a:t>章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9</a:t>
            </a:r>
            <a:r>
              <a:rPr lang="zh-CN" altLang="en-US" dirty="0" smtClean="0"/>
              <a:t>他</a:t>
            </a:r>
            <a:r>
              <a:rPr lang="zh-CN" altLang="en-US" dirty="0"/>
              <a:t>们唱</a:t>
            </a:r>
            <a:r>
              <a:rPr lang="zh-CN" altLang="en-US" dirty="0">
                <a:solidFill>
                  <a:srgbClr val="FF0000"/>
                </a:solidFill>
              </a:rPr>
              <a:t>新歌</a:t>
            </a:r>
            <a:r>
              <a:rPr lang="zh-CN" altLang="en-US" dirty="0"/>
              <a:t>，说，你配拿书卷，配揭开七印。因为你曾被杀，用自己的血从各族各方，各民各国</a:t>
            </a:r>
            <a:r>
              <a:rPr lang="zh-CN" altLang="en-US" dirty="0" smtClean="0"/>
              <a:t>中买了</a:t>
            </a:r>
            <a:r>
              <a:rPr lang="zh-CN" altLang="en-US" dirty="0"/>
              <a:t>人来，叫他们归于</a:t>
            </a:r>
            <a:r>
              <a:rPr lang="zh-CN" altLang="en-US" dirty="0" smtClean="0"/>
              <a:t>神</a:t>
            </a:r>
            <a:r>
              <a:rPr lang="en-US" altLang="zh-CN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52727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罗马</a:t>
            </a:r>
            <a:r>
              <a:rPr lang="zh-CN" altLang="en-US" dirty="0" smtClean="0"/>
              <a:t>书</a:t>
            </a:r>
            <a:r>
              <a:rPr lang="en-US" altLang="zh-CN" dirty="0" smtClean="0"/>
              <a:t>3</a:t>
            </a:r>
            <a:r>
              <a:rPr lang="zh-CN" altLang="en-US" dirty="0" smtClean="0"/>
              <a:t>章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29</a:t>
            </a:r>
            <a:r>
              <a:rPr lang="zh-CN" altLang="en-US" dirty="0" smtClean="0"/>
              <a:t>难</a:t>
            </a:r>
            <a:r>
              <a:rPr lang="zh-CN" altLang="en-US" dirty="0"/>
              <a:t>道神只作犹太人的神吗？不也是作外邦人的神吗？是的，也作外邦人的神。</a:t>
            </a:r>
          </a:p>
          <a:p>
            <a:r>
              <a:rPr lang="en-US" altLang="zh-CN" dirty="0" smtClean="0"/>
              <a:t>30</a:t>
            </a:r>
            <a:r>
              <a:rPr lang="zh-CN" altLang="en-US" dirty="0" smtClean="0"/>
              <a:t>神</a:t>
            </a:r>
            <a:r>
              <a:rPr lang="zh-CN" altLang="en-US" dirty="0"/>
              <a:t>既是一</a:t>
            </a:r>
            <a:r>
              <a:rPr lang="zh-CN" altLang="en-US" dirty="0" smtClean="0"/>
              <a:t>位祂就</a:t>
            </a:r>
            <a:r>
              <a:rPr lang="zh-CN" altLang="en-US" dirty="0"/>
              <a:t>要因信称那受割礼的为义，也要因信称那未受割礼的为义。</a:t>
            </a:r>
          </a:p>
          <a:p>
            <a:pPr marL="0" indent="0">
              <a:buNone/>
            </a:pPr>
            <a:r>
              <a:rPr lang="zh-CN" altLang="en-US" dirty="0"/>
              <a:t/>
            </a:r>
            <a:br>
              <a:rPr lang="zh-CN" alt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88775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以弗所书</a:t>
            </a:r>
            <a:r>
              <a:rPr lang="en-US" altLang="zh-CN" dirty="0" smtClean="0"/>
              <a:t>3</a:t>
            </a:r>
            <a:r>
              <a:rPr lang="zh-CN" altLang="en-US" dirty="0" smtClean="0"/>
              <a:t>章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5</a:t>
            </a:r>
            <a:r>
              <a:rPr lang="zh-CN" altLang="en-US" dirty="0" smtClean="0"/>
              <a:t>这</a:t>
            </a:r>
            <a:r>
              <a:rPr lang="zh-CN" altLang="en-US" dirty="0"/>
              <a:t>奥秘在以前的世代，没有叫人知道，像如今借着圣灵启</a:t>
            </a:r>
            <a:r>
              <a:rPr lang="zh-CN" altLang="en-US" dirty="0" smtClean="0"/>
              <a:t>示祂的</a:t>
            </a:r>
            <a:r>
              <a:rPr lang="zh-CN" altLang="en-US" dirty="0"/>
              <a:t>圣使徒和先知一样。</a:t>
            </a:r>
          </a:p>
          <a:p>
            <a:r>
              <a:rPr lang="en-US" altLang="zh-CN" dirty="0" smtClean="0"/>
              <a:t>6</a:t>
            </a:r>
            <a:r>
              <a:rPr lang="zh-CN" altLang="en-US" dirty="0" smtClean="0">
                <a:solidFill>
                  <a:srgbClr val="FF0000"/>
                </a:solidFill>
              </a:rPr>
              <a:t>这</a:t>
            </a:r>
            <a:r>
              <a:rPr lang="zh-CN" altLang="en-US" dirty="0">
                <a:solidFill>
                  <a:srgbClr val="FF0000"/>
                </a:solidFill>
              </a:rPr>
              <a:t>奥秘就是外邦人在基督耶稣里，借着福音，得以同为后嗣，同为一体，同蒙应许。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84199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304800" y="152400"/>
            <a:ext cx="8229600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zh-CN" altLang="en-US" sz="2800" dirty="0" smtClean="0"/>
              <a:t>马太福音</a:t>
            </a:r>
            <a:r>
              <a:rPr lang="en-US" altLang="zh-CN" sz="2800" dirty="0" smtClean="0"/>
              <a:t>28</a:t>
            </a:r>
            <a:r>
              <a:rPr lang="zh-CN" altLang="en-US" sz="2800" dirty="0" smtClean="0"/>
              <a:t>：</a:t>
            </a:r>
            <a:r>
              <a:rPr lang="en-US" altLang="zh-CN" sz="2800" dirty="0" smtClean="0"/>
              <a:t>18	</a:t>
            </a:r>
            <a:r>
              <a:rPr lang="zh-CN" altLang="en-US" sz="2800" dirty="0" smtClean="0"/>
              <a:t>耶</a:t>
            </a:r>
            <a:r>
              <a:rPr lang="zh-CN" altLang="en-US" sz="2800" dirty="0"/>
              <a:t>稣进前来，对他们说，</a:t>
            </a:r>
            <a:r>
              <a:rPr lang="zh-CN" altLang="en-US" sz="2800" dirty="0">
                <a:solidFill>
                  <a:srgbClr val="FF0000"/>
                </a:solidFill>
              </a:rPr>
              <a:t>天上</a:t>
            </a:r>
            <a:r>
              <a:rPr lang="zh-CN" altLang="en-US" sz="2800" dirty="0" smtClean="0">
                <a:solidFill>
                  <a:srgbClr val="FF0000"/>
                </a:solidFill>
              </a:rPr>
              <a:t>，</a:t>
            </a:r>
            <a:r>
              <a:rPr lang="en-US" altLang="zh-CN" sz="2800" dirty="0" smtClean="0">
                <a:solidFill>
                  <a:srgbClr val="FF0000"/>
                </a:solidFill>
              </a:rPr>
              <a:t>				</a:t>
            </a:r>
            <a:r>
              <a:rPr lang="zh-CN" altLang="en-US" sz="2800" dirty="0" smtClean="0">
                <a:solidFill>
                  <a:srgbClr val="FF0000"/>
                </a:solidFill>
              </a:rPr>
              <a:t>地下</a:t>
            </a:r>
            <a:r>
              <a:rPr lang="zh-CN" altLang="en-US" sz="2800" dirty="0">
                <a:solidFill>
                  <a:srgbClr val="FF0000"/>
                </a:solidFill>
              </a:rPr>
              <a:t>所有的权柄</a:t>
            </a:r>
            <a:r>
              <a:rPr lang="zh-CN" altLang="en-US" sz="2800" dirty="0"/>
              <a:t>，都赐给我了。</a:t>
            </a:r>
          </a:p>
          <a:p>
            <a:pPr marL="0" indent="0">
              <a:buNone/>
            </a:pPr>
            <a:r>
              <a:rPr lang="en-US" altLang="zh-CN" sz="2800" dirty="0" smtClean="0"/>
              <a:t>		</a:t>
            </a:r>
          </a:p>
          <a:p>
            <a:pPr marL="0" indent="0">
              <a:buNone/>
            </a:pPr>
            <a:r>
              <a:rPr lang="zh-CN" altLang="en-US" sz="2800" dirty="0"/>
              <a:t>罗马</a:t>
            </a:r>
            <a:r>
              <a:rPr lang="zh-CN" altLang="en-US" sz="2800" dirty="0" smtClean="0"/>
              <a:t>书</a:t>
            </a:r>
            <a:r>
              <a:rPr lang="en-US" altLang="zh-CN" sz="2800" dirty="0" smtClean="0"/>
              <a:t>8</a:t>
            </a:r>
            <a:r>
              <a:rPr lang="zh-CN" altLang="en-US" sz="2800" dirty="0" smtClean="0"/>
              <a:t>：</a:t>
            </a:r>
            <a:r>
              <a:rPr lang="en-US" altLang="zh-CN" sz="2800" dirty="0" smtClean="0"/>
              <a:t>22	</a:t>
            </a:r>
            <a:r>
              <a:rPr lang="zh-CN" altLang="en-US" sz="2800" dirty="0" smtClean="0"/>
              <a:t>我</a:t>
            </a:r>
            <a:r>
              <a:rPr lang="zh-CN" altLang="en-US" sz="2800" dirty="0"/>
              <a:t>们知道</a:t>
            </a:r>
            <a:r>
              <a:rPr lang="zh-CN" altLang="en-US" sz="2800" dirty="0">
                <a:solidFill>
                  <a:srgbClr val="FF0000"/>
                </a:solidFill>
              </a:rPr>
              <a:t>一切受造之物</a:t>
            </a:r>
            <a:r>
              <a:rPr lang="zh-CN" altLang="en-US" sz="2800" dirty="0"/>
              <a:t>，一同</a:t>
            </a:r>
            <a:r>
              <a:rPr lang="zh-CN" altLang="en-US" sz="2800" dirty="0" smtClean="0">
                <a:solidFill>
                  <a:srgbClr val="FF0000"/>
                </a:solidFill>
              </a:rPr>
              <a:t>叹</a:t>
            </a:r>
            <a:r>
              <a:rPr lang="en-US" altLang="zh-CN" sz="2800" dirty="0" smtClean="0">
                <a:solidFill>
                  <a:srgbClr val="FF0000"/>
                </a:solidFill>
              </a:rPr>
              <a:t>			</a:t>
            </a:r>
            <a:r>
              <a:rPr lang="zh-CN" altLang="en-US" sz="2800" dirty="0" smtClean="0">
                <a:solidFill>
                  <a:srgbClr val="FF0000"/>
                </a:solidFill>
              </a:rPr>
              <a:t>息劳</a:t>
            </a:r>
            <a:r>
              <a:rPr lang="zh-CN" altLang="en-US" sz="2800" dirty="0">
                <a:solidFill>
                  <a:srgbClr val="FF0000"/>
                </a:solidFill>
              </a:rPr>
              <a:t>苦</a:t>
            </a:r>
            <a:r>
              <a:rPr lang="zh-CN" altLang="en-US" sz="2800" dirty="0"/>
              <a:t>，直到如今</a:t>
            </a:r>
            <a:r>
              <a:rPr lang="zh-CN" altLang="en-US" sz="2800" dirty="0" smtClean="0"/>
              <a:t>。</a:t>
            </a:r>
            <a:endParaRPr lang="en-US" altLang="zh-CN" sz="2800" dirty="0" smtClean="0"/>
          </a:p>
          <a:p>
            <a:pPr marL="0" indent="0">
              <a:buNone/>
            </a:pPr>
            <a:endParaRPr lang="en-US" altLang="zh-CN" sz="2800" dirty="0" smtClean="0"/>
          </a:p>
          <a:p>
            <a:pPr marL="0" indent="0">
              <a:buNone/>
            </a:pPr>
            <a:r>
              <a:rPr lang="zh-CN" altLang="en-US" sz="2800" dirty="0" smtClean="0"/>
              <a:t>歌罗西书</a:t>
            </a:r>
            <a:r>
              <a:rPr lang="en-US" altLang="zh-CN" sz="2800" dirty="0" smtClean="0"/>
              <a:t>1</a:t>
            </a:r>
            <a:r>
              <a:rPr lang="zh-CN" altLang="en-US" sz="2800" dirty="0" smtClean="0"/>
              <a:t>：</a:t>
            </a:r>
            <a:r>
              <a:rPr lang="en-US" altLang="zh-CN" sz="2800" dirty="0" smtClean="0"/>
              <a:t>20	</a:t>
            </a:r>
            <a:r>
              <a:rPr lang="zh-CN" altLang="en-US" sz="2800" dirty="0" smtClean="0"/>
              <a:t>既</a:t>
            </a:r>
            <a:r>
              <a:rPr lang="zh-CN" altLang="en-US" sz="2800" dirty="0"/>
              <a:t>然借</a:t>
            </a:r>
            <a:r>
              <a:rPr lang="zh-CN" altLang="en-US" sz="2800" dirty="0" smtClean="0"/>
              <a:t>着</a:t>
            </a:r>
            <a:r>
              <a:rPr lang="zh-CN" altLang="en-US" sz="2800" dirty="0"/>
              <a:t>祂</a:t>
            </a:r>
            <a:r>
              <a:rPr lang="zh-CN" altLang="en-US" sz="2800" dirty="0" smtClean="0"/>
              <a:t>在</a:t>
            </a:r>
            <a:r>
              <a:rPr lang="zh-CN" altLang="en-US" sz="2800" dirty="0"/>
              <a:t>十字架上所流的</a:t>
            </a:r>
            <a:r>
              <a:rPr lang="zh-CN" altLang="en-US" sz="2800" dirty="0" smtClean="0"/>
              <a:t>血</a:t>
            </a:r>
            <a:r>
              <a:rPr lang="en-US" altLang="zh-CN" sz="2800" dirty="0" smtClean="0"/>
              <a:t>,			</a:t>
            </a:r>
            <a:r>
              <a:rPr lang="zh-CN" altLang="en-US" sz="2800" dirty="0" smtClean="0"/>
              <a:t>成就</a:t>
            </a:r>
            <a:r>
              <a:rPr lang="zh-CN" altLang="en-US" sz="2800" dirty="0"/>
              <a:t>了和</a:t>
            </a:r>
            <a:r>
              <a:rPr lang="zh-CN" altLang="en-US" sz="2800" dirty="0" smtClean="0"/>
              <a:t>平</a:t>
            </a:r>
            <a:r>
              <a:rPr lang="en-US" altLang="zh-CN" sz="2800" dirty="0" smtClean="0"/>
              <a:t>,</a:t>
            </a:r>
            <a:r>
              <a:rPr lang="zh-CN" altLang="en-US" sz="2800" dirty="0" smtClean="0"/>
              <a:t>便</a:t>
            </a:r>
            <a:r>
              <a:rPr lang="zh-CN" altLang="en-US" sz="2800" dirty="0"/>
              <a:t>借</a:t>
            </a:r>
            <a:r>
              <a:rPr lang="zh-CN" altLang="en-US" sz="2800" dirty="0" smtClean="0"/>
              <a:t>着祂叫</a:t>
            </a:r>
            <a:r>
              <a:rPr lang="zh-CN" altLang="en-US" sz="2800" dirty="0">
                <a:solidFill>
                  <a:srgbClr val="FF0000"/>
                </a:solidFill>
              </a:rPr>
              <a:t>万</a:t>
            </a:r>
            <a:r>
              <a:rPr lang="zh-CN" altLang="en-US" sz="2800" dirty="0" smtClean="0">
                <a:solidFill>
                  <a:srgbClr val="FF0000"/>
                </a:solidFill>
              </a:rPr>
              <a:t>有</a:t>
            </a:r>
            <a:r>
              <a:rPr lang="en-US" altLang="zh-CN" sz="2800" dirty="0" smtClean="0"/>
              <a:t>,</a:t>
            </a:r>
            <a:r>
              <a:rPr lang="zh-CN" altLang="en-US" sz="2800" dirty="0" smtClean="0">
                <a:solidFill>
                  <a:srgbClr val="FF0000"/>
                </a:solidFill>
              </a:rPr>
              <a:t>无论</a:t>
            </a:r>
            <a:r>
              <a:rPr lang="en-US" altLang="zh-CN" sz="2800" dirty="0" smtClean="0">
                <a:solidFill>
                  <a:srgbClr val="FF0000"/>
                </a:solidFill>
              </a:rPr>
              <a:t>			</a:t>
            </a:r>
            <a:r>
              <a:rPr lang="zh-CN" altLang="en-US" sz="2800" dirty="0" smtClean="0">
                <a:solidFill>
                  <a:srgbClr val="FF0000"/>
                </a:solidFill>
              </a:rPr>
              <a:t>是地</a:t>
            </a:r>
            <a:r>
              <a:rPr lang="zh-CN" altLang="en-US" sz="2800" dirty="0">
                <a:solidFill>
                  <a:srgbClr val="FF0000"/>
                </a:solidFill>
              </a:rPr>
              <a:t>上</a:t>
            </a:r>
            <a:r>
              <a:rPr lang="zh-CN" altLang="en-US" sz="2800" dirty="0" smtClean="0">
                <a:solidFill>
                  <a:srgbClr val="FF0000"/>
                </a:solidFill>
              </a:rPr>
              <a:t>的</a:t>
            </a:r>
            <a:r>
              <a:rPr lang="en-US" altLang="zh-CN" sz="2800" dirty="0" smtClean="0">
                <a:solidFill>
                  <a:srgbClr val="FF0000"/>
                </a:solidFill>
              </a:rPr>
              <a:t>,</a:t>
            </a:r>
            <a:r>
              <a:rPr lang="zh-CN" altLang="en-US" sz="2800" dirty="0" smtClean="0">
                <a:solidFill>
                  <a:srgbClr val="FF0000"/>
                </a:solidFill>
              </a:rPr>
              <a:t>天</a:t>
            </a:r>
            <a:r>
              <a:rPr lang="zh-CN" altLang="en-US" sz="2800" dirty="0">
                <a:solidFill>
                  <a:srgbClr val="FF0000"/>
                </a:solidFill>
              </a:rPr>
              <a:t>上</a:t>
            </a:r>
            <a:r>
              <a:rPr lang="zh-CN" altLang="en-US" sz="2800" dirty="0" smtClean="0">
                <a:solidFill>
                  <a:srgbClr val="FF0000"/>
                </a:solidFill>
              </a:rPr>
              <a:t>的</a:t>
            </a:r>
            <a:r>
              <a:rPr lang="en-US" altLang="zh-CN" sz="2800" dirty="0" smtClean="0">
                <a:solidFill>
                  <a:srgbClr val="FF0000"/>
                </a:solidFill>
              </a:rPr>
              <a:t>,</a:t>
            </a:r>
            <a:r>
              <a:rPr lang="zh-CN" altLang="en-US" sz="2800" dirty="0" smtClean="0">
                <a:solidFill>
                  <a:srgbClr val="FF0000"/>
                </a:solidFill>
              </a:rPr>
              <a:t>都</a:t>
            </a:r>
            <a:r>
              <a:rPr lang="zh-CN" altLang="en-US" sz="2800" dirty="0">
                <a:solidFill>
                  <a:srgbClr val="FF0000"/>
                </a:solidFill>
              </a:rPr>
              <a:t>与自己和好</a:t>
            </a:r>
            <a:r>
              <a:rPr lang="zh-CN" altLang="en-US" sz="2800" dirty="0" smtClean="0">
                <a:solidFill>
                  <a:srgbClr val="FF0000"/>
                </a:solidFill>
              </a:rPr>
              <a:t>了</a:t>
            </a:r>
            <a:r>
              <a:rPr lang="en-US" altLang="zh-CN" sz="2800" dirty="0" smtClean="0"/>
              <a:t>.</a:t>
            </a:r>
          </a:p>
          <a:p>
            <a:pPr marL="0" indent="0">
              <a:buNone/>
            </a:pPr>
            <a:endParaRPr lang="en-US" altLang="zh-CN" sz="2800" dirty="0" smtClean="0"/>
          </a:p>
          <a:p>
            <a:pPr marL="0" indent="0">
              <a:buNone/>
            </a:pPr>
            <a:r>
              <a:rPr lang="zh-CN" altLang="en-US" sz="2800" dirty="0" smtClean="0"/>
              <a:t>以弗所书</a:t>
            </a:r>
            <a:r>
              <a:rPr lang="en-US" altLang="zh-CN" sz="2800" dirty="0" smtClean="0"/>
              <a:t>1</a:t>
            </a:r>
            <a:r>
              <a:rPr lang="zh-CN" altLang="en-US" sz="2800" dirty="0" smtClean="0"/>
              <a:t>：</a:t>
            </a:r>
            <a:r>
              <a:rPr lang="en-US" altLang="zh-CN" sz="2800" dirty="0" smtClean="0"/>
              <a:t>10	</a:t>
            </a:r>
            <a:r>
              <a:rPr lang="zh-CN" altLang="en-US" sz="2800" dirty="0" smtClean="0"/>
              <a:t>要</a:t>
            </a:r>
            <a:r>
              <a:rPr lang="zh-CN" altLang="en-US" sz="2800" dirty="0"/>
              <a:t>照所安排</a:t>
            </a:r>
            <a:r>
              <a:rPr lang="zh-CN" altLang="en-US" sz="2800" dirty="0" smtClean="0"/>
              <a:t>的</a:t>
            </a:r>
            <a:r>
              <a:rPr lang="en-US" altLang="zh-CN" sz="2800" dirty="0" smtClean="0"/>
              <a:t>,</a:t>
            </a:r>
            <a:r>
              <a:rPr lang="zh-CN" altLang="en-US" sz="2800" dirty="0" smtClean="0"/>
              <a:t>在</a:t>
            </a:r>
            <a:r>
              <a:rPr lang="zh-CN" altLang="en-US" sz="2800" dirty="0"/>
              <a:t>日期满足的时</a:t>
            </a:r>
            <a:r>
              <a:rPr lang="zh-CN" altLang="en-US" sz="2800" dirty="0" smtClean="0"/>
              <a:t>候</a:t>
            </a:r>
            <a:r>
              <a:rPr lang="en-US" altLang="zh-CN" sz="2800" dirty="0" smtClean="0"/>
              <a:t>,			</a:t>
            </a:r>
            <a:r>
              <a:rPr lang="zh-CN" altLang="en-US" sz="2800" dirty="0" smtClean="0"/>
              <a:t>使</a:t>
            </a:r>
            <a:r>
              <a:rPr lang="zh-CN" altLang="en-US" sz="2800" dirty="0">
                <a:solidFill>
                  <a:srgbClr val="FF0000"/>
                </a:solidFill>
              </a:rPr>
              <a:t>天上地上一切所有</a:t>
            </a:r>
            <a:r>
              <a:rPr lang="zh-CN" altLang="en-US" sz="2800" dirty="0" smtClean="0">
                <a:solidFill>
                  <a:srgbClr val="FF0000"/>
                </a:solidFill>
              </a:rPr>
              <a:t>的</a:t>
            </a:r>
            <a:r>
              <a:rPr lang="en-US" altLang="zh-CN" sz="2800" dirty="0" smtClean="0"/>
              <a:t>,</a:t>
            </a:r>
            <a:r>
              <a:rPr lang="zh-CN" altLang="en-US" sz="2800" dirty="0" smtClean="0">
                <a:solidFill>
                  <a:srgbClr val="FF0000"/>
                </a:solidFill>
              </a:rPr>
              <a:t>都</a:t>
            </a:r>
            <a:r>
              <a:rPr lang="zh-CN" altLang="en-US" sz="2800" dirty="0">
                <a:solidFill>
                  <a:srgbClr val="FF0000"/>
                </a:solidFill>
              </a:rPr>
              <a:t>在基</a:t>
            </a:r>
            <a:r>
              <a:rPr lang="zh-CN" altLang="en-US" sz="2800" dirty="0" smtClean="0">
                <a:solidFill>
                  <a:srgbClr val="FF0000"/>
                </a:solidFill>
              </a:rPr>
              <a:t>督</a:t>
            </a:r>
            <a:r>
              <a:rPr lang="en-US" altLang="zh-CN" sz="2800" dirty="0" smtClean="0">
                <a:solidFill>
                  <a:srgbClr val="FF0000"/>
                </a:solidFill>
              </a:rPr>
              <a:t>			</a:t>
            </a:r>
            <a:r>
              <a:rPr lang="zh-CN" altLang="en-US" sz="2800" dirty="0" smtClean="0">
                <a:solidFill>
                  <a:srgbClr val="FF0000"/>
                </a:solidFill>
              </a:rPr>
              <a:t>里</a:t>
            </a:r>
            <a:r>
              <a:rPr lang="zh-CN" altLang="en-US" sz="2800" dirty="0">
                <a:solidFill>
                  <a:srgbClr val="FF0000"/>
                </a:solidFill>
              </a:rPr>
              <a:t>面同归于一。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7579366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罗马书</a:t>
            </a:r>
            <a:r>
              <a:rPr lang="en-US" altLang="zh-CN" dirty="0" smtClean="0"/>
              <a:t>11</a:t>
            </a:r>
            <a:r>
              <a:rPr lang="zh-CN" altLang="en-US" dirty="0" smtClean="0"/>
              <a:t>章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altLang="zh-CN" dirty="0" smtClean="0"/>
              <a:t>15</a:t>
            </a:r>
            <a:r>
              <a:rPr lang="zh-CN" altLang="en-US" dirty="0" smtClean="0"/>
              <a:t>若</a:t>
            </a:r>
            <a:r>
              <a:rPr lang="zh-CN" altLang="en-US" dirty="0"/>
              <a:t>他</a:t>
            </a:r>
            <a:r>
              <a:rPr lang="zh-CN" altLang="en-US" dirty="0" smtClean="0"/>
              <a:t>们（犹太人）被</a:t>
            </a:r>
            <a:r>
              <a:rPr lang="zh-CN" altLang="en-US" dirty="0"/>
              <a:t>丢弃，天下就得与神和好，他</a:t>
            </a:r>
            <a:r>
              <a:rPr lang="zh-CN" altLang="en-US" dirty="0" smtClean="0"/>
              <a:t>们被</a:t>
            </a:r>
            <a:r>
              <a:rPr lang="zh-CN" altLang="en-US" dirty="0"/>
              <a:t>收纳，岂不是死而复生吗</a:t>
            </a:r>
            <a:r>
              <a:rPr lang="zh-CN" altLang="en-US" dirty="0" smtClean="0"/>
              <a:t>？</a:t>
            </a:r>
            <a:r>
              <a:rPr lang="en-US" altLang="zh-CN" dirty="0" smtClean="0"/>
              <a:t>……</a:t>
            </a:r>
          </a:p>
          <a:p>
            <a:endParaRPr lang="en-US" altLang="zh-CN" dirty="0" smtClean="0"/>
          </a:p>
          <a:p>
            <a:r>
              <a:rPr lang="en-US" altLang="zh-CN" dirty="0" smtClean="0"/>
              <a:t>25</a:t>
            </a:r>
            <a:r>
              <a:rPr lang="zh-CN" altLang="en-US" dirty="0" smtClean="0"/>
              <a:t>弟</a:t>
            </a:r>
            <a:r>
              <a:rPr lang="zh-CN" altLang="en-US" dirty="0"/>
              <a:t>兄们，我不愿意你们不知道这奥</a:t>
            </a:r>
            <a:r>
              <a:rPr lang="zh-CN" altLang="en-US" dirty="0" smtClean="0"/>
              <a:t>秘</a:t>
            </a:r>
            <a:r>
              <a:rPr lang="en-US" altLang="zh-CN" dirty="0" smtClean="0"/>
              <a:t>,</a:t>
            </a:r>
            <a:r>
              <a:rPr lang="zh-CN" altLang="en-US" dirty="0" smtClean="0"/>
              <a:t>就</a:t>
            </a:r>
            <a:r>
              <a:rPr lang="zh-CN" altLang="en-US" dirty="0"/>
              <a:t>是以色列人有几分是硬心的，</a:t>
            </a:r>
            <a:r>
              <a:rPr lang="zh-CN" altLang="en-US" dirty="0">
                <a:solidFill>
                  <a:srgbClr val="FF0000"/>
                </a:solidFill>
              </a:rPr>
              <a:t>等到外邦人的数目添满了。</a:t>
            </a:r>
          </a:p>
          <a:p>
            <a:r>
              <a:rPr lang="en-US" altLang="zh-CN" dirty="0" smtClean="0">
                <a:solidFill>
                  <a:srgbClr val="FF0000"/>
                </a:solidFill>
              </a:rPr>
              <a:t>26</a:t>
            </a:r>
            <a:r>
              <a:rPr lang="zh-CN" altLang="en-US" dirty="0" smtClean="0">
                <a:solidFill>
                  <a:srgbClr val="FF0000"/>
                </a:solidFill>
              </a:rPr>
              <a:t>于</a:t>
            </a:r>
            <a:r>
              <a:rPr lang="zh-CN" altLang="en-US" dirty="0">
                <a:solidFill>
                  <a:srgbClr val="FF0000"/>
                </a:solidFill>
              </a:rPr>
              <a:t>是以色列全家都要得救，</a:t>
            </a:r>
            <a:r>
              <a:rPr lang="zh-CN" altLang="en-US" dirty="0"/>
              <a:t>如经上所记，必有一位救主，从锡安出来，要消除雅各家的一切罪恶。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22026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列王</a:t>
            </a:r>
            <a:r>
              <a:rPr lang="zh-CN" altLang="en-US" dirty="0" smtClean="0"/>
              <a:t>纪上</a:t>
            </a:r>
            <a:r>
              <a:rPr lang="en-US" altLang="zh-CN" dirty="0" smtClean="0"/>
              <a:t>3</a:t>
            </a:r>
            <a:r>
              <a:rPr lang="zh-CN" altLang="en-US" dirty="0" smtClean="0"/>
              <a:t>章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dirty="0" smtClean="0"/>
              <a:t>2</a:t>
            </a:r>
            <a:r>
              <a:rPr lang="zh-CN" altLang="en-US" dirty="0" smtClean="0"/>
              <a:t>当</a:t>
            </a:r>
            <a:r>
              <a:rPr lang="zh-CN" altLang="en-US" dirty="0"/>
              <a:t>那些日子，百姓</a:t>
            </a:r>
            <a:r>
              <a:rPr lang="zh-CN" altLang="en-US" dirty="0">
                <a:solidFill>
                  <a:srgbClr val="FF0000"/>
                </a:solidFill>
              </a:rPr>
              <a:t>仍在丘坛</a:t>
            </a:r>
            <a:r>
              <a:rPr lang="zh-CN" altLang="en-US" dirty="0"/>
              <a:t>献祭，因为还没有为耶和华的名建殿。</a:t>
            </a:r>
          </a:p>
          <a:p>
            <a:r>
              <a:rPr lang="en-US" altLang="zh-CN" dirty="0" smtClean="0"/>
              <a:t>3</a:t>
            </a:r>
            <a:r>
              <a:rPr lang="zh-CN" altLang="en-US" dirty="0" smtClean="0"/>
              <a:t>所</a:t>
            </a:r>
            <a:r>
              <a:rPr lang="zh-CN" altLang="en-US" dirty="0"/>
              <a:t>罗门爱耶和华，遵行他父亲大卫的律例，</a:t>
            </a:r>
            <a:r>
              <a:rPr lang="zh-CN" altLang="en-US" dirty="0">
                <a:solidFill>
                  <a:srgbClr val="FF0000"/>
                </a:solidFill>
              </a:rPr>
              <a:t>只是还在丘坛献祭烧香</a:t>
            </a:r>
            <a:r>
              <a:rPr lang="zh-CN" altLang="en-US" dirty="0"/>
              <a:t>。</a:t>
            </a:r>
          </a:p>
          <a:p>
            <a:r>
              <a:rPr lang="en-US" altLang="zh-CN" dirty="0" smtClean="0"/>
              <a:t>4</a:t>
            </a:r>
            <a:r>
              <a:rPr lang="zh-CN" altLang="en-US" dirty="0" smtClean="0"/>
              <a:t>所</a:t>
            </a:r>
            <a:r>
              <a:rPr lang="zh-CN" altLang="en-US" dirty="0"/>
              <a:t>罗门王上基遍去献祭。因为在那里有</a:t>
            </a:r>
            <a:r>
              <a:rPr lang="zh-CN" altLang="en-US" dirty="0">
                <a:solidFill>
                  <a:srgbClr val="FF0000"/>
                </a:solidFill>
              </a:rPr>
              <a:t>极大的丘</a:t>
            </a:r>
            <a:r>
              <a:rPr lang="zh-CN" altLang="en-US" dirty="0" smtClean="0">
                <a:solidFill>
                  <a:srgbClr val="FF0000"/>
                </a:solidFill>
              </a:rPr>
              <a:t>坛，</a:t>
            </a:r>
            <a:r>
              <a:rPr lang="zh-CN" altLang="en-US" dirty="0" smtClean="0"/>
              <a:t>他</a:t>
            </a:r>
            <a:r>
              <a:rPr lang="zh-CN" altLang="en-US" dirty="0"/>
              <a:t>在那坛上献一千牺牲作燔祭。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56854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列王纪上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altLang="zh-CN" dirty="0" smtClean="0"/>
              <a:t>15</a:t>
            </a:r>
            <a:r>
              <a:rPr lang="zh-CN" altLang="en-US" dirty="0" smtClean="0"/>
              <a:t>：</a:t>
            </a:r>
            <a:r>
              <a:rPr lang="en-US" altLang="zh-CN" dirty="0" smtClean="0"/>
              <a:t>20</a:t>
            </a:r>
            <a:r>
              <a:rPr lang="zh-CN" altLang="en-US" dirty="0" smtClean="0">
                <a:solidFill>
                  <a:srgbClr val="FF0000"/>
                </a:solidFill>
              </a:rPr>
              <a:t>只</a:t>
            </a:r>
            <a:r>
              <a:rPr lang="zh-CN" altLang="en-US" dirty="0">
                <a:solidFill>
                  <a:srgbClr val="FF0000"/>
                </a:solidFill>
              </a:rPr>
              <a:t>是丘坛还没有废去</a:t>
            </a:r>
            <a:r>
              <a:rPr lang="zh-CN" altLang="en-US" dirty="0"/>
              <a:t>。亚撒一生却向耶和华存诚实的心</a:t>
            </a:r>
            <a:r>
              <a:rPr lang="zh-CN" altLang="en-US" dirty="0" smtClean="0"/>
              <a:t>。</a:t>
            </a:r>
            <a:endParaRPr lang="en-US" altLang="zh-CN" dirty="0" smtClean="0"/>
          </a:p>
          <a:p>
            <a:endParaRPr lang="en-US" altLang="zh-CN" dirty="0"/>
          </a:p>
          <a:p>
            <a:r>
              <a:rPr lang="en-US" altLang="zh-CN" dirty="0" smtClean="0"/>
              <a:t>22</a:t>
            </a:r>
            <a:r>
              <a:rPr lang="zh-CN" altLang="en-US" dirty="0" smtClean="0"/>
              <a:t>：</a:t>
            </a:r>
            <a:r>
              <a:rPr lang="en-US" altLang="zh-CN" dirty="0" smtClean="0"/>
              <a:t>43</a:t>
            </a:r>
            <a:r>
              <a:rPr lang="zh-CN" altLang="en-US" dirty="0" smtClean="0"/>
              <a:t>约</a:t>
            </a:r>
            <a:r>
              <a:rPr lang="zh-CN" altLang="en-US" dirty="0"/>
              <a:t>沙法行他父亲亚撒所行的道，不偏离左右，行耶和华眼中看为正的事。</a:t>
            </a:r>
            <a:r>
              <a:rPr lang="zh-CN" altLang="en-US" dirty="0">
                <a:solidFill>
                  <a:srgbClr val="FF0000"/>
                </a:solidFill>
              </a:rPr>
              <a:t>只是丘坛还没有废去，百姓仍在那里献祭烧香</a:t>
            </a:r>
            <a:r>
              <a:rPr lang="zh-CN" altLang="en-US" dirty="0" smtClean="0">
                <a:solidFill>
                  <a:srgbClr val="FF0000"/>
                </a:solidFill>
              </a:rPr>
              <a:t>。</a:t>
            </a:r>
            <a:endParaRPr lang="en-US" altLang="zh-CN" dirty="0" smtClean="0">
              <a:solidFill>
                <a:srgbClr val="FF0000"/>
              </a:solidFill>
            </a:endParaRPr>
          </a:p>
          <a:p>
            <a:endParaRPr lang="zh-CN" altLang="en-US" dirty="0"/>
          </a:p>
          <a:p>
            <a:r>
              <a:rPr lang="zh-CN" altLang="en-US" dirty="0"/>
              <a:t/>
            </a:r>
            <a:br>
              <a:rPr lang="zh-CN" alt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70787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列王纪下</a:t>
            </a:r>
            <a:r>
              <a:rPr lang="en-US" altLang="zh-CN" dirty="0" smtClean="0"/>
              <a:t>18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altLang="zh-CN" dirty="0" smtClean="0"/>
              <a:t>3</a:t>
            </a:r>
            <a:r>
              <a:rPr lang="zh-CN" altLang="en-US" dirty="0" smtClean="0"/>
              <a:t>希</a:t>
            </a:r>
            <a:r>
              <a:rPr lang="zh-CN" altLang="en-US" dirty="0"/>
              <a:t>西家行耶和华眼中看为正的事，效法他祖大卫一切所行的。</a:t>
            </a:r>
          </a:p>
          <a:p>
            <a:pPr marL="0" indent="0">
              <a:buNone/>
            </a:pPr>
            <a:r>
              <a:rPr lang="en-US" altLang="zh-CN" dirty="0" smtClean="0"/>
              <a:t>4</a:t>
            </a:r>
            <a:r>
              <a:rPr lang="zh-CN" altLang="en-US" dirty="0" smtClean="0">
                <a:solidFill>
                  <a:srgbClr val="FF0000"/>
                </a:solidFill>
              </a:rPr>
              <a:t>他</a:t>
            </a:r>
            <a:r>
              <a:rPr lang="zh-CN" altLang="en-US" dirty="0">
                <a:solidFill>
                  <a:srgbClr val="FF0000"/>
                </a:solidFill>
              </a:rPr>
              <a:t>废去丘坛</a:t>
            </a:r>
            <a:r>
              <a:rPr lang="zh-CN" altLang="en-US" dirty="0"/>
              <a:t>，毁坏柱像，砍下木偶，打碎摩西所造的铜蛇，因为到那时以色列人仍向铜蛇烧香。希西家叫铜蛇为铜</a:t>
            </a:r>
            <a:r>
              <a:rPr lang="zh-CN" altLang="en-US" dirty="0" smtClean="0"/>
              <a:t>块。</a:t>
            </a:r>
            <a:endParaRPr lang="zh-CN" altLang="en-US" dirty="0"/>
          </a:p>
          <a:p>
            <a:pPr marL="0" indent="0">
              <a:buNone/>
            </a:pPr>
            <a:r>
              <a:rPr lang="en-US" altLang="zh-CN" dirty="0" smtClean="0"/>
              <a:t>5</a:t>
            </a:r>
            <a:r>
              <a:rPr lang="zh-CN" altLang="en-US" dirty="0" smtClean="0"/>
              <a:t>希</a:t>
            </a:r>
            <a:r>
              <a:rPr lang="zh-CN" altLang="en-US" dirty="0"/>
              <a:t>西家倚靠耶和华以色列的神，在他前后的犹大列王中没有一个及他的。</a:t>
            </a:r>
          </a:p>
          <a:p>
            <a:pPr marL="0" indent="0">
              <a:buNone/>
            </a:pPr>
            <a:r>
              <a:rPr lang="en-US" altLang="zh-CN" dirty="0" smtClean="0"/>
              <a:t>6</a:t>
            </a:r>
            <a:r>
              <a:rPr lang="zh-CN" altLang="en-US" dirty="0" smtClean="0"/>
              <a:t>因</a:t>
            </a:r>
            <a:r>
              <a:rPr lang="zh-CN" altLang="en-US" dirty="0"/>
              <a:t>为他专靠耶和华，总不离开，谨守耶和华所吩咐摩西的诫命。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15437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以赛亚书</a:t>
            </a:r>
            <a:r>
              <a:rPr lang="en-US" altLang="zh-CN" dirty="0" smtClean="0"/>
              <a:t>9</a:t>
            </a:r>
            <a:r>
              <a:rPr lang="zh-CN" altLang="en-US" dirty="0"/>
              <a:t>章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dirty="0" smtClean="0"/>
              <a:t>6</a:t>
            </a:r>
            <a:r>
              <a:rPr lang="zh-CN" altLang="en-US" dirty="0" smtClean="0"/>
              <a:t>因</a:t>
            </a:r>
            <a:r>
              <a:rPr lang="zh-CN" altLang="en-US" dirty="0"/>
              <a:t>有一婴孩为我们而生，有一子赐给我们。政权必担</a:t>
            </a:r>
            <a:r>
              <a:rPr lang="zh-CN" altLang="en-US" dirty="0" smtClean="0"/>
              <a:t>在祂的</a:t>
            </a:r>
            <a:r>
              <a:rPr lang="zh-CN" altLang="en-US" dirty="0"/>
              <a:t>肩头上</a:t>
            </a:r>
            <a:r>
              <a:rPr lang="zh-CN" altLang="en-US" dirty="0" smtClean="0"/>
              <a:t>。祂名</a:t>
            </a:r>
            <a:r>
              <a:rPr lang="zh-CN" altLang="en-US" dirty="0"/>
              <a:t>称为奇妙，策士，全能的神，永在的父，和平的君。</a:t>
            </a:r>
          </a:p>
          <a:p>
            <a:r>
              <a:rPr lang="en-US" altLang="zh-CN" dirty="0" smtClean="0"/>
              <a:t>7</a:t>
            </a:r>
            <a:r>
              <a:rPr lang="zh-CN" altLang="en-US" dirty="0" smtClean="0"/>
              <a:t>祂的</a:t>
            </a:r>
            <a:r>
              <a:rPr lang="zh-CN" altLang="en-US" dirty="0"/>
              <a:t>政权与平安必加增无穷</a:t>
            </a:r>
            <a:r>
              <a:rPr lang="zh-CN" altLang="en-US" dirty="0" smtClean="0"/>
              <a:t>。祂必</a:t>
            </a:r>
            <a:r>
              <a:rPr lang="zh-CN" altLang="en-US" dirty="0"/>
              <a:t>在</a:t>
            </a:r>
            <a:r>
              <a:rPr lang="zh-CN" altLang="en-US" dirty="0">
                <a:solidFill>
                  <a:srgbClr val="FF0000"/>
                </a:solidFill>
              </a:rPr>
              <a:t>大卫的宝座</a:t>
            </a:r>
            <a:r>
              <a:rPr lang="zh-CN" altLang="en-US" dirty="0"/>
              <a:t>上，治</a:t>
            </a:r>
            <a:r>
              <a:rPr lang="zh-CN" altLang="en-US" dirty="0" smtClean="0"/>
              <a:t>理祂的</a:t>
            </a:r>
            <a:r>
              <a:rPr lang="zh-CN" altLang="en-US" dirty="0"/>
              <a:t>国，以公平公义使国坚定稳固，从今直到永远。万军之耶和华的热心，必成就这事。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81524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路加福音</a:t>
            </a:r>
            <a:r>
              <a:rPr lang="en-US" altLang="zh-CN" dirty="0" smtClean="0"/>
              <a:t>1</a:t>
            </a:r>
            <a:r>
              <a:rPr lang="zh-CN" altLang="en-US" dirty="0" smtClean="0"/>
              <a:t>章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dirty="0" smtClean="0"/>
              <a:t>31</a:t>
            </a:r>
            <a:r>
              <a:rPr lang="zh-CN" altLang="en-US" dirty="0" smtClean="0"/>
              <a:t>你</a:t>
            </a:r>
            <a:r>
              <a:rPr lang="zh-CN" altLang="en-US" dirty="0"/>
              <a:t>要怀孕生子，可以</a:t>
            </a:r>
            <a:r>
              <a:rPr lang="zh-CN" altLang="en-US" dirty="0" smtClean="0"/>
              <a:t>给祂起</a:t>
            </a:r>
            <a:r>
              <a:rPr lang="zh-CN" altLang="en-US" dirty="0"/>
              <a:t>名叫耶稣。</a:t>
            </a:r>
          </a:p>
          <a:p>
            <a:r>
              <a:rPr lang="en-US" altLang="zh-CN" dirty="0" smtClean="0"/>
              <a:t>32</a:t>
            </a:r>
            <a:r>
              <a:rPr lang="zh-CN" altLang="en-US" dirty="0" smtClean="0"/>
              <a:t>祂要</a:t>
            </a:r>
            <a:r>
              <a:rPr lang="zh-CN" altLang="en-US" dirty="0"/>
              <a:t>为大，称为至高者的儿子。主神要</a:t>
            </a:r>
            <a:r>
              <a:rPr lang="zh-CN" altLang="en-US" dirty="0" smtClean="0"/>
              <a:t>把祂祖</a:t>
            </a:r>
            <a:r>
              <a:rPr lang="zh-CN" altLang="en-US" dirty="0">
                <a:solidFill>
                  <a:srgbClr val="FF0000"/>
                </a:solidFill>
              </a:rPr>
              <a:t>大卫的位</a:t>
            </a:r>
            <a:r>
              <a:rPr lang="zh-CN" altLang="en-US" dirty="0" smtClean="0"/>
              <a:t>给祂。</a:t>
            </a:r>
            <a:endParaRPr lang="zh-CN" altLang="en-US" dirty="0"/>
          </a:p>
          <a:p>
            <a:r>
              <a:rPr lang="en-US" altLang="zh-CN" dirty="0" smtClean="0"/>
              <a:t>33</a:t>
            </a:r>
            <a:r>
              <a:rPr lang="zh-CN" altLang="en-US" dirty="0" smtClean="0"/>
              <a:t>祂要</a:t>
            </a:r>
            <a:r>
              <a:rPr lang="zh-CN" altLang="en-US" dirty="0"/>
              <a:t>作雅各家的王，直到永远</a:t>
            </a:r>
            <a:r>
              <a:rPr lang="zh-CN" altLang="en-US" dirty="0" smtClean="0"/>
              <a:t>。祂的</a:t>
            </a:r>
            <a:r>
              <a:rPr lang="zh-CN" altLang="en-US" dirty="0"/>
              <a:t>国也没有穷尽。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02278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诗篇</a:t>
            </a:r>
            <a:r>
              <a:rPr lang="en-US" altLang="zh-CN" dirty="0" smtClean="0"/>
              <a:t>34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10</a:t>
            </a:r>
            <a:r>
              <a:rPr lang="zh-CN" altLang="en-US" dirty="0" smtClean="0"/>
              <a:t>少</a:t>
            </a:r>
            <a:r>
              <a:rPr lang="zh-CN" altLang="en-US" dirty="0"/>
              <a:t>壮狮子，还缺食忍饿。但寻求耶和华的。</a:t>
            </a:r>
            <a:r>
              <a:rPr lang="zh-CN" altLang="en-US" dirty="0">
                <a:solidFill>
                  <a:srgbClr val="FF0000"/>
                </a:solidFill>
              </a:rPr>
              <a:t>什么好处都不缺</a:t>
            </a:r>
            <a:r>
              <a:rPr lang="zh-CN" altLang="en-US" dirty="0"/>
              <a:t>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23838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撒母耳记</a:t>
            </a:r>
            <a:r>
              <a:rPr lang="en-US" altLang="zh-CN" dirty="0" smtClean="0"/>
              <a:t>11</a:t>
            </a:r>
            <a:r>
              <a:rPr lang="zh-CN" altLang="en-US" dirty="0" smtClean="0"/>
              <a:t>章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1</a:t>
            </a:r>
            <a:r>
              <a:rPr lang="zh-CN" altLang="en-US" dirty="0" smtClean="0">
                <a:solidFill>
                  <a:srgbClr val="FF0000"/>
                </a:solidFill>
              </a:rPr>
              <a:t>亚</a:t>
            </a:r>
            <a:r>
              <a:rPr lang="zh-CN" altLang="en-US" dirty="0">
                <a:solidFill>
                  <a:srgbClr val="FF0000"/>
                </a:solidFill>
              </a:rPr>
              <a:t>扪人的王拿辖</a:t>
            </a:r>
            <a:r>
              <a:rPr lang="zh-CN" altLang="en-US" dirty="0"/>
              <a:t>上来，对着基列雅比安营。雅比众人对拿辖说，你与我们立约，我们就服事你。</a:t>
            </a:r>
          </a:p>
          <a:p>
            <a:r>
              <a:rPr lang="zh-CN" altLang="en-US" dirty="0"/>
              <a:t/>
            </a:r>
            <a:br>
              <a:rPr lang="zh-CN" altLang="en-US" dirty="0"/>
            </a:br>
            <a:r>
              <a:rPr lang="en-US" altLang="zh-CN" dirty="0" smtClean="0"/>
              <a:t>2</a:t>
            </a:r>
            <a:r>
              <a:rPr lang="zh-CN" altLang="en-US" dirty="0" smtClean="0"/>
              <a:t>亚</a:t>
            </a:r>
            <a:r>
              <a:rPr lang="zh-CN" altLang="en-US" dirty="0"/>
              <a:t>扪人拿辖说，你们若由我剜出你们各人的右眼，以此凌辱以色列众人，我就与你们立约。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12646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撒母耳记</a:t>
            </a:r>
            <a:r>
              <a:rPr lang="en-US" altLang="zh-CN" dirty="0" smtClean="0"/>
              <a:t>11</a:t>
            </a:r>
            <a:r>
              <a:rPr lang="zh-CN" altLang="en-US" dirty="0" smtClean="0"/>
              <a:t>章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dirty="0" smtClean="0"/>
              <a:t>1</a:t>
            </a:r>
            <a:r>
              <a:rPr lang="zh-CN" altLang="en-US" dirty="0" smtClean="0"/>
              <a:t>过</a:t>
            </a:r>
            <a:r>
              <a:rPr lang="zh-CN" altLang="en-US" dirty="0"/>
              <a:t>了一年，到列王出战的时候，大卫又差派约押，率领臣仆和以色列众人出战。他们就打败亚扪人，围攻拉巴。大卫仍住在耶路撒冷。</a:t>
            </a:r>
          </a:p>
          <a:p>
            <a:r>
              <a:rPr lang="en-US" altLang="zh-CN" dirty="0" smtClean="0"/>
              <a:t>2</a:t>
            </a:r>
            <a:r>
              <a:rPr lang="zh-CN" altLang="en-US" dirty="0" smtClean="0"/>
              <a:t>一</a:t>
            </a:r>
            <a:r>
              <a:rPr lang="zh-CN" altLang="en-US" dirty="0"/>
              <a:t>日，太阳平西，大卫从床上起来，在王宫的平顶上游行，看见一个妇人沐浴，容貌甚美</a:t>
            </a:r>
            <a:r>
              <a:rPr lang="zh-CN" altLang="en-US" dirty="0" smtClean="0"/>
              <a:t>，</a:t>
            </a:r>
            <a:r>
              <a:rPr lang="en-US" altLang="zh-CN" dirty="0" smtClean="0"/>
              <a:t>…….</a:t>
            </a:r>
            <a:endParaRPr lang="zh-CN" alt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59176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撒母耳记</a:t>
            </a:r>
            <a:r>
              <a:rPr lang="en-US" altLang="zh-CN" dirty="0" smtClean="0"/>
              <a:t>12</a:t>
            </a:r>
            <a:r>
              <a:rPr lang="zh-CN" altLang="en-US" dirty="0" smtClean="0"/>
              <a:t>章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altLang="zh-CN" dirty="0" smtClean="0"/>
              <a:t>7</a:t>
            </a:r>
            <a:r>
              <a:rPr lang="zh-CN" altLang="en-US" dirty="0" smtClean="0"/>
              <a:t>拿</a:t>
            </a:r>
            <a:r>
              <a:rPr lang="zh-CN" altLang="en-US" dirty="0"/>
              <a:t>单对大卫说，你就是那人。耶和华以色列的神如此说，我膏你作以色列的王，救你脱离扫罗的手。</a:t>
            </a:r>
          </a:p>
          <a:p>
            <a:r>
              <a:rPr lang="en-US" altLang="zh-CN" dirty="0" smtClean="0"/>
              <a:t>8</a:t>
            </a:r>
            <a:r>
              <a:rPr lang="zh-CN" altLang="en-US" dirty="0" smtClean="0"/>
              <a:t>我</a:t>
            </a:r>
            <a:r>
              <a:rPr lang="zh-CN" altLang="en-US" dirty="0"/>
              <a:t>将你主人的家业赐给你，将你主人的妻交在你怀里，又将以色列和犹大家赐给你。你若还以为不足，我早就加倍地赐给你。</a:t>
            </a:r>
          </a:p>
          <a:p>
            <a:r>
              <a:rPr lang="en-US" altLang="zh-CN" dirty="0" smtClean="0"/>
              <a:t>9</a:t>
            </a:r>
            <a:r>
              <a:rPr lang="zh-CN" altLang="en-US" dirty="0" smtClean="0"/>
              <a:t>你</a:t>
            </a:r>
            <a:r>
              <a:rPr lang="zh-CN" altLang="en-US" dirty="0"/>
              <a:t>为什么藐视耶和华的命令，行他眼中看为恶的事呢？你借</a:t>
            </a:r>
            <a:r>
              <a:rPr lang="zh-CN" altLang="en-US" dirty="0">
                <a:solidFill>
                  <a:srgbClr val="FF0000"/>
                </a:solidFill>
              </a:rPr>
              <a:t>亚扪人的刀</a:t>
            </a:r>
            <a:r>
              <a:rPr lang="zh-CN" altLang="en-US" dirty="0"/>
              <a:t>杀害赫人乌利亚，又娶了他的妻为妻。</a:t>
            </a:r>
          </a:p>
          <a:p>
            <a:r>
              <a:rPr lang="en-US" altLang="zh-CN" dirty="0" smtClean="0"/>
              <a:t>10</a:t>
            </a:r>
            <a:r>
              <a:rPr lang="zh-CN" altLang="en-US" dirty="0" smtClean="0"/>
              <a:t>你</a:t>
            </a:r>
            <a:r>
              <a:rPr lang="zh-CN" altLang="en-US" dirty="0"/>
              <a:t>既藐视我，娶了赫人乌利亚的妻为妻，所以</a:t>
            </a:r>
            <a:r>
              <a:rPr lang="zh-CN" altLang="en-US" dirty="0">
                <a:solidFill>
                  <a:srgbClr val="FF0000"/>
                </a:solidFill>
              </a:rPr>
              <a:t>刀剑必永不离开你的家</a:t>
            </a:r>
            <a:r>
              <a:rPr lang="zh-CN" altLang="en-US" dirty="0"/>
              <a:t>。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376581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撒母耳记</a:t>
            </a:r>
            <a:r>
              <a:rPr lang="en-US" altLang="zh-CN" dirty="0" smtClean="0"/>
              <a:t>24</a:t>
            </a:r>
            <a:r>
              <a:rPr lang="zh-CN" altLang="en-US" dirty="0" smtClean="0"/>
              <a:t>章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1</a:t>
            </a:r>
            <a:r>
              <a:rPr lang="zh-CN" altLang="en-US" dirty="0" smtClean="0">
                <a:solidFill>
                  <a:srgbClr val="FF0000"/>
                </a:solidFill>
              </a:rPr>
              <a:t>耶</a:t>
            </a:r>
            <a:r>
              <a:rPr lang="zh-CN" altLang="en-US" dirty="0">
                <a:solidFill>
                  <a:srgbClr val="FF0000"/>
                </a:solidFill>
              </a:rPr>
              <a:t>和华又向以色列人发怒</a:t>
            </a:r>
            <a:r>
              <a:rPr lang="zh-CN" altLang="en-US" dirty="0"/>
              <a:t>，就激动大卫，使他吩咐人去数点以色列人和犹大人。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343905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罗马书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zh-CN" dirty="0" smtClean="0"/>
              <a:t>1</a:t>
            </a:r>
            <a:r>
              <a:rPr lang="zh-CN" altLang="en-US" dirty="0" smtClean="0"/>
              <a:t>：</a:t>
            </a:r>
            <a:r>
              <a:rPr lang="en-US" altLang="zh-CN" dirty="0" smtClean="0"/>
              <a:t>18</a:t>
            </a:r>
            <a:r>
              <a:rPr lang="zh-CN" altLang="en-US" dirty="0" smtClean="0"/>
              <a:t>原</a:t>
            </a:r>
            <a:r>
              <a:rPr lang="zh-CN" altLang="en-US" dirty="0"/>
              <a:t>来神的忿</a:t>
            </a:r>
            <a:r>
              <a:rPr lang="zh-CN" altLang="en-US" dirty="0" smtClean="0"/>
              <a:t>怒</a:t>
            </a:r>
            <a:r>
              <a:rPr lang="en-US" altLang="zh-CN" dirty="0" smtClean="0"/>
              <a:t>(the </a:t>
            </a:r>
            <a:r>
              <a:rPr lang="en-US" altLang="zh-CN" dirty="0" smtClean="0">
                <a:solidFill>
                  <a:srgbClr val="FF0000"/>
                </a:solidFill>
              </a:rPr>
              <a:t>wrath of God</a:t>
            </a:r>
            <a:r>
              <a:rPr lang="en-US" altLang="zh-CN" dirty="0" smtClean="0"/>
              <a:t>)</a:t>
            </a:r>
            <a:r>
              <a:rPr lang="zh-CN" altLang="en-US" dirty="0" smtClean="0"/>
              <a:t>，</a:t>
            </a:r>
            <a:r>
              <a:rPr lang="zh-CN" altLang="en-US" dirty="0"/>
              <a:t>从天上显明在一切</a:t>
            </a:r>
            <a:r>
              <a:rPr lang="zh-CN" altLang="en-US" dirty="0">
                <a:solidFill>
                  <a:srgbClr val="FF0000"/>
                </a:solidFill>
              </a:rPr>
              <a:t>不虔不义</a:t>
            </a:r>
            <a:r>
              <a:rPr lang="zh-CN" altLang="en-US" dirty="0"/>
              <a:t>的人身上，就是那些行不义阻挡真理的人</a:t>
            </a:r>
            <a:r>
              <a:rPr lang="zh-CN" altLang="en-US" dirty="0" smtClean="0"/>
              <a:t>。</a:t>
            </a:r>
            <a:endParaRPr lang="en-US" altLang="zh-CN" dirty="0" smtClean="0"/>
          </a:p>
          <a:p>
            <a:endParaRPr lang="en-US" dirty="0"/>
          </a:p>
          <a:p>
            <a:r>
              <a:rPr lang="en-US" altLang="zh-CN" dirty="0" smtClean="0"/>
              <a:t>3</a:t>
            </a:r>
            <a:r>
              <a:rPr lang="zh-CN" altLang="en-US" dirty="0" smtClean="0"/>
              <a:t>：</a:t>
            </a:r>
            <a:r>
              <a:rPr lang="en-US" altLang="zh-CN" dirty="0" smtClean="0"/>
              <a:t>25</a:t>
            </a:r>
            <a:r>
              <a:rPr lang="zh-CN" altLang="en-US" dirty="0" smtClean="0"/>
              <a:t>神</a:t>
            </a:r>
            <a:r>
              <a:rPr lang="zh-CN" altLang="en-US" dirty="0"/>
              <a:t>设立耶稣作</a:t>
            </a:r>
            <a:r>
              <a:rPr lang="zh-CN" altLang="en-US" dirty="0">
                <a:solidFill>
                  <a:srgbClr val="FF0000"/>
                </a:solidFill>
              </a:rPr>
              <a:t>挽回</a:t>
            </a:r>
            <a:r>
              <a:rPr lang="zh-CN" altLang="en-US" dirty="0" smtClean="0">
                <a:solidFill>
                  <a:srgbClr val="FF0000"/>
                </a:solidFill>
              </a:rPr>
              <a:t>祭</a:t>
            </a:r>
            <a:r>
              <a:rPr lang="zh-CN" altLang="en-US" dirty="0" smtClean="0"/>
              <a:t>（</a:t>
            </a:r>
            <a:r>
              <a:rPr lang="en-US" i="1" dirty="0"/>
              <a:t>sacrifice of </a:t>
            </a:r>
            <a:r>
              <a:rPr lang="en-US" i="1" dirty="0" smtClean="0"/>
              <a:t>atonement </a:t>
            </a:r>
            <a:r>
              <a:rPr lang="en-US" altLang="zh-CN" i="1" dirty="0" smtClean="0"/>
              <a:t>or as the one who would </a:t>
            </a:r>
            <a:r>
              <a:rPr lang="en-US" altLang="zh-CN" i="1" dirty="0" smtClean="0">
                <a:solidFill>
                  <a:srgbClr val="FF0000"/>
                </a:solidFill>
              </a:rPr>
              <a:t>turn aside his wrath</a:t>
            </a:r>
            <a:r>
              <a:rPr lang="en-US" altLang="zh-CN" i="1" dirty="0" smtClean="0"/>
              <a:t> , taking away sin)</a:t>
            </a:r>
            <a:r>
              <a:rPr lang="zh-CN" altLang="en-US" dirty="0" smtClean="0"/>
              <a:t>，是</a:t>
            </a:r>
            <a:r>
              <a:rPr lang="zh-CN" altLang="en-US" dirty="0"/>
              <a:t>凭着耶稣的血，借着人的信，要显明神的义。因为他用忍耐的心，宽容人先时所犯的罪。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64577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撒母耳</a:t>
            </a:r>
            <a:r>
              <a:rPr lang="zh-CN" altLang="en-US" dirty="0" smtClean="0"/>
              <a:t>记</a:t>
            </a:r>
            <a:r>
              <a:rPr lang="en-US" altLang="zh-CN" dirty="0" smtClean="0"/>
              <a:t>24</a:t>
            </a:r>
            <a:r>
              <a:rPr lang="zh-CN" altLang="en-US" dirty="0"/>
              <a:t>章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dirty="0" smtClean="0"/>
              <a:t>24</a:t>
            </a:r>
            <a:r>
              <a:rPr lang="zh-CN" altLang="en-US" dirty="0" smtClean="0"/>
              <a:t>王</a:t>
            </a:r>
            <a:r>
              <a:rPr lang="zh-CN" altLang="en-US" dirty="0"/>
              <a:t>对亚劳拿说，不然。我必要按着价值向你买。我不肯用白得之物作燔祭献给耶和华我的神。</a:t>
            </a:r>
            <a:r>
              <a:rPr lang="zh-CN" altLang="en-US" dirty="0">
                <a:solidFill>
                  <a:srgbClr val="FF0000"/>
                </a:solidFill>
              </a:rPr>
              <a:t>大卫就用五十舍客勒银子买了那禾场与牛。</a:t>
            </a:r>
          </a:p>
          <a:p>
            <a:r>
              <a:rPr lang="en-US" altLang="zh-CN" dirty="0" smtClean="0"/>
              <a:t>25</a:t>
            </a:r>
            <a:r>
              <a:rPr lang="zh-CN" altLang="en-US" dirty="0" smtClean="0"/>
              <a:t>大</a:t>
            </a:r>
            <a:r>
              <a:rPr lang="zh-CN" altLang="en-US" dirty="0"/>
              <a:t>卫在那里为耶和华筑了一座坛，献燔祭和平安祭。如此，耶和华垂听国民所求的，瘟疫在以色列人中就止住了。</a:t>
            </a:r>
          </a:p>
        </p:txBody>
      </p:sp>
    </p:spTree>
    <p:extLst>
      <p:ext uri="{BB962C8B-B14F-4D97-AF65-F5344CB8AC3E}">
        <p14:creationId xmlns:p14="http://schemas.microsoft.com/office/powerpoint/2010/main" val="312461507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28600"/>
            <a:ext cx="8229600" cy="1143000"/>
          </a:xfrm>
        </p:spPr>
        <p:txBody>
          <a:bodyPr>
            <a:normAutofit/>
          </a:bodyPr>
          <a:lstStyle/>
          <a:p>
            <a:r>
              <a:rPr lang="zh-CN" altLang="en-US" sz="3200" dirty="0" smtClean="0"/>
              <a:t>申命记</a:t>
            </a:r>
            <a:r>
              <a:rPr lang="en-US" altLang="zh-CN" sz="3200" dirty="0" smtClean="0"/>
              <a:t>12</a:t>
            </a:r>
            <a:r>
              <a:rPr lang="zh-CN" altLang="en-US" sz="3200" dirty="0" smtClean="0"/>
              <a:t>章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685800"/>
            <a:ext cx="8229600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zh-CN" sz="2800" dirty="0" smtClean="0"/>
              <a:t>1</a:t>
            </a:r>
            <a:r>
              <a:rPr lang="zh-CN" altLang="en-US" sz="2800" dirty="0" smtClean="0"/>
              <a:t>你</a:t>
            </a:r>
            <a:r>
              <a:rPr lang="zh-CN" altLang="en-US" sz="2800" dirty="0"/>
              <a:t>们存活于世的日子，在耶和华你们列祖的神所赐你们为业的地上，要谨守遵行的律例典章乃是这些，</a:t>
            </a:r>
          </a:p>
          <a:p>
            <a:pPr marL="0" indent="0">
              <a:buNone/>
            </a:pPr>
            <a:r>
              <a:rPr lang="en-US" altLang="zh-CN" sz="2800" dirty="0" smtClean="0"/>
              <a:t>2</a:t>
            </a:r>
            <a:r>
              <a:rPr lang="zh-CN" altLang="en-US" sz="2800" dirty="0" smtClean="0"/>
              <a:t>你</a:t>
            </a:r>
            <a:r>
              <a:rPr lang="zh-CN" altLang="en-US" sz="2800" dirty="0"/>
              <a:t>们要将所赶出的国民事奉神的各地方，无论是在高山，在小山，在各青翠树下，都毁坏了。</a:t>
            </a:r>
          </a:p>
          <a:p>
            <a:pPr marL="0" indent="0">
              <a:buNone/>
            </a:pPr>
            <a:r>
              <a:rPr lang="en-US" altLang="zh-CN" sz="2800" dirty="0" smtClean="0"/>
              <a:t>3</a:t>
            </a:r>
            <a:r>
              <a:rPr lang="zh-CN" altLang="en-US" sz="2800" dirty="0" smtClean="0"/>
              <a:t>也</a:t>
            </a:r>
            <a:r>
              <a:rPr lang="zh-CN" altLang="en-US" sz="2800" dirty="0"/>
              <a:t>要拆毁他们的祭坛，打碎他们的柱像，用火焚烧他们的木偶，砍下他们雕刻的神像，并将其名从那地方除灭。</a:t>
            </a:r>
          </a:p>
          <a:p>
            <a:pPr marL="0" indent="0">
              <a:buNone/>
            </a:pPr>
            <a:r>
              <a:rPr lang="en-US" altLang="zh-CN" sz="2800" dirty="0" smtClean="0"/>
              <a:t>4</a:t>
            </a:r>
            <a:r>
              <a:rPr lang="zh-CN" altLang="en-US" sz="2800" dirty="0" smtClean="0"/>
              <a:t>你</a:t>
            </a:r>
            <a:r>
              <a:rPr lang="zh-CN" altLang="en-US" sz="2800" dirty="0"/>
              <a:t>们</a:t>
            </a:r>
            <a:r>
              <a:rPr lang="zh-CN" altLang="en-US" sz="2800" dirty="0">
                <a:solidFill>
                  <a:srgbClr val="FF0000"/>
                </a:solidFill>
              </a:rPr>
              <a:t>不可照他们那样事奉耶和华你们的神</a:t>
            </a:r>
            <a:r>
              <a:rPr lang="zh-CN" altLang="en-US" sz="2800" dirty="0"/>
              <a:t>。</a:t>
            </a:r>
          </a:p>
          <a:p>
            <a:pPr marL="0" indent="0">
              <a:buNone/>
            </a:pPr>
            <a:r>
              <a:rPr lang="en-US" altLang="zh-CN" sz="2800" dirty="0" smtClean="0"/>
              <a:t>5</a:t>
            </a:r>
            <a:r>
              <a:rPr lang="zh-CN" altLang="en-US" sz="2800" dirty="0" smtClean="0"/>
              <a:t>但</a:t>
            </a:r>
            <a:r>
              <a:rPr lang="zh-CN" altLang="en-US" sz="2800" dirty="0">
                <a:solidFill>
                  <a:srgbClr val="FF0000"/>
                </a:solidFill>
              </a:rPr>
              <a:t>耶和华</a:t>
            </a:r>
            <a:r>
              <a:rPr lang="zh-CN" altLang="en-US" sz="2800" dirty="0"/>
              <a:t>你们的神从你们各支派中</a:t>
            </a:r>
            <a:r>
              <a:rPr lang="zh-CN" altLang="en-US" sz="2800" dirty="0">
                <a:solidFill>
                  <a:srgbClr val="FF0000"/>
                </a:solidFill>
              </a:rPr>
              <a:t>选择何处为</a:t>
            </a:r>
            <a:r>
              <a:rPr lang="zh-CN" altLang="en-US" sz="2800" dirty="0" smtClean="0">
                <a:solidFill>
                  <a:srgbClr val="FF0000"/>
                </a:solidFill>
              </a:rPr>
              <a:t>立祂名</a:t>
            </a:r>
            <a:r>
              <a:rPr lang="zh-CN" altLang="en-US" sz="2800" dirty="0">
                <a:solidFill>
                  <a:srgbClr val="FF0000"/>
                </a:solidFill>
              </a:rPr>
              <a:t>的居所，你们就当往那里去求问</a:t>
            </a:r>
            <a:r>
              <a:rPr lang="zh-CN" altLang="en-US" sz="2800" dirty="0" smtClean="0"/>
              <a:t>，</a:t>
            </a:r>
          </a:p>
          <a:p>
            <a:pPr marL="0" indent="0">
              <a:buNone/>
            </a:pPr>
            <a:r>
              <a:rPr lang="en-US" altLang="zh-CN" sz="2800" dirty="0" smtClean="0"/>
              <a:t>6</a:t>
            </a:r>
            <a:r>
              <a:rPr lang="zh-CN" altLang="en-US" sz="2800" dirty="0" smtClean="0"/>
              <a:t>将你们的燔祭，平安祭，十分取一之物，和手中的举祭，并还愿祭，甘心祭，以及牛群羊群中头生的，</a:t>
            </a:r>
            <a:r>
              <a:rPr lang="zh-CN" altLang="en-US" sz="2800" dirty="0" smtClean="0">
                <a:solidFill>
                  <a:srgbClr val="FF0000"/>
                </a:solidFill>
              </a:rPr>
              <a:t>都奉到那里</a:t>
            </a:r>
            <a:r>
              <a:rPr lang="zh-CN" altLang="en-US" sz="2800" dirty="0" smtClean="0"/>
              <a:t>。</a:t>
            </a:r>
            <a:endParaRPr lang="zh-CN" altLang="en-US" sz="2800" dirty="0"/>
          </a:p>
        </p:txBody>
      </p:sp>
    </p:spTree>
    <p:extLst>
      <p:ext uri="{BB962C8B-B14F-4D97-AF65-F5344CB8AC3E}">
        <p14:creationId xmlns:p14="http://schemas.microsoft.com/office/powerpoint/2010/main" val="417561530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申命记</a:t>
            </a:r>
            <a:r>
              <a:rPr lang="en-US" altLang="zh-CN" dirty="0" smtClean="0"/>
              <a:t>12</a:t>
            </a:r>
            <a:r>
              <a:rPr lang="zh-CN" altLang="en-US" dirty="0" smtClean="0"/>
              <a:t>章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altLang="zh-CN" sz="3000" dirty="0" smtClean="0"/>
              <a:t>8</a:t>
            </a:r>
            <a:r>
              <a:rPr lang="zh-CN" altLang="en-US" sz="3000" dirty="0" smtClean="0"/>
              <a:t>我</a:t>
            </a:r>
            <a:r>
              <a:rPr lang="zh-CN" altLang="en-US" sz="3000" dirty="0"/>
              <a:t>们今日在这里所行的是各人行自己眼中看为正的事，</a:t>
            </a:r>
            <a:r>
              <a:rPr lang="zh-CN" altLang="en-US" sz="3000" dirty="0">
                <a:solidFill>
                  <a:srgbClr val="FF0000"/>
                </a:solidFill>
              </a:rPr>
              <a:t>你们将来不可这样行</a:t>
            </a:r>
            <a:r>
              <a:rPr lang="zh-CN" altLang="en-US" sz="3000" dirty="0"/>
              <a:t>。</a:t>
            </a:r>
          </a:p>
          <a:p>
            <a:pPr marL="0" indent="0">
              <a:buNone/>
            </a:pPr>
            <a:r>
              <a:rPr lang="en-US" altLang="zh-CN" sz="3000" dirty="0" smtClean="0"/>
              <a:t>9</a:t>
            </a:r>
            <a:r>
              <a:rPr lang="zh-CN" altLang="en-US" sz="3000" dirty="0" smtClean="0"/>
              <a:t>因</a:t>
            </a:r>
            <a:r>
              <a:rPr lang="zh-CN" altLang="en-US" sz="3000" dirty="0"/>
              <a:t>为你们还没有到耶和华你神所赐你的安息地，所给你的产业。</a:t>
            </a:r>
          </a:p>
          <a:p>
            <a:pPr marL="0" indent="0">
              <a:buNone/>
            </a:pPr>
            <a:r>
              <a:rPr lang="en-US" altLang="zh-CN" sz="3000" dirty="0" smtClean="0"/>
              <a:t>10</a:t>
            </a:r>
            <a:r>
              <a:rPr lang="zh-CN" altLang="en-US" sz="3000" dirty="0" smtClean="0"/>
              <a:t>但</a:t>
            </a:r>
            <a:r>
              <a:rPr lang="zh-CN" altLang="en-US" sz="3000" dirty="0"/>
              <a:t>你们过了约旦河，得以住在耶和华你们神使你们承受为业之地，又使你们太平，不被四围的一切仇敌扰乱，安然居住。</a:t>
            </a:r>
          </a:p>
          <a:p>
            <a:pPr marL="0" indent="0">
              <a:buNone/>
            </a:pPr>
            <a:r>
              <a:rPr lang="en-US" altLang="zh-CN" sz="3000" dirty="0" smtClean="0"/>
              <a:t>11</a:t>
            </a:r>
            <a:r>
              <a:rPr lang="zh-CN" altLang="en-US" sz="3000" dirty="0" smtClean="0"/>
              <a:t>那</a:t>
            </a:r>
            <a:r>
              <a:rPr lang="zh-CN" altLang="en-US" sz="3000" dirty="0"/>
              <a:t>时要将我所吩咐你们的燔祭，平安祭，十分取一之物，和手中的举祭，并向耶和华许愿献的一切美祭，都奉到</a:t>
            </a:r>
            <a:r>
              <a:rPr lang="zh-CN" altLang="en-US" sz="3000" dirty="0">
                <a:solidFill>
                  <a:srgbClr val="FF0000"/>
                </a:solidFill>
              </a:rPr>
              <a:t>耶和华你们神所选择要立</a:t>
            </a:r>
            <a:r>
              <a:rPr lang="zh-CN" altLang="en-US" sz="3000" dirty="0" smtClean="0">
                <a:solidFill>
                  <a:srgbClr val="FF0000"/>
                </a:solidFill>
              </a:rPr>
              <a:t>为祂名</a:t>
            </a:r>
            <a:r>
              <a:rPr lang="zh-CN" altLang="en-US" sz="3000" dirty="0">
                <a:solidFill>
                  <a:srgbClr val="FF0000"/>
                </a:solidFill>
              </a:rPr>
              <a:t>的居所。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091273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哥林多后书</a:t>
            </a:r>
            <a:r>
              <a:rPr lang="en-US" altLang="zh-CN" dirty="0" smtClean="0"/>
              <a:t>4</a:t>
            </a:r>
            <a:r>
              <a:rPr lang="zh-CN" altLang="en-US" dirty="0" smtClean="0"/>
              <a:t>章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6</a:t>
            </a:r>
            <a:r>
              <a:rPr lang="zh-CN" altLang="en-US" dirty="0" smtClean="0"/>
              <a:t>那</a:t>
            </a:r>
            <a:r>
              <a:rPr lang="zh-CN" altLang="en-US" dirty="0"/>
              <a:t>吩咐光从黑暗里照出来的</a:t>
            </a:r>
            <a:r>
              <a:rPr lang="zh-CN" altLang="en-US" dirty="0">
                <a:solidFill>
                  <a:srgbClr val="FF0000"/>
                </a:solidFill>
              </a:rPr>
              <a:t>神，已经照在我们心里</a:t>
            </a:r>
            <a:r>
              <a:rPr lang="zh-CN" altLang="en-US" dirty="0"/>
              <a:t>，叫我们得知神荣耀的光，显在耶稣基督的面上。</a:t>
            </a:r>
          </a:p>
          <a:p>
            <a:r>
              <a:rPr lang="en-US" altLang="zh-CN" dirty="0" smtClean="0"/>
              <a:t>7</a:t>
            </a:r>
            <a:r>
              <a:rPr lang="zh-CN" altLang="en-US" dirty="0" smtClean="0"/>
              <a:t>我</a:t>
            </a:r>
            <a:r>
              <a:rPr lang="zh-CN" altLang="en-US" dirty="0"/>
              <a:t>们有这</a:t>
            </a:r>
            <a:r>
              <a:rPr lang="zh-CN" altLang="en-US" dirty="0">
                <a:solidFill>
                  <a:srgbClr val="FF0000"/>
                </a:solidFill>
              </a:rPr>
              <a:t>宝贝放在瓦器里</a:t>
            </a:r>
            <a:r>
              <a:rPr lang="zh-CN" altLang="en-US" dirty="0"/>
              <a:t>，要显明这莫大的能力，是出于神，不是出于我们。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090537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哥林多前书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3</a:t>
            </a:r>
            <a:r>
              <a:rPr lang="zh-CN" altLang="en-US" dirty="0" smtClean="0"/>
              <a:t>：</a:t>
            </a:r>
            <a:r>
              <a:rPr lang="en-US" altLang="zh-CN" dirty="0" smtClean="0"/>
              <a:t>16</a:t>
            </a:r>
            <a:r>
              <a:rPr lang="zh-CN" altLang="en-US" dirty="0" smtClean="0"/>
              <a:t>岂</a:t>
            </a:r>
            <a:r>
              <a:rPr lang="zh-CN" altLang="en-US" dirty="0"/>
              <a:t>不知你们是神的殿，神的灵住在你们里头吗</a:t>
            </a:r>
            <a:r>
              <a:rPr lang="zh-CN" altLang="en-US" dirty="0" smtClean="0"/>
              <a:t>？</a:t>
            </a:r>
            <a:endParaRPr lang="en-US" altLang="zh-CN" dirty="0" smtClean="0"/>
          </a:p>
          <a:p>
            <a:endParaRPr lang="en-US" dirty="0"/>
          </a:p>
          <a:p>
            <a:r>
              <a:rPr lang="en-US" altLang="zh-CN" dirty="0" smtClean="0"/>
              <a:t>6</a:t>
            </a:r>
            <a:r>
              <a:rPr lang="zh-CN" altLang="en-US" dirty="0" smtClean="0"/>
              <a:t>：</a:t>
            </a:r>
            <a:r>
              <a:rPr lang="en-US" altLang="zh-CN" dirty="0" smtClean="0"/>
              <a:t>19</a:t>
            </a:r>
            <a:r>
              <a:rPr lang="zh-CN" altLang="en-US"/>
              <a:t> 岂不知你们的身子就是圣灵的殿吗？这圣灵是从神而来，住在你们里头的。并且你们不是自己的人。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557720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马太福音</a:t>
            </a:r>
            <a:r>
              <a:rPr lang="en-US" altLang="zh-CN" dirty="0" smtClean="0"/>
              <a:t>8</a:t>
            </a:r>
            <a:r>
              <a:rPr lang="zh-CN" altLang="en-US" dirty="0" smtClean="0"/>
              <a:t>章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dirty="0" smtClean="0"/>
              <a:t>19</a:t>
            </a:r>
            <a:r>
              <a:rPr lang="zh-CN" altLang="en-US" dirty="0" smtClean="0"/>
              <a:t>有</a:t>
            </a:r>
            <a:r>
              <a:rPr lang="zh-CN" altLang="en-US" dirty="0"/>
              <a:t>一个文士来，</a:t>
            </a:r>
            <a:r>
              <a:rPr lang="zh-CN" altLang="en-US" dirty="0" smtClean="0"/>
              <a:t>对祂说</a:t>
            </a:r>
            <a:r>
              <a:rPr lang="zh-CN" altLang="en-US" dirty="0"/>
              <a:t>，夫子，你无论往哪里去，我要跟从你。</a:t>
            </a:r>
          </a:p>
          <a:p>
            <a:r>
              <a:rPr lang="en-US" altLang="zh-CN" dirty="0" smtClean="0"/>
              <a:t>20</a:t>
            </a:r>
            <a:r>
              <a:rPr lang="zh-CN" altLang="en-US" dirty="0" smtClean="0"/>
              <a:t>耶</a:t>
            </a:r>
            <a:r>
              <a:rPr lang="zh-CN" altLang="en-US" dirty="0"/>
              <a:t>稣说，狐狸有洞，天空的飞鸟有窝，</a:t>
            </a:r>
            <a:r>
              <a:rPr lang="zh-CN" altLang="en-US" dirty="0">
                <a:solidFill>
                  <a:srgbClr val="FF0000"/>
                </a:solidFill>
              </a:rPr>
              <a:t>人子却没有枕头的地方。</a:t>
            </a:r>
          </a:p>
          <a:p>
            <a:r>
              <a:rPr lang="en-US" altLang="zh-CN" dirty="0" smtClean="0"/>
              <a:t>21</a:t>
            </a:r>
            <a:r>
              <a:rPr lang="zh-CN" altLang="en-US" dirty="0" smtClean="0"/>
              <a:t>又</a:t>
            </a:r>
            <a:r>
              <a:rPr lang="zh-CN" altLang="en-US" dirty="0"/>
              <a:t>有一个门徒对耶稣说，主阿，容我先回去埋葬我的父亲。</a:t>
            </a:r>
          </a:p>
          <a:p>
            <a:r>
              <a:rPr lang="en-US" altLang="zh-CN" dirty="0" smtClean="0"/>
              <a:t>22</a:t>
            </a:r>
            <a:r>
              <a:rPr lang="zh-CN" altLang="en-US" dirty="0" smtClean="0"/>
              <a:t>耶</a:t>
            </a:r>
            <a:r>
              <a:rPr lang="zh-CN" altLang="en-US" dirty="0"/>
              <a:t>稣说，任凭死人埋葬他们的死人，你跟从我吧。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97800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4244</TotalTime>
  <Words>2298</Words>
  <Application>Microsoft Office PowerPoint</Application>
  <PresentationFormat>On-screen Show (4:3)</PresentationFormat>
  <Paragraphs>92</Paragraphs>
  <Slides>25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Office Theme</vt:lpstr>
      <vt:lpstr>2016年3至5月主日学</vt:lpstr>
      <vt:lpstr>圣灵</vt:lpstr>
      <vt:lpstr>PowerPoint Presentation</vt:lpstr>
      <vt:lpstr>启示录5章</vt:lpstr>
      <vt:lpstr>罗马书3章</vt:lpstr>
      <vt:lpstr>以弗所书3章</vt:lpstr>
      <vt:lpstr>PowerPoint Presentation</vt:lpstr>
      <vt:lpstr>罗马书11章</vt:lpstr>
      <vt:lpstr>列王纪上3章</vt:lpstr>
      <vt:lpstr>列王纪上</vt:lpstr>
      <vt:lpstr>列王纪下18</vt:lpstr>
      <vt:lpstr>以赛亚书9章</vt:lpstr>
      <vt:lpstr>路加福音1章</vt:lpstr>
      <vt:lpstr>诗篇34</vt:lpstr>
      <vt:lpstr>撒母耳记11章</vt:lpstr>
      <vt:lpstr>撒母耳记11章</vt:lpstr>
      <vt:lpstr>撒母耳记12章</vt:lpstr>
      <vt:lpstr>撒母耳记24章</vt:lpstr>
      <vt:lpstr>罗马书</vt:lpstr>
      <vt:lpstr>撒母耳记24章</vt:lpstr>
      <vt:lpstr>申命记12章</vt:lpstr>
      <vt:lpstr>申命记12章</vt:lpstr>
      <vt:lpstr>哥林多后书4章</vt:lpstr>
      <vt:lpstr>哥林多前书</vt:lpstr>
      <vt:lpstr>马太福音8章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2016年3至5月主日学</dc:title>
  <dc:creator>zunde yang</dc:creator>
  <cp:lastModifiedBy>zunde yang</cp:lastModifiedBy>
  <cp:revision>21</cp:revision>
  <dcterms:created xsi:type="dcterms:W3CDTF">2016-03-16T03:37:16Z</dcterms:created>
  <dcterms:modified xsi:type="dcterms:W3CDTF">2016-03-27T13:41:20Z</dcterms:modified>
</cp:coreProperties>
</file>