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5" r:id="rId13"/>
    <p:sldId id="26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2" y="-4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5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4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5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4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2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1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3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3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7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D32A-DD6E-45D4-825D-444D22DA58D9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266A4-9EE6-4FD5-B523-3BE48115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2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历代志上下第五课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2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1"/>
          <a:stretch/>
        </p:blipFill>
        <p:spPr bwMode="auto">
          <a:xfrm>
            <a:off x="914398" y="0"/>
            <a:ext cx="78230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87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拿</a:t>
            </a:r>
            <a:r>
              <a:rPr lang="zh-CN" altLang="en-US" dirty="0"/>
              <a:t>单对大卫说，你就是那人。耶和华以色列的神如此说，我膏你作以色列的王，救你脱离扫罗的手。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我</a:t>
            </a:r>
            <a:r>
              <a:rPr lang="zh-CN" altLang="en-US" dirty="0"/>
              <a:t>将你主人的家业赐给你，将你主人的妻交在你怀里，又将以色列和犹大家赐给你。你若还以为不足，我早就加倍地赐给你。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你</a:t>
            </a:r>
            <a:r>
              <a:rPr lang="zh-CN" altLang="en-US" dirty="0"/>
              <a:t>为什么</a:t>
            </a:r>
            <a:r>
              <a:rPr lang="zh-CN" altLang="en-US" dirty="0">
                <a:solidFill>
                  <a:srgbClr val="FF0000"/>
                </a:solidFill>
              </a:rPr>
              <a:t>藐视耶和华的命令</a:t>
            </a:r>
            <a:r>
              <a:rPr lang="zh-CN" altLang="en-US" dirty="0"/>
              <a:t>，行他眼中看为恶的事呢？你借</a:t>
            </a:r>
            <a:r>
              <a:rPr lang="zh-CN" altLang="en-US" dirty="0">
                <a:solidFill>
                  <a:srgbClr val="FF0000"/>
                </a:solidFill>
              </a:rPr>
              <a:t>亚扪人的刀</a:t>
            </a:r>
            <a:r>
              <a:rPr lang="zh-CN" altLang="en-US" dirty="0"/>
              <a:t>杀害赫人乌利亚，又娶了他的妻为妻。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你</a:t>
            </a:r>
            <a:r>
              <a:rPr lang="zh-CN" altLang="en-US" dirty="0"/>
              <a:t>既</a:t>
            </a:r>
            <a:r>
              <a:rPr lang="zh-CN" altLang="en-US" dirty="0">
                <a:solidFill>
                  <a:srgbClr val="FF0000"/>
                </a:solidFill>
              </a:rPr>
              <a:t>藐视我</a:t>
            </a:r>
            <a:r>
              <a:rPr lang="zh-CN" altLang="en-US" dirty="0"/>
              <a:t>，娶了赫人乌利亚的妻为妻，所以</a:t>
            </a:r>
            <a:r>
              <a:rPr lang="zh-CN" altLang="en-US" dirty="0">
                <a:solidFill>
                  <a:srgbClr val="FF0000"/>
                </a:solidFill>
              </a:rPr>
              <a:t>刀剑必永不离开你的家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24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耶</a:t>
            </a:r>
            <a:r>
              <a:rPr lang="zh-CN" altLang="en-US" dirty="0">
                <a:solidFill>
                  <a:srgbClr val="FF0000"/>
                </a:solidFill>
              </a:rPr>
              <a:t>和华又向以色列人发怒</a:t>
            </a:r>
            <a:r>
              <a:rPr lang="zh-CN" altLang="en-US" dirty="0"/>
              <a:t>，就激动大卫，使他吩咐人去数点以色列人和犹大人。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7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18</a:t>
            </a:r>
            <a:r>
              <a:rPr lang="zh-CN" altLang="en-US" dirty="0" smtClean="0"/>
              <a:t>原</a:t>
            </a:r>
            <a:r>
              <a:rPr lang="zh-CN" altLang="en-US" dirty="0"/>
              <a:t>来神的忿</a:t>
            </a:r>
            <a:r>
              <a:rPr lang="zh-CN" altLang="en-US" dirty="0" smtClean="0"/>
              <a:t>怒</a:t>
            </a:r>
            <a:r>
              <a:rPr lang="en-US" altLang="zh-CN" dirty="0" smtClean="0"/>
              <a:t>(the </a:t>
            </a:r>
            <a:r>
              <a:rPr lang="en-US" altLang="zh-CN" dirty="0" smtClean="0">
                <a:solidFill>
                  <a:srgbClr val="FF0000"/>
                </a:solidFill>
              </a:rPr>
              <a:t>wrath of God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</a:t>
            </a:r>
            <a:r>
              <a:rPr lang="zh-CN" altLang="en-US" dirty="0"/>
              <a:t>从天上显明在一切</a:t>
            </a:r>
            <a:r>
              <a:rPr lang="zh-CN" altLang="en-US" dirty="0">
                <a:solidFill>
                  <a:srgbClr val="FF0000"/>
                </a:solidFill>
              </a:rPr>
              <a:t>不虔不义</a:t>
            </a:r>
            <a:r>
              <a:rPr lang="zh-CN" altLang="en-US" dirty="0"/>
              <a:t>的人身上，就是那些行不义阻挡真理的人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25</a:t>
            </a:r>
            <a:r>
              <a:rPr lang="zh-CN" altLang="en-US" dirty="0" smtClean="0"/>
              <a:t>神</a:t>
            </a:r>
            <a:r>
              <a:rPr lang="zh-CN" altLang="en-US" dirty="0"/>
              <a:t>设立耶稣作</a:t>
            </a:r>
            <a:r>
              <a:rPr lang="zh-CN" altLang="en-US" dirty="0">
                <a:solidFill>
                  <a:srgbClr val="FF0000"/>
                </a:solidFill>
              </a:rPr>
              <a:t>挽回</a:t>
            </a:r>
            <a:r>
              <a:rPr lang="zh-CN" altLang="en-US" dirty="0" smtClean="0">
                <a:solidFill>
                  <a:srgbClr val="FF0000"/>
                </a:solidFill>
              </a:rPr>
              <a:t>祭</a:t>
            </a:r>
            <a:r>
              <a:rPr lang="zh-CN" altLang="en-US" dirty="0" smtClean="0"/>
              <a:t>（</a:t>
            </a:r>
            <a:r>
              <a:rPr lang="en-US" i="1" dirty="0"/>
              <a:t>sacrifice of </a:t>
            </a:r>
            <a:r>
              <a:rPr lang="en-US" i="1" dirty="0" smtClean="0"/>
              <a:t>atonement </a:t>
            </a:r>
            <a:r>
              <a:rPr lang="en-US" altLang="zh-CN" i="1" dirty="0" smtClean="0"/>
              <a:t>or as the one who would </a:t>
            </a:r>
            <a:r>
              <a:rPr lang="en-US" altLang="zh-CN" i="1" dirty="0" smtClean="0">
                <a:solidFill>
                  <a:srgbClr val="FF0000"/>
                </a:solidFill>
              </a:rPr>
              <a:t>turn aside his wrath</a:t>
            </a:r>
            <a:r>
              <a:rPr lang="en-US" altLang="zh-CN" i="1" dirty="0" smtClean="0"/>
              <a:t> , taking away sin)</a:t>
            </a:r>
            <a:r>
              <a:rPr lang="zh-CN" altLang="en-US" dirty="0" smtClean="0"/>
              <a:t>，是</a:t>
            </a:r>
            <a:r>
              <a:rPr lang="zh-CN" altLang="en-US" dirty="0"/>
              <a:t>凭着耶稣的血，借着人的信，要显明神的义。因为他用忍耐的心，宽容人先时所犯的罪。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71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撒母耳</a:t>
            </a:r>
            <a:r>
              <a:rPr lang="zh-CN" altLang="en-US" dirty="0" smtClean="0"/>
              <a:t>记</a:t>
            </a:r>
            <a:r>
              <a:rPr lang="en-US" altLang="zh-CN" dirty="0" smtClean="0"/>
              <a:t>24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24</a:t>
            </a:r>
            <a:r>
              <a:rPr lang="zh-CN" altLang="en-US" dirty="0" smtClean="0"/>
              <a:t>王</a:t>
            </a:r>
            <a:r>
              <a:rPr lang="zh-CN" altLang="en-US" dirty="0"/>
              <a:t>对亚劳拿说，不然。我必要按着价值向你买。我不肯用白得之物作燔祭献给耶和华我的神。</a:t>
            </a:r>
            <a:r>
              <a:rPr lang="zh-CN" altLang="en-US" dirty="0">
                <a:solidFill>
                  <a:srgbClr val="FF0000"/>
                </a:solidFill>
              </a:rPr>
              <a:t>大卫就用五十舍客勒银子买了那禾场与牛。</a:t>
            </a:r>
          </a:p>
          <a:p>
            <a:r>
              <a:rPr lang="en-US" altLang="zh-CN" dirty="0" smtClean="0"/>
              <a:t>25</a:t>
            </a:r>
            <a:r>
              <a:rPr lang="zh-CN" altLang="en-US" dirty="0" smtClean="0"/>
              <a:t>大</a:t>
            </a:r>
            <a:r>
              <a:rPr lang="zh-CN" altLang="en-US" dirty="0"/>
              <a:t>卫在那里为耶和华筑了一座坛，献燔祭和平安祭。如此，耶和华垂听国民所求的，瘟疫在以色列人中就止住了。</a:t>
            </a:r>
          </a:p>
        </p:txBody>
      </p:sp>
    </p:spTree>
    <p:extLst>
      <p:ext uri="{BB962C8B-B14F-4D97-AF65-F5344CB8AC3E}">
        <p14:creationId xmlns:p14="http://schemas.microsoft.com/office/powerpoint/2010/main" val="156009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申命记</a:t>
            </a:r>
            <a:r>
              <a:rPr lang="en-US" altLang="zh-CN" sz="3200" dirty="0" smtClean="0"/>
              <a:t>12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们存活于世的日子，在耶和华你们列祖的神所赐你们为业的地上，要谨守遵行的律例典章乃是这些，</a:t>
            </a:r>
          </a:p>
          <a:p>
            <a:pPr marL="0" indent="0">
              <a:buNone/>
            </a:pPr>
            <a:r>
              <a:rPr lang="en-US" altLang="zh-CN" sz="2800" dirty="0" smtClean="0"/>
              <a:t>2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们要将所赶出的国民事奉神的各地方，无论是在高山，在小山，在各青翠树下，都毁坏了。</a:t>
            </a:r>
          </a:p>
          <a:p>
            <a:pPr marL="0" indent="0">
              <a:buNone/>
            </a:pPr>
            <a:r>
              <a:rPr lang="en-US" altLang="zh-CN" sz="2800" dirty="0" smtClean="0"/>
              <a:t>3</a:t>
            </a:r>
            <a:r>
              <a:rPr lang="zh-CN" altLang="en-US" sz="2800" dirty="0" smtClean="0"/>
              <a:t>也</a:t>
            </a:r>
            <a:r>
              <a:rPr lang="zh-CN" altLang="en-US" sz="2800" dirty="0"/>
              <a:t>要拆毁他们的祭坛，打碎他们的柱像，用火焚烧他们的木偶，砍下他们雕刻的神像，并将其名从那地方除灭。</a:t>
            </a:r>
          </a:p>
          <a:p>
            <a:pPr marL="0" indent="0">
              <a:buNone/>
            </a:pPr>
            <a:r>
              <a:rPr lang="en-US" altLang="zh-CN" sz="2800" dirty="0" smtClean="0"/>
              <a:t>4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</a:t>
            </a:r>
            <a:r>
              <a:rPr lang="zh-CN" altLang="en-US" sz="2800" dirty="0">
                <a:solidFill>
                  <a:srgbClr val="FF0000"/>
                </a:solidFill>
              </a:rPr>
              <a:t>不可照他们那样事奉耶和华你们的神</a:t>
            </a:r>
            <a:r>
              <a:rPr lang="zh-CN" altLang="en-US" sz="2800" dirty="0"/>
              <a:t>。</a:t>
            </a:r>
          </a:p>
          <a:p>
            <a:pPr marL="0" indent="0">
              <a:buNone/>
            </a:pPr>
            <a:r>
              <a:rPr lang="en-US" altLang="zh-CN" sz="2800" dirty="0" smtClean="0"/>
              <a:t>5</a:t>
            </a:r>
            <a:r>
              <a:rPr lang="zh-CN" altLang="en-US" sz="2800" dirty="0" smtClean="0"/>
              <a:t>但</a:t>
            </a:r>
            <a:r>
              <a:rPr lang="zh-CN" altLang="en-US" sz="2800" dirty="0">
                <a:solidFill>
                  <a:srgbClr val="FF0000"/>
                </a:solidFill>
              </a:rPr>
              <a:t>耶和华</a:t>
            </a:r>
            <a:r>
              <a:rPr lang="zh-CN" altLang="en-US" sz="2800" dirty="0"/>
              <a:t>你们的神从你们各支派中</a:t>
            </a:r>
            <a:r>
              <a:rPr lang="zh-CN" altLang="en-US" sz="2800" dirty="0">
                <a:solidFill>
                  <a:srgbClr val="FF0000"/>
                </a:solidFill>
              </a:rPr>
              <a:t>选择何处为</a:t>
            </a:r>
            <a:r>
              <a:rPr lang="zh-CN" altLang="en-US" sz="2800" dirty="0" smtClean="0">
                <a:solidFill>
                  <a:srgbClr val="FF0000"/>
                </a:solidFill>
              </a:rPr>
              <a:t>立祂名</a:t>
            </a:r>
            <a:r>
              <a:rPr lang="zh-CN" altLang="en-US" sz="2800" dirty="0">
                <a:solidFill>
                  <a:srgbClr val="FF0000"/>
                </a:solidFill>
              </a:rPr>
              <a:t>的居所，你们就当往那里去求问</a:t>
            </a:r>
            <a:r>
              <a:rPr lang="zh-CN" altLang="en-US" sz="2800" dirty="0" smtClean="0"/>
              <a:t>，</a:t>
            </a:r>
          </a:p>
          <a:p>
            <a:pPr marL="0" indent="0">
              <a:buNone/>
            </a:pPr>
            <a:r>
              <a:rPr lang="en-US" altLang="zh-CN" sz="2800" dirty="0" smtClean="0"/>
              <a:t>6</a:t>
            </a:r>
            <a:r>
              <a:rPr lang="zh-CN" altLang="en-US" sz="2800" dirty="0" smtClean="0"/>
              <a:t>将你们的燔祭，平安祭，十分取一之物，和手中的举祭，并还愿祭，甘心祭，以及牛群羊群中头生的，</a:t>
            </a:r>
            <a:r>
              <a:rPr lang="zh-CN" altLang="en-US" sz="2800" dirty="0" smtClean="0">
                <a:solidFill>
                  <a:srgbClr val="FF0000"/>
                </a:solidFill>
              </a:rPr>
              <a:t>都奉到那里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0889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000" dirty="0" smtClean="0"/>
              <a:t>8</a:t>
            </a:r>
            <a:r>
              <a:rPr lang="zh-CN" altLang="en-US" sz="3000" dirty="0" smtClean="0"/>
              <a:t>我</a:t>
            </a:r>
            <a:r>
              <a:rPr lang="zh-CN" altLang="en-US" sz="3000" dirty="0"/>
              <a:t>们今日在这里所行的是各人行自己眼中看为正的事，</a:t>
            </a:r>
            <a:r>
              <a:rPr lang="zh-CN" altLang="en-US" sz="3000" dirty="0">
                <a:solidFill>
                  <a:srgbClr val="FF0000"/>
                </a:solidFill>
              </a:rPr>
              <a:t>你们将来不可这样行</a:t>
            </a:r>
            <a:r>
              <a:rPr lang="zh-CN" altLang="en-US" sz="3000" dirty="0"/>
              <a:t>。</a:t>
            </a:r>
          </a:p>
          <a:p>
            <a:pPr marL="0" indent="0">
              <a:buNone/>
            </a:pPr>
            <a:r>
              <a:rPr lang="en-US" altLang="zh-CN" sz="3000" dirty="0" smtClean="0"/>
              <a:t>9</a:t>
            </a:r>
            <a:r>
              <a:rPr lang="zh-CN" altLang="en-US" sz="3000" dirty="0" smtClean="0"/>
              <a:t>因</a:t>
            </a:r>
            <a:r>
              <a:rPr lang="zh-CN" altLang="en-US" sz="3000" dirty="0"/>
              <a:t>为你们还没有到耶和华你神所赐你的安息地，所给你的产业。</a:t>
            </a:r>
          </a:p>
          <a:p>
            <a:pPr marL="0" indent="0">
              <a:buNone/>
            </a:pPr>
            <a:r>
              <a:rPr lang="en-US" altLang="zh-CN" sz="3000" dirty="0" smtClean="0"/>
              <a:t>10</a:t>
            </a:r>
            <a:r>
              <a:rPr lang="zh-CN" altLang="en-US" sz="3000" dirty="0" smtClean="0"/>
              <a:t>但</a:t>
            </a:r>
            <a:r>
              <a:rPr lang="zh-CN" altLang="en-US" sz="3000" dirty="0"/>
              <a:t>你们过了约旦河，得以住在耶和华你们神使你们承受为业之地，又使你们太平，不被四围的一切仇敌扰乱，安然居住。</a:t>
            </a:r>
          </a:p>
          <a:p>
            <a:pPr marL="0" indent="0">
              <a:buNone/>
            </a:pPr>
            <a:r>
              <a:rPr lang="en-US" altLang="zh-CN" sz="3000" dirty="0" smtClean="0"/>
              <a:t>11</a:t>
            </a:r>
            <a:r>
              <a:rPr lang="zh-CN" altLang="en-US" sz="3000" dirty="0" smtClean="0"/>
              <a:t>那</a:t>
            </a:r>
            <a:r>
              <a:rPr lang="zh-CN" altLang="en-US" sz="3000" dirty="0"/>
              <a:t>时要将我所吩咐你们的燔祭，平安祭，十分取一之物，和手中的举祭，并向耶和华许愿献的一切美祭，都奉到</a:t>
            </a:r>
            <a:r>
              <a:rPr lang="zh-CN" altLang="en-US" sz="3000" dirty="0">
                <a:solidFill>
                  <a:srgbClr val="FF0000"/>
                </a:solidFill>
              </a:rPr>
              <a:t>耶和华你们神所选择要立</a:t>
            </a:r>
            <a:r>
              <a:rPr lang="zh-CN" altLang="en-US" sz="3000" dirty="0" smtClean="0">
                <a:solidFill>
                  <a:srgbClr val="FF0000"/>
                </a:solidFill>
              </a:rPr>
              <a:t>为祂名</a:t>
            </a:r>
            <a:r>
              <a:rPr lang="zh-CN" altLang="en-US" sz="3000" dirty="0">
                <a:solidFill>
                  <a:srgbClr val="FF0000"/>
                </a:solidFill>
              </a:rPr>
              <a:t>的居所。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1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哥林多后书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那</a:t>
            </a:r>
            <a:r>
              <a:rPr lang="zh-CN" altLang="en-US" dirty="0"/>
              <a:t>吩咐光从黑暗里照出来的</a:t>
            </a:r>
            <a:r>
              <a:rPr lang="zh-CN" altLang="en-US" dirty="0">
                <a:solidFill>
                  <a:srgbClr val="FF0000"/>
                </a:solidFill>
              </a:rPr>
              <a:t>神，已经照在我们心里</a:t>
            </a:r>
            <a:r>
              <a:rPr lang="zh-CN" altLang="en-US" dirty="0"/>
              <a:t>，叫我们得知神荣耀的光，显在耶稣基督的面上。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我</a:t>
            </a:r>
            <a:r>
              <a:rPr lang="zh-CN" altLang="en-US" dirty="0"/>
              <a:t>们有这</a:t>
            </a:r>
            <a:r>
              <a:rPr lang="zh-CN" altLang="en-US" dirty="0">
                <a:solidFill>
                  <a:srgbClr val="FF0000"/>
                </a:solidFill>
              </a:rPr>
              <a:t>宝贝放在瓦器里</a:t>
            </a:r>
            <a:r>
              <a:rPr lang="zh-CN" altLang="en-US" dirty="0"/>
              <a:t>，要显明这莫大的能力，是出于神，不是出于我们。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哥林多前书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16</a:t>
            </a:r>
            <a:r>
              <a:rPr lang="zh-CN" altLang="en-US" dirty="0" smtClean="0"/>
              <a:t>岂</a:t>
            </a:r>
            <a:r>
              <a:rPr lang="zh-CN" altLang="en-US" dirty="0"/>
              <a:t>不知</a:t>
            </a:r>
            <a:r>
              <a:rPr lang="zh-CN" altLang="en-US" dirty="0">
                <a:solidFill>
                  <a:srgbClr val="FF0000"/>
                </a:solidFill>
              </a:rPr>
              <a:t>你们是神的殿</a:t>
            </a:r>
            <a:r>
              <a:rPr lang="zh-CN" altLang="en-US" dirty="0"/>
              <a:t>，神的灵住在你们里头吗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r>
              <a:rPr lang="zh-CN" altLang="en-US" dirty="0"/>
              <a:t> 岂不知</a:t>
            </a:r>
            <a:r>
              <a:rPr lang="zh-CN" altLang="en-US" dirty="0">
                <a:solidFill>
                  <a:srgbClr val="FF0000"/>
                </a:solidFill>
              </a:rPr>
              <a:t>你们的身子就是圣灵的殿</a:t>
            </a:r>
            <a:r>
              <a:rPr lang="zh-CN" altLang="en-US" dirty="0"/>
              <a:t>吗？这圣灵是从神而来，住在你们里头的。并且你们不是自己的人。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8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19</a:t>
            </a:r>
            <a:r>
              <a:rPr lang="zh-CN" altLang="en-US" dirty="0" smtClean="0"/>
              <a:t>有</a:t>
            </a:r>
            <a:r>
              <a:rPr lang="zh-CN" altLang="en-US" dirty="0"/>
              <a:t>一个文士来，</a:t>
            </a:r>
            <a:r>
              <a:rPr lang="zh-CN" altLang="en-US" dirty="0" smtClean="0"/>
              <a:t>对祂说</a:t>
            </a:r>
            <a:r>
              <a:rPr lang="zh-CN" altLang="en-US" dirty="0"/>
              <a:t>，夫子，你无论往哪里去，我要跟从你。</a:t>
            </a:r>
          </a:p>
          <a:p>
            <a:r>
              <a:rPr lang="en-US" altLang="zh-CN" dirty="0" smtClean="0"/>
              <a:t>20</a:t>
            </a:r>
            <a:r>
              <a:rPr lang="zh-CN" altLang="en-US" dirty="0" smtClean="0"/>
              <a:t>耶</a:t>
            </a:r>
            <a:r>
              <a:rPr lang="zh-CN" altLang="en-US" dirty="0"/>
              <a:t>稣说，狐狸有洞，天空的飞鸟有窝，</a:t>
            </a:r>
            <a:r>
              <a:rPr lang="zh-CN" altLang="en-US" dirty="0">
                <a:solidFill>
                  <a:srgbClr val="FF0000"/>
                </a:solidFill>
              </a:rPr>
              <a:t>人子却没有枕头的地方。</a:t>
            </a:r>
          </a:p>
          <a:p>
            <a:r>
              <a:rPr lang="en-US" altLang="zh-CN" dirty="0" smtClean="0"/>
              <a:t>21</a:t>
            </a:r>
            <a:r>
              <a:rPr lang="zh-CN" altLang="en-US" dirty="0" smtClean="0"/>
              <a:t>又</a:t>
            </a:r>
            <a:r>
              <a:rPr lang="zh-CN" altLang="en-US" dirty="0"/>
              <a:t>有一个门徒对耶稣说，主阿，容我先回去埋葬我的父亲。</a:t>
            </a:r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耶</a:t>
            </a:r>
            <a:r>
              <a:rPr lang="zh-CN" altLang="en-US" dirty="0"/>
              <a:t>稣说，任凭死人埋葬他们的死人，你跟从我吧。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85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14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因为神的国，不在乎吃喝，只在乎公义，和平，并圣灵中的喜乐。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74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士师记</a:t>
            </a:r>
            <a:r>
              <a:rPr lang="en-US" altLang="zh-CN" dirty="0" smtClean="0"/>
              <a:t>18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30</a:t>
            </a:r>
            <a:r>
              <a:rPr lang="zh-CN" altLang="en-US" dirty="0" smtClean="0"/>
              <a:t>但</a:t>
            </a:r>
            <a:r>
              <a:rPr lang="zh-CN" altLang="en-US" dirty="0"/>
              <a:t>人就为自己设立那雕刻的像。摩西的孙子，革舜的儿子约拿单，和他的子孙作但支派的祭司，直到那地遭掳掠的日子。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185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8</a:t>
            </a:r>
            <a:r>
              <a:rPr lang="zh-CN" altLang="en-US" dirty="0" smtClean="0"/>
              <a:t>你</a:t>
            </a:r>
            <a:r>
              <a:rPr lang="zh-CN" altLang="en-US" dirty="0"/>
              <a:t>城中若起了争讼的事，或因流血，或因争竞，或因殴打，是你难断的案件，你就当起来，往耶和华你神所选择的地方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>
                <a:solidFill>
                  <a:srgbClr val="FF0000"/>
                </a:solidFill>
              </a:rPr>
              <a:t>去</a:t>
            </a:r>
            <a:r>
              <a:rPr lang="zh-CN" altLang="en-US" dirty="0">
                <a:solidFill>
                  <a:srgbClr val="FF0000"/>
                </a:solidFill>
              </a:rPr>
              <a:t>见祭司利未人，并当时的审判官</a:t>
            </a:r>
            <a:r>
              <a:rPr lang="zh-CN" altLang="en-US" dirty="0"/>
              <a:t>，求问他们，他们必将判语指示你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endParaRPr lang="zh-CN" altLang="en-US" dirty="0"/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若</a:t>
            </a:r>
            <a:r>
              <a:rPr lang="zh-CN" altLang="en-US" dirty="0"/>
              <a:t>有人擅敢不听从那侍立在耶和华你神面前的</a:t>
            </a:r>
            <a:r>
              <a:rPr lang="zh-CN" altLang="en-US" dirty="0">
                <a:solidFill>
                  <a:srgbClr val="FF0000"/>
                </a:solidFill>
              </a:rPr>
              <a:t>祭司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或不听从审判官</a:t>
            </a:r>
            <a:r>
              <a:rPr lang="zh-CN" altLang="en-US" dirty="0"/>
              <a:t>，那人就必治死。这样，便将那恶从以色列中除掉。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434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启示</a:t>
            </a:r>
            <a:r>
              <a:rPr lang="zh-CN" altLang="en-US" sz="4000" dirty="0" smtClean="0"/>
              <a:t>录二十一章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0400" dirty="0" smtClean="0"/>
              <a:t>2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又看见</a:t>
            </a:r>
            <a:r>
              <a:rPr lang="zh-CN" altLang="en-US" sz="10400" dirty="0">
                <a:solidFill>
                  <a:srgbClr val="FF0000"/>
                </a:solidFill>
              </a:rPr>
              <a:t>圣城新耶路撒冷</a:t>
            </a:r>
            <a:r>
              <a:rPr lang="zh-CN" altLang="en-US" sz="10400" dirty="0"/>
              <a:t>由神那里从天而降，预备好了，就如</a:t>
            </a:r>
            <a:r>
              <a:rPr lang="zh-CN" altLang="en-US" sz="10400" dirty="0">
                <a:solidFill>
                  <a:srgbClr val="FF0000"/>
                </a:solidFill>
              </a:rPr>
              <a:t>新妇</a:t>
            </a:r>
            <a:r>
              <a:rPr lang="zh-CN" altLang="en-US" sz="10400" dirty="0"/>
              <a:t>妆饰整齐，等候丈夫</a:t>
            </a:r>
            <a:r>
              <a:rPr lang="zh-CN" altLang="en-US" sz="10400" dirty="0" smtClean="0"/>
              <a:t>。</a:t>
            </a:r>
            <a:r>
              <a:rPr lang="en-US" altLang="zh-CN" sz="10400" dirty="0" smtClean="0"/>
              <a:t>……</a:t>
            </a:r>
          </a:p>
          <a:p>
            <a:pPr marL="0" indent="0">
              <a:buNone/>
            </a:pP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9</a:t>
            </a:r>
            <a:r>
              <a:rPr lang="zh-CN" altLang="en-US" sz="10400" dirty="0" smtClean="0"/>
              <a:t>拿</a:t>
            </a:r>
            <a:r>
              <a:rPr lang="zh-CN" altLang="en-US" sz="10400" dirty="0"/>
              <a:t>着七个金碗，盛满末后七灾的七位天使中，有一位来对我说，你到这里来，我要</a:t>
            </a:r>
            <a:r>
              <a:rPr lang="zh-CN" altLang="en-US" sz="10400" dirty="0">
                <a:solidFill>
                  <a:srgbClr val="FF0000"/>
                </a:solidFill>
              </a:rPr>
              <a:t>将新妇，就是羔羊的妻</a:t>
            </a:r>
            <a:r>
              <a:rPr lang="zh-CN" altLang="en-US" sz="10400" dirty="0"/>
              <a:t>，指给你看。</a:t>
            </a: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10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被圣灵感动，天使就带我到一座高大的山，将那由神那里从天而降的</a:t>
            </a:r>
            <a:r>
              <a:rPr lang="zh-CN" altLang="en-US" sz="10400" dirty="0">
                <a:solidFill>
                  <a:srgbClr val="FF0000"/>
                </a:solidFill>
              </a:rPr>
              <a:t>圣城耶路撒冷</a:t>
            </a:r>
            <a:r>
              <a:rPr lang="zh-CN" altLang="en-US" sz="10400" dirty="0"/>
              <a:t>指示我。</a:t>
            </a:r>
          </a:p>
          <a:p>
            <a:pPr marL="0" indent="0">
              <a:buNone/>
            </a:pPr>
            <a:r>
              <a:rPr lang="en-US" altLang="zh-CN" sz="10400" dirty="0" smtClean="0"/>
              <a:t>11</a:t>
            </a:r>
            <a:r>
              <a:rPr lang="zh-CN" altLang="en-US" sz="10400" dirty="0" smtClean="0">
                <a:solidFill>
                  <a:srgbClr val="FF0000"/>
                </a:solidFill>
              </a:rPr>
              <a:t>城</a:t>
            </a:r>
            <a:r>
              <a:rPr lang="zh-CN" altLang="en-US" sz="10400" dirty="0">
                <a:solidFill>
                  <a:srgbClr val="FF0000"/>
                </a:solidFill>
              </a:rPr>
              <a:t>中有神的荣耀</a:t>
            </a:r>
            <a:r>
              <a:rPr lang="zh-CN" altLang="en-US" sz="10400" dirty="0"/>
              <a:t>。城的光辉如同极贵的宝石，好像碧玉，明如水晶。</a:t>
            </a:r>
          </a:p>
          <a:p>
            <a:pPr marL="0" indent="0">
              <a:buNone/>
            </a:pPr>
            <a:r>
              <a:rPr lang="en-US" altLang="zh-CN" sz="10400" dirty="0" smtClean="0"/>
              <a:t>12</a:t>
            </a:r>
            <a:r>
              <a:rPr lang="zh-CN" altLang="en-US" sz="10400" dirty="0" smtClean="0"/>
              <a:t>有</a:t>
            </a:r>
            <a:r>
              <a:rPr lang="zh-CN" altLang="en-US" sz="10400" dirty="0"/>
              <a:t>高大的墙。有十二个门</a:t>
            </a:r>
            <a:r>
              <a:rPr lang="zh-CN" altLang="en-US" sz="10400" dirty="0" smtClean="0"/>
              <a:t>，</a:t>
            </a:r>
            <a:r>
              <a:rPr lang="en-US" altLang="zh-CN" sz="10400" dirty="0" smtClean="0"/>
              <a:t>……</a:t>
            </a:r>
          </a:p>
          <a:p>
            <a:pPr marL="0" indent="0">
              <a:buNone/>
            </a:pP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21</a:t>
            </a:r>
            <a:r>
              <a:rPr lang="zh-CN" altLang="en-US" sz="10400" dirty="0" smtClean="0"/>
              <a:t>十</a:t>
            </a:r>
            <a:r>
              <a:rPr lang="zh-CN" altLang="en-US" sz="10400" dirty="0"/>
              <a:t>二个门是十二颗珍珠。每门是一颗珍珠。城内的街道是精金，好像明透的玻璃。</a:t>
            </a:r>
          </a:p>
          <a:p>
            <a:pPr marL="0" indent="0">
              <a:buNone/>
            </a:pPr>
            <a:r>
              <a:rPr lang="en-US" altLang="zh-CN" sz="10400" dirty="0" smtClean="0"/>
              <a:t>22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未见城内有殿，</a:t>
            </a:r>
            <a:r>
              <a:rPr lang="zh-CN" altLang="en-US" sz="10400" dirty="0">
                <a:solidFill>
                  <a:srgbClr val="FF0000"/>
                </a:solidFill>
              </a:rPr>
              <a:t>因主神全能者，和羔羊，为城的殿。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33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使徒行</a:t>
            </a:r>
            <a:r>
              <a:rPr lang="zh-CN" altLang="en-US" dirty="0" smtClean="0"/>
              <a:t>传</a:t>
            </a:r>
            <a:r>
              <a:rPr lang="en-US" altLang="zh-CN" dirty="0" smtClean="0"/>
              <a:t>13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36</a:t>
            </a:r>
            <a:r>
              <a:rPr lang="zh-CN" altLang="en-US" dirty="0" smtClean="0"/>
              <a:t>大</a:t>
            </a:r>
            <a:r>
              <a:rPr lang="zh-CN" altLang="en-US" dirty="0"/>
              <a:t>卫在世的时候，</a:t>
            </a:r>
            <a:r>
              <a:rPr lang="zh-CN" altLang="en-US" dirty="0">
                <a:solidFill>
                  <a:srgbClr val="FF0000"/>
                </a:solidFill>
              </a:rPr>
              <a:t>遵行了神的旨意</a:t>
            </a:r>
            <a:r>
              <a:rPr lang="zh-CN" altLang="en-US" dirty="0"/>
              <a:t>，就睡了，（或作大卫按神的旨意服事了他那一世的人就睡了</a:t>
            </a:r>
            <a:r>
              <a:rPr lang="zh-CN" altLang="en-US" dirty="0" smtClean="0"/>
              <a:t>）。</a:t>
            </a:r>
            <a:r>
              <a:rPr lang="en-US" altLang="zh-CN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6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4768</TotalTime>
  <Words>1747</Words>
  <Application>Microsoft Office PowerPoint</Application>
  <PresentationFormat>On-screen Show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2016年3至5月主日学</vt:lpstr>
      <vt:lpstr>PowerPoint Presentation</vt:lpstr>
      <vt:lpstr>撒母耳记12章</vt:lpstr>
      <vt:lpstr>撒母耳记24章</vt:lpstr>
      <vt:lpstr>罗马书</vt:lpstr>
      <vt:lpstr>撒母耳记24章</vt:lpstr>
      <vt:lpstr>申命记12章</vt:lpstr>
      <vt:lpstr>申命记12章</vt:lpstr>
      <vt:lpstr>哥林多后书4章</vt:lpstr>
      <vt:lpstr>哥林多前书</vt:lpstr>
      <vt:lpstr>马太福音8章</vt:lpstr>
      <vt:lpstr>罗马书14章</vt:lpstr>
      <vt:lpstr>士师记18章</vt:lpstr>
      <vt:lpstr>申命记17章</vt:lpstr>
      <vt:lpstr>启示录二十一章</vt:lpstr>
      <vt:lpstr>使徒行传13章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11</cp:revision>
  <dcterms:created xsi:type="dcterms:W3CDTF">2016-03-18T17:31:25Z</dcterms:created>
  <dcterms:modified xsi:type="dcterms:W3CDTF">2016-04-01T00:37:36Z</dcterms:modified>
</cp:coreProperties>
</file>