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9" r:id="rId9"/>
    <p:sldId id="268" r:id="rId10"/>
    <p:sldId id="258" r:id="rId11"/>
    <p:sldId id="267" r:id="rId12"/>
    <p:sldId id="265" r:id="rId13"/>
    <p:sldId id="278" r:id="rId14"/>
    <p:sldId id="281" r:id="rId15"/>
    <p:sldId id="269" r:id="rId16"/>
    <p:sldId id="270" r:id="rId17"/>
    <p:sldId id="271" r:id="rId18"/>
    <p:sldId id="273" r:id="rId19"/>
    <p:sldId id="274" r:id="rId20"/>
    <p:sldId id="276" r:id="rId21"/>
    <p:sldId id="282" r:id="rId22"/>
    <p:sldId id="277" r:id="rId23"/>
    <p:sldId id="279" r:id="rId24"/>
    <p:sldId id="283" r:id="rId25"/>
    <p:sldId id="280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8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4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7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5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3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9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5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98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9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6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1178E-2C3F-40AB-8E1A-7DDB435A8A9C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5D788-1D15-48FD-949F-3598EBD9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5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</a:t>
            </a:r>
            <a:r>
              <a:rPr lang="zh-CN" altLang="en-US" smtClean="0"/>
              <a:t>下第六课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660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1"/>
          <a:stretch/>
        </p:blipFill>
        <p:spPr bwMode="auto">
          <a:xfrm>
            <a:off x="914398" y="0"/>
            <a:ext cx="78230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82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列王纪上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当</a:t>
            </a:r>
            <a:r>
              <a:rPr lang="zh-CN" altLang="en-US" dirty="0"/>
              <a:t>那些日子，百姓仍在丘坛献祭，因为还没有为耶和华的名建殿。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所</a:t>
            </a:r>
            <a:r>
              <a:rPr lang="zh-CN" altLang="en-US" dirty="0"/>
              <a:t>罗门爱耶和华，遵行他父亲大卫的律例，</a:t>
            </a:r>
            <a:r>
              <a:rPr lang="zh-CN" altLang="en-US" dirty="0">
                <a:solidFill>
                  <a:srgbClr val="FF0000"/>
                </a:solidFill>
              </a:rPr>
              <a:t>只是</a:t>
            </a:r>
            <a:r>
              <a:rPr lang="zh-CN" altLang="en-US" dirty="0"/>
              <a:t>还在丘坛献祭烧香。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所</a:t>
            </a:r>
            <a:r>
              <a:rPr lang="zh-CN" altLang="en-US" dirty="0"/>
              <a:t>罗门王上基遍去献祭。因为在那里有极大的丘</a:t>
            </a:r>
            <a:r>
              <a:rPr lang="zh-CN" altLang="en-US" dirty="0" smtClean="0"/>
              <a:t>坛，</a:t>
            </a:r>
            <a:r>
              <a:rPr lang="zh-CN" altLang="en-US" dirty="0"/>
              <a:t>他在那坛上献一千牺牲作燔祭。</a:t>
            </a:r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在</a:t>
            </a:r>
            <a:r>
              <a:rPr lang="zh-CN" altLang="en-US" dirty="0"/>
              <a:t>基遍，夜间梦中，耶和华向所罗门显现，对他说，你愿我赐你什么。你可以求。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18</a:t>
            </a:r>
            <a:r>
              <a:rPr lang="zh-CN" altLang="en-US" dirty="0" smtClean="0"/>
              <a:t>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25</a:t>
            </a:r>
            <a:r>
              <a:rPr lang="zh-CN" altLang="en-US" dirty="0" smtClean="0"/>
              <a:t>慈</a:t>
            </a:r>
            <a:r>
              <a:rPr lang="zh-CN" altLang="en-US" dirty="0"/>
              <a:t>爱的人，你以慈爱待他。完全的人，你以完全待他。</a:t>
            </a:r>
          </a:p>
          <a:p>
            <a:r>
              <a:rPr lang="en-US" altLang="zh-CN" dirty="0" smtClean="0"/>
              <a:t>26</a:t>
            </a:r>
            <a:r>
              <a:rPr lang="zh-CN" altLang="en-US" dirty="0" smtClean="0"/>
              <a:t>清</a:t>
            </a:r>
            <a:r>
              <a:rPr lang="zh-CN" altLang="en-US" dirty="0"/>
              <a:t>洁的人，你以清洁待他。乖僻的人，你以弯曲待他。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3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箴言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你</a:t>
            </a:r>
            <a:r>
              <a:rPr lang="zh-CN" altLang="en-US" dirty="0"/>
              <a:t>要专心仰赖耶和华，不可倚靠自己的聪明。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在</a:t>
            </a:r>
            <a:r>
              <a:rPr lang="zh-CN" altLang="en-US" dirty="0"/>
              <a:t>你</a:t>
            </a:r>
            <a:r>
              <a:rPr lang="zh-CN" altLang="en-US" dirty="0">
                <a:solidFill>
                  <a:srgbClr val="FF0000"/>
                </a:solidFill>
              </a:rPr>
              <a:t>一切</a:t>
            </a:r>
            <a:r>
              <a:rPr lang="zh-CN" altLang="en-US" dirty="0"/>
              <a:t>所行的事上，都要</a:t>
            </a:r>
            <a:r>
              <a:rPr lang="zh-CN" altLang="en-US" dirty="0">
                <a:solidFill>
                  <a:srgbClr val="FF0000"/>
                </a:solidFill>
              </a:rPr>
              <a:t>认</a:t>
            </a:r>
            <a:r>
              <a:rPr lang="zh-CN" altLang="en-US" dirty="0" smtClean="0">
                <a:solidFill>
                  <a:srgbClr val="FF0000"/>
                </a:solidFill>
              </a:rPr>
              <a:t>定</a:t>
            </a:r>
            <a:r>
              <a:rPr lang="zh-CN" altLang="en-US" dirty="0" smtClean="0"/>
              <a:t>祂，祂必</a:t>
            </a:r>
            <a:r>
              <a:rPr lang="zh-CN" altLang="en-US" dirty="0"/>
              <a:t>指引你</a:t>
            </a:r>
            <a:r>
              <a:rPr lang="zh-CN" altLang="en-US" dirty="0" smtClean="0"/>
              <a:t>的路。</a:t>
            </a:r>
            <a:r>
              <a:rPr lang="en-US" altLang="zh-CN" dirty="0" smtClean="0"/>
              <a:t>……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zh-CN" dirty="0" smtClean="0"/>
              <a:t>13</a:t>
            </a:r>
            <a:r>
              <a:rPr lang="zh-CN" altLang="en-US" dirty="0" smtClean="0"/>
              <a:t>得</a:t>
            </a:r>
            <a:r>
              <a:rPr lang="zh-CN" altLang="en-US" dirty="0"/>
              <a:t>智慧，得聪明的，这人便为有福。</a:t>
            </a:r>
          </a:p>
          <a:p>
            <a:pPr marL="0" indent="0">
              <a:buNone/>
            </a:pPr>
            <a:r>
              <a:rPr lang="en-US" altLang="zh-CN" dirty="0" smtClean="0"/>
              <a:t>14</a:t>
            </a:r>
            <a:r>
              <a:rPr lang="zh-CN" altLang="en-US" dirty="0" smtClean="0"/>
              <a:t>因</a:t>
            </a:r>
            <a:r>
              <a:rPr lang="zh-CN" altLang="en-US" dirty="0"/>
              <a:t>为得智慧胜过得银子，其利益强如精金。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86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箴</a:t>
            </a:r>
            <a:r>
              <a:rPr lang="zh-CN" altLang="en-US" dirty="0" smtClean="0"/>
              <a:t>言</a:t>
            </a:r>
            <a:r>
              <a:rPr lang="en-US" altLang="zh-CN" dirty="0" smtClean="0"/>
              <a:t>24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房</a:t>
            </a:r>
            <a:r>
              <a:rPr lang="zh-CN" altLang="en-US" dirty="0"/>
              <a:t>屋因</a:t>
            </a:r>
            <a:r>
              <a:rPr lang="zh-CN" altLang="en-US" dirty="0">
                <a:solidFill>
                  <a:srgbClr val="FF0000"/>
                </a:solidFill>
              </a:rPr>
              <a:t>智慧</a:t>
            </a:r>
            <a:r>
              <a:rPr lang="zh-CN" altLang="en-US" dirty="0"/>
              <a:t>建造，又因</a:t>
            </a:r>
            <a:r>
              <a:rPr lang="zh-CN" altLang="en-US" dirty="0">
                <a:solidFill>
                  <a:srgbClr val="FF0000"/>
                </a:solidFill>
              </a:rPr>
              <a:t>聪明</a:t>
            </a:r>
            <a:r>
              <a:rPr lang="zh-CN" altLang="en-US" dirty="0"/>
              <a:t>立稳。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其</a:t>
            </a:r>
            <a:r>
              <a:rPr lang="zh-CN" altLang="en-US" dirty="0"/>
              <a:t>中因</a:t>
            </a:r>
            <a:r>
              <a:rPr lang="zh-CN" altLang="en-US" dirty="0">
                <a:solidFill>
                  <a:srgbClr val="FF0000"/>
                </a:solidFill>
              </a:rPr>
              <a:t>知识</a:t>
            </a:r>
            <a:r>
              <a:rPr lang="zh-CN" altLang="en-US" dirty="0"/>
              <a:t>充满各样美好宝贵的财物。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>
                <a:solidFill>
                  <a:srgbClr val="FF0000"/>
                </a:solidFill>
              </a:rPr>
              <a:t>智</a:t>
            </a:r>
            <a:r>
              <a:rPr lang="zh-CN" altLang="en-US" dirty="0">
                <a:solidFill>
                  <a:srgbClr val="FF0000"/>
                </a:solidFill>
              </a:rPr>
              <a:t>慧人大有能力。有知识的人，力上加力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2286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r>
              <a:rPr lang="zh-CN" altLang="en-US" dirty="0"/>
              <a:t>罗马</a:t>
            </a:r>
            <a:r>
              <a:rPr lang="zh-CN" altLang="en-US" dirty="0" smtClean="0"/>
              <a:t>书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8</a:t>
            </a:r>
            <a:r>
              <a:rPr lang="zh-CN" altLang="en-US" dirty="0"/>
              <a:t>惟有基督在我们还作罪人的时候为我们死，</a:t>
            </a:r>
            <a:r>
              <a:rPr lang="zh-CN" altLang="en-US" dirty="0">
                <a:solidFill>
                  <a:srgbClr val="FF0000"/>
                </a:solidFill>
              </a:rPr>
              <a:t>神的爱</a:t>
            </a:r>
            <a:r>
              <a:rPr lang="zh-CN" altLang="en-US" dirty="0"/>
              <a:t>就在</a:t>
            </a:r>
            <a:r>
              <a:rPr lang="zh-CN" altLang="en-US" dirty="0">
                <a:solidFill>
                  <a:srgbClr val="FF0000"/>
                </a:solidFill>
              </a:rPr>
              <a:t>此</a:t>
            </a:r>
            <a:r>
              <a:rPr lang="zh-CN" altLang="en-US" dirty="0"/>
              <a:t>向我们显明了。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约</a:t>
            </a:r>
            <a:r>
              <a:rPr lang="zh-CN" altLang="en-US" dirty="0"/>
              <a:t>翰一</a:t>
            </a:r>
            <a:r>
              <a:rPr lang="zh-CN" altLang="en-US" dirty="0" smtClean="0"/>
              <a:t>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9</a:t>
            </a:r>
            <a:r>
              <a:rPr lang="zh-CN" altLang="en-US" dirty="0"/>
              <a:t>神</a:t>
            </a:r>
            <a:r>
              <a:rPr lang="zh-CN" altLang="en-US" dirty="0" smtClean="0"/>
              <a:t>差祂独</a:t>
            </a:r>
            <a:r>
              <a:rPr lang="zh-CN" altLang="en-US" dirty="0"/>
              <a:t>生子到世间来，使我们借</a:t>
            </a:r>
            <a:r>
              <a:rPr lang="zh-CN" altLang="en-US" dirty="0" smtClean="0"/>
              <a:t>着祂得</a:t>
            </a:r>
            <a:r>
              <a:rPr lang="zh-CN" altLang="en-US" dirty="0"/>
              <a:t>生，</a:t>
            </a:r>
            <a:r>
              <a:rPr lang="zh-CN" altLang="en-US" dirty="0">
                <a:solidFill>
                  <a:srgbClr val="FF0000"/>
                </a:solidFill>
              </a:rPr>
              <a:t>神爱我们的心</a:t>
            </a:r>
            <a:r>
              <a:rPr lang="zh-CN" altLang="en-US" dirty="0"/>
              <a:t>，在</a:t>
            </a:r>
            <a:r>
              <a:rPr lang="zh-CN" altLang="en-US" dirty="0">
                <a:solidFill>
                  <a:srgbClr val="FF0000"/>
                </a:solidFill>
              </a:rPr>
              <a:t>此</a:t>
            </a:r>
            <a:r>
              <a:rPr lang="zh-CN" altLang="en-US" dirty="0"/>
              <a:t>就显明了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672595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4" y="658678"/>
            <a:ext cx="9113498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8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4440"/>
            <a:ext cx="9180450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886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319584"/>
            <a:ext cx="8595360" cy="581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338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399"/>
            <a:ext cx="9235440" cy="568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945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0" y="3487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55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有</a:t>
            </a:r>
            <a:r>
              <a:rPr lang="zh-CN" altLang="en-US" dirty="0"/>
              <a:t>金香</a:t>
            </a:r>
            <a:r>
              <a:rPr lang="zh-CN" altLang="en-US" dirty="0" smtClean="0"/>
              <a:t>炉，有</a:t>
            </a:r>
            <a:r>
              <a:rPr lang="zh-CN" altLang="en-US" dirty="0"/>
              <a:t>包金的约柜，柜里有盛吗哪的金罐，和亚伦发过芽的杖，并两块约版。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14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40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33</a:t>
            </a:r>
            <a:r>
              <a:rPr lang="zh-CN" altLang="en-US" dirty="0" smtClean="0"/>
              <a:t>在</a:t>
            </a:r>
            <a:r>
              <a:rPr lang="zh-CN" altLang="en-US" dirty="0"/>
              <a:t>帐幕和坛的四围立了院帷，把院子的门帘挂上。这样，摩西就完了工。</a:t>
            </a:r>
          </a:p>
          <a:p>
            <a:r>
              <a:rPr lang="en-US" altLang="zh-CN" dirty="0" smtClean="0"/>
              <a:t>34</a:t>
            </a:r>
            <a:r>
              <a:rPr lang="zh-CN" altLang="en-US" dirty="0" smtClean="0"/>
              <a:t>当</a:t>
            </a:r>
            <a:r>
              <a:rPr lang="zh-CN" altLang="en-US" dirty="0"/>
              <a:t>时，云彩遮盖会幕，</a:t>
            </a:r>
            <a:r>
              <a:rPr lang="zh-CN" altLang="en-US" dirty="0">
                <a:solidFill>
                  <a:srgbClr val="FF0000"/>
                </a:solidFill>
              </a:rPr>
              <a:t>耶和华的荣光就充满了帐幕。</a:t>
            </a:r>
          </a:p>
          <a:p>
            <a:r>
              <a:rPr lang="en-US" altLang="zh-CN" dirty="0" smtClean="0"/>
              <a:t>35</a:t>
            </a:r>
            <a:r>
              <a:rPr lang="zh-CN" altLang="en-US" dirty="0" smtClean="0"/>
              <a:t>摩</a:t>
            </a:r>
            <a:r>
              <a:rPr lang="zh-CN" altLang="en-US" dirty="0"/>
              <a:t>西不能进会幕，因为云彩停在其上，并且</a:t>
            </a:r>
            <a:r>
              <a:rPr lang="zh-CN" altLang="en-US" dirty="0">
                <a:solidFill>
                  <a:srgbClr val="FF0000"/>
                </a:solidFill>
              </a:rPr>
              <a:t>耶和华的荣光充满了帐幕。</a:t>
            </a:r>
          </a:p>
        </p:txBody>
      </p:sp>
    </p:spTree>
    <p:extLst>
      <p:ext uri="{BB962C8B-B14F-4D97-AF65-F5344CB8AC3E}">
        <p14:creationId xmlns:p14="http://schemas.microsoft.com/office/powerpoint/2010/main" val="930439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25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制</a:t>
            </a:r>
            <a:r>
              <a:rPr lang="zh-CN" altLang="en-US" dirty="0"/>
              <a:t>造帐幕和其中的一切器具都</a:t>
            </a:r>
            <a:r>
              <a:rPr lang="zh-CN" altLang="en-US" dirty="0">
                <a:solidFill>
                  <a:srgbClr val="FF0000"/>
                </a:solidFill>
              </a:rPr>
              <a:t>要照我所指示你的样式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altLang="zh-CN" dirty="0" smtClean="0"/>
              <a:t>40</a:t>
            </a:r>
            <a:r>
              <a:rPr lang="zh-CN" altLang="en-US" dirty="0" smtClean="0"/>
              <a:t>要</a:t>
            </a:r>
            <a:r>
              <a:rPr lang="zh-CN" altLang="en-US" dirty="0">
                <a:solidFill>
                  <a:srgbClr val="FF0000"/>
                </a:solidFill>
              </a:rPr>
              <a:t>谨慎</a:t>
            </a:r>
            <a:r>
              <a:rPr lang="zh-CN" altLang="en-US" dirty="0"/>
              <a:t>作这些物件，都</a:t>
            </a:r>
            <a:r>
              <a:rPr lang="zh-CN" altLang="en-US" dirty="0">
                <a:solidFill>
                  <a:srgbClr val="FF0000"/>
                </a:solidFill>
              </a:rPr>
              <a:t>要照着在山上指示你的样式。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5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我</a:t>
            </a:r>
            <a:r>
              <a:rPr lang="zh-CN" altLang="en-US" dirty="0"/>
              <a:t>们所讲的事，其中第一要紧的，就是我们有这样的大祭司，已经坐在</a:t>
            </a:r>
            <a:r>
              <a:rPr lang="zh-CN" altLang="en-US" dirty="0">
                <a:solidFill>
                  <a:srgbClr val="FF0000"/>
                </a:solidFill>
              </a:rPr>
              <a:t>天上</a:t>
            </a:r>
            <a:r>
              <a:rPr lang="zh-CN" altLang="en-US" dirty="0"/>
              <a:t>至大者宝座的右边，</a:t>
            </a:r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在</a:t>
            </a:r>
            <a:r>
              <a:rPr lang="zh-CN" altLang="en-US" dirty="0"/>
              <a:t>圣所，就是</a:t>
            </a:r>
            <a:r>
              <a:rPr lang="zh-CN" altLang="en-US" dirty="0">
                <a:solidFill>
                  <a:srgbClr val="FF0000"/>
                </a:solidFill>
              </a:rPr>
              <a:t>真帐幕</a:t>
            </a:r>
            <a:r>
              <a:rPr lang="zh-CN" altLang="en-US" dirty="0"/>
              <a:t>里，作执事。这帐幕是主所支的，不是人所支的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.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他</a:t>
            </a:r>
            <a:r>
              <a:rPr lang="zh-CN" altLang="en-US" dirty="0"/>
              <a:t>们供奉的事，本是</a:t>
            </a:r>
            <a:r>
              <a:rPr lang="zh-CN" altLang="en-US" dirty="0">
                <a:solidFill>
                  <a:srgbClr val="FF0000"/>
                </a:solidFill>
              </a:rPr>
              <a:t>天上事的形状和影像</a:t>
            </a:r>
            <a:r>
              <a:rPr lang="zh-CN" altLang="en-US" dirty="0"/>
              <a:t>，正如摩西将要造帐幕的时候，蒙神警戒他，说，你要谨慎，作各样的物件，都要照着在山上指示你的样式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4403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出埃及记</a:t>
            </a:r>
            <a:r>
              <a:rPr lang="en-US" altLang="zh-CN" dirty="0" smtClean="0"/>
              <a:t>29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42</a:t>
            </a:r>
            <a:r>
              <a:rPr lang="zh-CN" altLang="en-US" dirty="0" smtClean="0"/>
              <a:t>这</a:t>
            </a:r>
            <a:r>
              <a:rPr lang="zh-CN" altLang="en-US" dirty="0"/>
              <a:t>要在耶和华面前，会</a:t>
            </a:r>
            <a:r>
              <a:rPr lang="zh-CN" altLang="en-US" dirty="0" smtClean="0"/>
              <a:t>幕（</a:t>
            </a:r>
            <a:r>
              <a:rPr lang="en-US" dirty="0">
                <a:solidFill>
                  <a:srgbClr val="FF0000"/>
                </a:solidFill>
              </a:rPr>
              <a:t>the tent of </a:t>
            </a:r>
            <a:r>
              <a:rPr lang="en-US" dirty="0" smtClean="0">
                <a:solidFill>
                  <a:srgbClr val="FF0000"/>
                </a:solidFill>
              </a:rPr>
              <a:t>meeting</a:t>
            </a:r>
            <a:r>
              <a:rPr lang="zh-CN" altLang="en-US" dirty="0" smtClean="0"/>
              <a:t>）门</a:t>
            </a:r>
            <a:r>
              <a:rPr lang="zh-CN" altLang="en-US" dirty="0"/>
              <a:t>口，作你们世世代代常献的燔祭。我要在那里与你们</a:t>
            </a:r>
            <a:r>
              <a:rPr lang="zh-CN" altLang="en-US" dirty="0">
                <a:solidFill>
                  <a:srgbClr val="FF0000"/>
                </a:solidFill>
              </a:rPr>
              <a:t>相会，和你们说话。</a:t>
            </a:r>
          </a:p>
          <a:p>
            <a:pPr marL="0" indent="0">
              <a:buNone/>
            </a:pPr>
            <a:r>
              <a:rPr lang="en-US" altLang="zh-CN" dirty="0" smtClean="0"/>
              <a:t>43</a:t>
            </a:r>
            <a:r>
              <a:rPr lang="zh-CN" altLang="en-US" dirty="0" smtClean="0"/>
              <a:t>我</a:t>
            </a:r>
            <a:r>
              <a:rPr lang="zh-CN" altLang="en-US" dirty="0"/>
              <a:t>要在那里与以色列人</a:t>
            </a:r>
            <a:r>
              <a:rPr lang="zh-CN" altLang="en-US" dirty="0">
                <a:solidFill>
                  <a:srgbClr val="FF0000"/>
                </a:solidFill>
              </a:rPr>
              <a:t>相会</a:t>
            </a:r>
            <a:r>
              <a:rPr lang="zh-CN" altLang="en-US" dirty="0"/>
              <a:t>，会幕就要因我的荣耀成为圣。</a:t>
            </a:r>
          </a:p>
          <a:p>
            <a:pPr marL="0" indent="0">
              <a:buNone/>
            </a:pPr>
            <a:r>
              <a:rPr lang="en-US" altLang="zh-CN" dirty="0" smtClean="0"/>
              <a:t>44</a:t>
            </a:r>
            <a:r>
              <a:rPr lang="zh-CN" altLang="en-US" dirty="0" smtClean="0"/>
              <a:t>我</a:t>
            </a:r>
            <a:r>
              <a:rPr lang="zh-CN" altLang="en-US" dirty="0"/>
              <a:t>要使会幕和坛成圣，也要使亚伦和他的儿子成圣，给我供祭司的职分。</a:t>
            </a:r>
          </a:p>
          <a:p>
            <a:pPr marL="0" indent="0">
              <a:buNone/>
            </a:pPr>
            <a:r>
              <a:rPr lang="en-US" altLang="zh-CN" dirty="0" smtClean="0"/>
              <a:t>45</a:t>
            </a:r>
            <a:r>
              <a:rPr lang="zh-CN" altLang="en-US" dirty="0" smtClean="0">
                <a:solidFill>
                  <a:srgbClr val="FF0000"/>
                </a:solidFill>
              </a:rPr>
              <a:t>我</a:t>
            </a:r>
            <a:r>
              <a:rPr lang="zh-CN" altLang="en-US" dirty="0">
                <a:solidFill>
                  <a:srgbClr val="FF0000"/>
                </a:solidFill>
              </a:rPr>
              <a:t>要住在以色列人中间，作他们的神。</a:t>
            </a:r>
          </a:p>
          <a:p>
            <a:pPr marL="0" indent="0">
              <a:buNone/>
            </a:pPr>
            <a:r>
              <a:rPr lang="en-US" altLang="zh-CN" dirty="0" smtClean="0"/>
              <a:t>46</a:t>
            </a:r>
            <a:r>
              <a:rPr lang="zh-CN" altLang="en-US" dirty="0" smtClean="0"/>
              <a:t>他</a:t>
            </a:r>
            <a:r>
              <a:rPr lang="zh-CN" altLang="en-US" dirty="0"/>
              <a:t>们必知道我是耶和华他们的神，是将他们从埃及地领出来的，</a:t>
            </a:r>
            <a:r>
              <a:rPr lang="zh-CN" altLang="en-US" dirty="0">
                <a:solidFill>
                  <a:srgbClr val="FF0000"/>
                </a:solidFill>
              </a:rPr>
              <a:t>为要住在他们中间</a:t>
            </a:r>
            <a:r>
              <a:rPr lang="zh-CN" altLang="en-US" dirty="0"/>
              <a:t>。我是耶和华他们的神。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793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哥林</a:t>
            </a:r>
            <a:r>
              <a:rPr lang="zh-CN" altLang="en-US" dirty="0" smtClean="0"/>
              <a:t>多后书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我</a:t>
            </a:r>
            <a:r>
              <a:rPr lang="zh-CN" altLang="en-US" dirty="0"/>
              <a:t>们原知道，我们这</a:t>
            </a:r>
            <a:r>
              <a:rPr lang="zh-CN" altLang="en-US" dirty="0">
                <a:solidFill>
                  <a:srgbClr val="FF0000"/>
                </a:solidFill>
              </a:rPr>
              <a:t>地上的帐</a:t>
            </a:r>
            <a:r>
              <a:rPr lang="zh-CN" altLang="en-US" dirty="0" smtClean="0">
                <a:solidFill>
                  <a:srgbClr val="FF0000"/>
                </a:solidFill>
              </a:rPr>
              <a:t>棚</a:t>
            </a:r>
            <a:r>
              <a:rPr lang="zh-CN" altLang="en-US" dirty="0" smtClean="0"/>
              <a:t>（</a:t>
            </a:r>
            <a:r>
              <a:rPr lang="en-US" altLang="zh-CN" dirty="0" smtClean="0"/>
              <a:t>tent</a:t>
            </a:r>
            <a:r>
              <a:rPr lang="zh-CN" altLang="en-US" dirty="0" smtClean="0"/>
              <a:t>）若</a:t>
            </a:r>
            <a:r>
              <a:rPr lang="zh-CN" altLang="en-US" dirty="0"/>
              <a:t>拆毁了，必得神所造，不是人手所造，在天上</a:t>
            </a:r>
            <a:r>
              <a:rPr lang="zh-CN" altLang="en-US" dirty="0">
                <a:solidFill>
                  <a:srgbClr val="FF0000"/>
                </a:solidFill>
              </a:rPr>
              <a:t>永存的房</a:t>
            </a:r>
            <a:r>
              <a:rPr lang="zh-CN" altLang="en-US" dirty="0" smtClean="0">
                <a:solidFill>
                  <a:srgbClr val="FF0000"/>
                </a:solidFill>
              </a:rPr>
              <a:t>屋</a:t>
            </a:r>
            <a:r>
              <a:rPr lang="zh-CN" altLang="en-US" dirty="0" smtClean="0"/>
              <a:t>（</a:t>
            </a:r>
            <a:r>
              <a:rPr lang="en-US" altLang="zh-CN" dirty="0" smtClean="0"/>
              <a:t>house</a:t>
            </a:r>
            <a:r>
              <a:rPr lang="zh-CN" altLang="en-US" dirty="0" smtClean="0"/>
              <a:t>）。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我</a:t>
            </a:r>
            <a:r>
              <a:rPr lang="zh-CN" altLang="en-US" dirty="0"/>
              <a:t>们在这帐棚里叹息，深想得那从天上来的房屋，好像穿上衣服。</a:t>
            </a:r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倘</a:t>
            </a:r>
            <a:r>
              <a:rPr lang="zh-CN" altLang="en-US" dirty="0"/>
              <a:t>若穿上，被遇见的时候就不至于赤身了。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我</a:t>
            </a:r>
            <a:r>
              <a:rPr lang="zh-CN" altLang="en-US" dirty="0"/>
              <a:t>们在这帐棚里，叹息劳苦，并非愿意脱下这个，乃是愿意穿上那个，好叫这必死的被生命吞灭了。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445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道成了肉身</a:t>
            </a:r>
            <a:r>
              <a:rPr lang="zh-CN" altLang="en-US" dirty="0">
                <a:solidFill>
                  <a:srgbClr val="FF0000"/>
                </a:solidFill>
              </a:rPr>
              <a:t>住在我们中间</a:t>
            </a:r>
            <a:r>
              <a:rPr lang="zh-CN" altLang="en-US" dirty="0"/>
              <a:t>，充充满满的有恩典有真理。我们也见</a:t>
            </a:r>
            <a:r>
              <a:rPr lang="zh-CN" altLang="en-US" dirty="0" smtClean="0"/>
              <a:t>过祂的</a:t>
            </a:r>
            <a:r>
              <a:rPr lang="zh-CN" altLang="en-US" dirty="0"/>
              <a:t>荣光，正是父独生子的荣光。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00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启示</a:t>
            </a:r>
            <a:r>
              <a:rPr lang="zh-CN" altLang="en-US" sz="4000" dirty="0" smtClean="0"/>
              <a:t>录二十一章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zh-CN" sz="10400" dirty="0" smtClean="0"/>
              <a:t>2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又看见</a:t>
            </a:r>
            <a:r>
              <a:rPr lang="zh-CN" altLang="en-US" sz="10400" dirty="0">
                <a:solidFill>
                  <a:srgbClr val="FF0000"/>
                </a:solidFill>
              </a:rPr>
              <a:t>圣城新耶路撒冷</a:t>
            </a:r>
            <a:r>
              <a:rPr lang="zh-CN" altLang="en-US" sz="10400" dirty="0"/>
              <a:t>由神那里从天而降，预备好了，就如</a:t>
            </a:r>
            <a:r>
              <a:rPr lang="zh-CN" altLang="en-US" sz="10400" dirty="0">
                <a:solidFill>
                  <a:srgbClr val="FF0000"/>
                </a:solidFill>
              </a:rPr>
              <a:t>新妇</a:t>
            </a:r>
            <a:r>
              <a:rPr lang="zh-CN" altLang="en-US" sz="10400" dirty="0"/>
              <a:t>妆饰整齐，等候丈夫</a:t>
            </a:r>
            <a:r>
              <a:rPr lang="zh-CN" altLang="en-US" sz="10400" dirty="0" smtClean="0"/>
              <a:t>。</a:t>
            </a:r>
            <a:r>
              <a:rPr lang="en-US" altLang="zh-CN" sz="10400" dirty="0" smtClean="0"/>
              <a:t>……</a:t>
            </a:r>
          </a:p>
          <a:p>
            <a:pPr marL="0" indent="0">
              <a:buNone/>
            </a:pP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9</a:t>
            </a:r>
            <a:r>
              <a:rPr lang="zh-CN" altLang="en-US" sz="10400" dirty="0" smtClean="0"/>
              <a:t>拿</a:t>
            </a:r>
            <a:r>
              <a:rPr lang="zh-CN" altLang="en-US" sz="10400" dirty="0"/>
              <a:t>着七个金碗，盛满末后七灾的七位天使中，有一位来对我说，你到这里来，我要</a:t>
            </a:r>
            <a:r>
              <a:rPr lang="zh-CN" altLang="en-US" sz="10400" dirty="0">
                <a:solidFill>
                  <a:srgbClr val="FF0000"/>
                </a:solidFill>
              </a:rPr>
              <a:t>将新妇，就是羔羊的妻</a:t>
            </a:r>
            <a:r>
              <a:rPr lang="zh-CN" altLang="en-US" sz="10400" dirty="0"/>
              <a:t>，指给你看。</a:t>
            </a: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10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被圣灵感动，天使就带我到一座高大的山，将那由神那里从天而降的</a:t>
            </a:r>
            <a:r>
              <a:rPr lang="zh-CN" altLang="en-US" sz="10400" dirty="0">
                <a:solidFill>
                  <a:srgbClr val="FF0000"/>
                </a:solidFill>
              </a:rPr>
              <a:t>圣城耶路撒冷</a:t>
            </a:r>
            <a:r>
              <a:rPr lang="zh-CN" altLang="en-US" sz="10400" dirty="0"/>
              <a:t>指示我。</a:t>
            </a:r>
          </a:p>
          <a:p>
            <a:pPr marL="0" indent="0">
              <a:buNone/>
            </a:pPr>
            <a:r>
              <a:rPr lang="en-US" altLang="zh-CN" sz="10400" dirty="0" smtClean="0"/>
              <a:t>11</a:t>
            </a:r>
            <a:r>
              <a:rPr lang="zh-CN" altLang="en-US" sz="10400" dirty="0" smtClean="0">
                <a:solidFill>
                  <a:srgbClr val="FF0000"/>
                </a:solidFill>
              </a:rPr>
              <a:t>城</a:t>
            </a:r>
            <a:r>
              <a:rPr lang="zh-CN" altLang="en-US" sz="10400" dirty="0">
                <a:solidFill>
                  <a:srgbClr val="FF0000"/>
                </a:solidFill>
              </a:rPr>
              <a:t>中有神的荣耀</a:t>
            </a:r>
            <a:r>
              <a:rPr lang="zh-CN" altLang="en-US" sz="10400" dirty="0"/>
              <a:t>。城的光辉如同极贵的宝石，好像碧玉，明如水晶。</a:t>
            </a:r>
          </a:p>
          <a:p>
            <a:pPr marL="0" indent="0">
              <a:buNone/>
            </a:pPr>
            <a:r>
              <a:rPr lang="en-US" altLang="zh-CN" sz="10400" dirty="0" smtClean="0"/>
              <a:t>12</a:t>
            </a:r>
            <a:r>
              <a:rPr lang="zh-CN" altLang="en-US" sz="10400" dirty="0" smtClean="0"/>
              <a:t>有</a:t>
            </a:r>
            <a:r>
              <a:rPr lang="zh-CN" altLang="en-US" sz="10400" dirty="0"/>
              <a:t>高大的墙。有十二个门</a:t>
            </a:r>
            <a:r>
              <a:rPr lang="zh-CN" altLang="en-US" sz="10400" dirty="0" smtClean="0"/>
              <a:t>，</a:t>
            </a:r>
            <a:r>
              <a:rPr lang="en-US" altLang="zh-CN" sz="10400" dirty="0" smtClean="0"/>
              <a:t>……</a:t>
            </a:r>
          </a:p>
          <a:p>
            <a:pPr marL="0" indent="0">
              <a:buNone/>
            </a:pPr>
            <a:endParaRPr lang="en-US" altLang="zh-CN" sz="10400" dirty="0" smtClean="0"/>
          </a:p>
          <a:p>
            <a:pPr marL="0" indent="0">
              <a:buNone/>
            </a:pPr>
            <a:r>
              <a:rPr lang="en-US" altLang="zh-CN" sz="10400" dirty="0" smtClean="0"/>
              <a:t>21</a:t>
            </a:r>
            <a:r>
              <a:rPr lang="zh-CN" altLang="en-US" sz="10400" dirty="0" smtClean="0"/>
              <a:t>十</a:t>
            </a:r>
            <a:r>
              <a:rPr lang="zh-CN" altLang="en-US" sz="10400" dirty="0"/>
              <a:t>二个门是十二颗珍珠。每门是一颗珍珠。城内的街道是精金，好像明透的玻璃。</a:t>
            </a:r>
          </a:p>
          <a:p>
            <a:pPr marL="0" indent="0">
              <a:buNone/>
            </a:pPr>
            <a:r>
              <a:rPr lang="en-US" altLang="zh-CN" sz="10400" dirty="0" smtClean="0"/>
              <a:t>22</a:t>
            </a:r>
            <a:r>
              <a:rPr lang="zh-CN" altLang="en-US" sz="10400" dirty="0" smtClean="0"/>
              <a:t>我</a:t>
            </a:r>
            <a:r>
              <a:rPr lang="zh-CN" altLang="en-US" sz="10400" dirty="0"/>
              <a:t>未见城内有殿，</a:t>
            </a:r>
            <a:r>
              <a:rPr lang="zh-CN" altLang="en-US" sz="10400" dirty="0">
                <a:solidFill>
                  <a:srgbClr val="FF0000"/>
                </a:solidFill>
              </a:rPr>
              <a:t>因主神全能者，和羔羊，为城的殿。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046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启示录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19</a:t>
            </a:r>
            <a:r>
              <a:rPr lang="zh-CN" altLang="en-US" dirty="0" smtClean="0"/>
              <a:t>当</a:t>
            </a:r>
            <a:r>
              <a:rPr lang="zh-CN" altLang="en-US" dirty="0"/>
              <a:t>时神天上的殿开了，</a:t>
            </a:r>
            <a:r>
              <a:rPr lang="zh-CN" altLang="en-US" dirty="0" smtClean="0"/>
              <a:t>在祂殿</a:t>
            </a:r>
            <a:r>
              <a:rPr lang="zh-CN" altLang="en-US" dirty="0"/>
              <a:t>中现</a:t>
            </a:r>
            <a:r>
              <a:rPr lang="zh-CN" altLang="en-US" dirty="0" smtClean="0"/>
              <a:t>出祂的</a:t>
            </a:r>
            <a:r>
              <a:rPr lang="zh-CN" altLang="en-US" dirty="0">
                <a:solidFill>
                  <a:srgbClr val="FF0000"/>
                </a:solidFill>
              </a:rPr>
              <a:t>约柜</a:t>
            </a:r>
            <a:r>
              <a:rPr lang="zh-CN" altLang="en-US" dirty="0"/>
              <a:t>。随后有闪电，声音，雷轰，地震，大雹。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469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约翰福音</a:t>
            </a:r>
            <a:r>
              <a:rPr lang="en-US" altLang="zh-CN" dirty="0" smtClean="0"/>
              <a:t>17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从今以后，我不在世上，他们却在世上，我往你那里去。圣父阿，求你因你所赐给我的名保守他们，叫他们合而为一，像我们一样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dirty="0"/>
              <a:t>I will remain in the world no longer, but they are still in the world, and I am coming to you. Holy Father, protect them by the power </a:t>
            </a:r>
            <a:r>
              <a:rPr lang="en-US" dirty="0" smtClean="0"/>
              <a:t>of</a:t>
            </a:r>
            <a:r>
              <a:rPr lang="en-US" dirty="0"/>
              <a:t> </a:t>
            </a:r>
            <a:r>
              <a:rPr lang="en-US" dirty="0">
                <a:solidFill>
                  <a:srgbClr val="FF0000"/>
                </a:solidFill>
              </a:rPr>
              <a:t>your </a:t>
            </a:r>
            <a:r>
              <a:rPr lang="en-US" dirty="0" smtClean="0">
                <a:solidFill>
                  <a:srgbClr val="FF0000"/>
                </a:solidFill>
              </a:rPr>
              <a:t>name</a:t>
            </a:r>
            <a:r>
              <a:rPr lang="en-US" altLang="zh-CN" dirty="0" smtClean="0"/>
              <a:t>---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the name you gave </a:t>
            </a:r>
            <a:r>
              <a:rPr lang="en-US" dirty="0" smtClean="0">
                <a:solidFill>
                  <a:srgbClr val="FF0000"/>
                </a:solidFill>
              </a:rPr>
              <a:t>me</a:t>
            </a:r>
            <a:r>
              <a:rPr lang="en-US" dirty="0" smtClean="0"/>
              <a:t>,</a:t>
            </a:r>
            <a:r>
              <a:rPr lang="en-US" altLang="zh-CN" dirty="0" smtClean="0"/>
              <a:t>---</a:t>
            </a:r>
            <a:r>
              <a:rPr lang="en-US" dirty="0" smtClean="0"/>
              <a:t>so </a:t>
            </a:r>
            <a:r>
              <a:rPr lang="en-US" dirty="0"/>
              <a:t>that they may be one as we are one. </a:t>
            </a:r>
          </a:p>
        </p:txBody>
      </p:sp>
    </p:spTree>
    <p:extLst>
      <p:ext uri="{BB962C8B-B14F-4D97-AF65-F5344CB8AC3E}">
        <p14:creationId xmlns:p14="http://schemas.microsoft.com/office/powerpoint/2010/main" val="1563856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腓立比书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祂本</a:t>
            </a:r>
            <a:r>
              <a:rPr lang="zh-CN" altLang="en-US" dirty="0"/>
              <a:t>有神的形像，不以自己与神同等为强夺的。</a:t>
            </a:r>
          </a:p>
          <a:p>
            <a:pPr marL="0" indent="0">
              <a:buNone/>
            </a:pPr>
            <a:r>
              <a:rPr lang="en-US" altLang="zh-CN" dirty="0" smtClean="0"/>
              <a:t>7</a:t>
            </a:r>
            <a:r>
              <a:rPr lang="zh-CN" altLang="en-US" dirty="0" smtClean="0"/>
              <a:t>反</a:t>
            </a:r>
            <a:r>
              <a:rPr lang="zh-CN" altLang="en-US" dirty="0"/>
              <a:t>倒虚己，取了奴仆的形像，成为人的样式。</a:t>
            </a:r>
          </a:p>
          <a:p>
            <a:pPr marL="0" indent="0">
              <a:buNone/>
            </a:pPr>
            <a:r>
              <a:rPr lang="en-US" altLang="zh-CN" dirty="0" smtClean="0"/>
              <a:t>8</a:t>
            </a:r>
            <a:r>
              <a:rPr lang="zh-CN" altLang="en-US" dirty="0" smtClean="0"/>
              <a:t>既</a:t>
            </a:r>
            <a:r>
              <a:rPr lang="zh-CN" altLang="en-US" dirty="0"/>
              <a:t>有人的样子，就自己卑微，存心顺服，以至于死，且死在十字架上。</a:t>
            </a:r>
          </a:p>
          <a:p>
            <a:pPr marL="0" indent="0">
              <a:buNone/>
            </a:pPr>
            <a:r>
              <a:rPr lang="en-US" altLang="zh-CN" dirty="0" smtClean="0"/>
              <a:t>9</a:t>
            </a:r>
            <a:r>
              <a:rPr lang="zh-CN" altLang="en-US" dirty="0" smtClean="0"/>
              <a:t>所</a:t>
            </a:r>
            <a:r>
              <a:rPr lang="zh-CN" altLang="en-US" dirty="0"/>
              <a:t>以神</a:t>
            </a:r>
            <a:r>
              <a:rPr lang="zh-CN" altLang="en-US" dirty="0" smtClean="0"/>
              <a:t>将祂升</a:t>
            </a:r>
            <a:r>
              <a:rPr lang="zh-CN" altLang="en-US" dirty="0"/>
              <a:t>为至高，又</a:t>
            </a:r>
            <a:r>
              <a:rPr lang="zh-CN" altLang="en-US" dirty="0">
                <a:solidFill>
                  <a:srgbClr val="FF0000"/>
                </a:solidFill>
              </a:rPr>
              <a:t>赐</a:t>
            </a:r>
            <a:r>
              <a:rPr lang="zh-CN" altLang="en-US" dirty="0" smtClean="0">
                <a:solidFill>
                  <a:srgbClr val="FF0000"/>
                </a:solidFill>
              </a:rPr>
              <a:t>给祂那</a:t>
            </a:r>
            <a:r>
              <a:rPr lang="zh-CN" altLang="en-US" dirty="0">
                <a:solidFill>
                  <a:srgbClr val="FF0000"/>
                </a:solidFill>
              </a:rPr>
              <a:t>超乎万名之上的名，</a:t>
            </a:r>
          </a:p>
          <a:p>
            <a:pPr marL="0" indent="0">
              <a:buNone/>
            </a:pPr>
            <a:r>
              <a:rPr lang="en-US" altLang="zh-CN" dirty="0" smtClean="0"/>
              <a:t>10</a:t>
            </a:r>
            <a:r>
              <a:rPr lang="zh-CN" altLang="en-US" dirty="0" smtClean="0"/>
              <a:t>叫</a:t>
            </a:r>
            <a:r>
              <a:rPr lang="zh-CN" altLang="en-US" dirty="0"/>
              <a:t>一切在天上的，地上的，和地底下的，</a:t>
            </a:r>
            <a:r>
              <a:rPr lang="zh-CN" altLang="en-US" dirty="0">
                <a:solidFill>
                  <a:srgbClr val="FF0000"/>
                </a:solidFill>
              </a:rPr>
              <a:t>因耶稣的名，无不屈膝，</a:t>
            </a:r>
          </a:p>
          <a:p>
            <a:pPr marL="0" indent="0">
              <a:buNone/>
            </a:pPr>
            <a:r>
              <a:rPr lang="en-US" altLang="zh-CN" dirty="0" smtClean="0"/>
              <a:t>11</a:t>
            </a:r>
            <a:r>
              <a:rPr lang="zh-CN" altLang="en-US" dirty="0" smtClean="0">
                <a:solidFill>
                  <a:srgbClr val="FF0000"/>
                </a:solidFill>
              </a:rPr>
              <a:t>无</a:t>
            </a:r>
            <a:r>
              <a:rPr lang="zh-CN" altLang="en-US" dirty="0">
                <a:solidFill>
                  <a:srgbClr val="FF0000"/>
                </a:solidFill>
              </a:rPr>
              <a:t>不口称耶稣基督为主</a:t>
            </a:r>
            <a:r>
              <a:rPr lang="zh-CN" altLang="en-US" dirty="0"/>
              <a:t>，使荣耀归与父神。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9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 </a:t>
            </a:r>
            <a:r>
              <a:rPr lang="en-US" altLang="zh-CN" dirty="0" smtClean="0"/>
              <a:t> 2  3  4  5  6  7  8  9  </a:t>
            </a:r>
            <a:r>
              <a:rPr lang="en-US" altLang="zh-CN" dirty="0" smtClean="0">
                <a:solidFill>
                  <a:srgbClr val="FF0000"/>
                </a:solidFill>
              </a:rPr>
              <a:t>10 </a:t>
            </a:r>
            <a:r>
              <a:rPr lang="en-US" altLang="zh-CN" dirty="0" smtClean="0"/>
              <a:t> 11  12  13  14  </a:t>
            </a:r>
            <a:r>
              <a:rPr lang="en-US" altLang="zh-CN" dirty="0" smtClean="0">
                <a:solidFill>
                  <a:srgbClr val="FF0000"/>
                </a:solidFill>
              </a:rPr>
              <a:t>15</a:t>
            </a:r>
          </a:p>
          <a:p>
            <a:r>
              <a:rPr lang="en-US" altLang="zh-CN" dirty="0" smtClean="0"/>
              <a:t>16  17  18  19  20  21  22  23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528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犹大书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因</a:t>
            </a:r>
            <a:r>
              <a:rPr lang="zh-CN" altLang="en-US" dirty="0"/>
              <a:t>为有些人偷着进来，就是自古被定受刑罚的，是</a:t>
            </a:r>
            <a:r>
              <a:rPr lang="zh-CN" altLang="en-US" dirty="0">
                <a:solidFill>
                  <a:srgbClr val="FF0000"/>
                </a:solidFill>
              </a:rPr>
              <a:t>不虔诚</a:t>
            </a:r>
            <a:r>
              <a:rPr lang="zh-CN" altLang="en-US" dirty="0"/>
              <a:t>的，将</a:t>
            </a:r>
            <a:r>
              <a:rPr lang="zh-CN" altLang="en-US" dirty="0">
                <a:solidFill>
                  <a:srgbClr val="FF0000"/>
                </a:solidFill>
              </a:rPr>
              <a:t>我们神的恩变作放纵情欲的机会</a:t>
            </a:r>
            <a:r>
              <a:rPr lang="zh-CN" altLang="en-US" dirty="0"/>
              <a:t>，并且不认独一的主宰我</a:t>
            </a:r>
            <a:r>
              <a:rPr lang="zh-CN" altLang="en-US" dirty="0" smtClean="0"/>
              <a:t>们主</a:t>
            </a:r>
            <a:r>
              <a:rPr lang="zh-CN" altLang="en-US" dirty="0"/>
              <a:t>耶稣基督。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73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彼得前书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>
                <a:solidFill>
                  <a:srgbClr val="FF0000"/>
                </a:solidFill>
              </a:rPr>
              <a:t>你</a:t>
            </a:r>
            <a:r>
              <a:rPr lang="zh-CN" altLang="en-US" dirty="0">
                <a:solidFill>
                  <a:srgbClr val="FF0000"/>
                </a:solidFill>
              </a:rPr>
              <a:t>们</a:t>
            </a:r>
            <a:r>
              <a:rPr lang="zh-CN" altLang="en-US" dirty="0"/>
              <a:t>来到主面前，也就像</a:t>
            </a:r>
            <a:r>
              <a:rPr lang="zh-CN" altLang="en-US" dirty="0">
                <a:solidFill>
                  <a:srgbClr val="FF0000"/>
                </a:solidFill>
              </a:rPr>
              <a:t>活石</a:t>
            </a:r>
            <a:r>
              <a:rPr lang="zh-CN" altLang="en-US" dirty="0"/>
              <a:t>，被建造成为</a:t>
            </a:r>
            <a:r>
              <a:rPr lang="zh-CN" altLang="en-US" dirty="0">
                <a:solidFill>
                  <a:srgbClr val="FF0000"/>
                </a:solidFill>
              </a:rPr>
              <a:t>灵宫</a:t>
            </a:r>
            <a:r>
              <a:rPr lang="zh-CN" altLang="en-US" dirty="0"/>
              <a:t>，作圣洁的</a:t>
            </a:r>
            <a:r>
              <a:rPr lang="zh-CN" altLang="en-US" dirty="0">
                <a:solidFill>
                  <a:srgbClr val="FF0000"/>
                </a:solidFill>
              </a:rPr>
              <a:t>祭司</a:t>
            </a:r>
            <a:r>
              <a:rPr lang="zh-CN" altLang="en-US" dirty="0"/>
              <a:t>，借着耶稣基督奉献神所悦纳的灵祭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endParaRPr lang="en-US" dirty="0"/>
          </a:p>
          <a:p>
            <a:r>
              <a:rPr lang="en-US" dirty="0" smtClean="0"/>
              <a:t>9</a:t>
            </a:r>
            <a:r>
              <a:rPr lang="zh-CN" altLang="en-US" dirty="0"/>
              <a:t>惟有</a:t>
            </a:r>
            <a:r>
              <a:rPr lang="zh-CN" altLang="en-US" dirty="0">
                <a:solidFill>
                  <a:srgbClr val="FF0000"/>
                </a:solidFill>
              </a:rPr>
              <a:t>你们</a:t>
            </a:r>
            <a:r>
              <a:rPr lang="zh-CN" altLang="en-US" dirty="0"/>
              <a:t>是被拣选的族类，是有君尊的祭司，是圣洁的国度，是属神的子民，要叫你们宣扬那召你们出黑暗入奇妙光明者的美德。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52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</TotalTime>
  <Words>1898</Words>
  <Application>Microsoft Office PowerPoint</Application>
  <PresentationFormat>On-screen Show (4:3)</PresentationFormat>
  <Paragraphs>83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2016年3至5月主日学</vt:lpstr>
      <vt:lpstr>PowerPoint Presentation</vt:lpstr>
      <vt:lpstr>列王纪上3章</vt:lpstr>
      <vt:lpstr>诗篇18篇</vt:lpstr>
      <vt:lpstr>箴言3章</vt:lpstr>
      <vt:lpstr>箴言24章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希伯来书9章</vt:lpstr>
      <vt:lpstr>出埃及记40章</vt:lpstr>
      <vt:lpstr>出埃及记25章</vt:lpstr>
      <vt:lpstr>希伯来书8章</vt:lpstr>
      <vt:lpstr>出埃及记29章</vt:lpstr>
      <vt:lpstr>哥林多后书5章</vt:lpstr>
      <vt:lpstr>约翰福音1：14</vt:lpstr>
      <vt:lpstr>启示录二十一章</vt:lpstr>
      <vt:lpstr>启示录11章</vt:lpstr>
      <vt:lpstr>约翰福音17：11</vt:lpstr>
      <vt:lpstr>腓立比书2章</vt:lpstr>
      <vt:lpstr>7月</vt:lpstr>
      <vt:lpstr>犹大书</vt:lpstr>
      <vt:lpstr>彼得前书2章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27</cp:revision>
  <dcterms:created xsi:type="dcterms:W3CDTF">2016-03-31T19:47:38Z</dcterms:created>
  <dcterms:modified xsi:type="dcterms:W3CDTF">2016-04-17T14:16:57Z</dcterms:modified>
</cp:coreProperties>
</file>