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3" r:id="rId4"/>
    <p:sldId id="257" r:id="rId5"/>
    <p:sldId id="266" r:id="rId6"/>
    <p:sldId id="267" r:id="rId7"/>
    <p:sldId id="268" r:id="rId8"/>
    <p:sldId id="269" r:id="rId9"/>
    <p:sldId id="270" r:id="rId10"/>
    <p:sldId id="271" r:id="rId11"/>
    <p:sldId id="264" r:id="rId12"/>
    <p:sldId id="265" r:id="rId13"/>
    <p:sldId id="272" r:id="rId14"/>
    <p:sldId id="259" r:id="rId15"/>
    <p:sldId id="258" r:id="rId16"/>
    <p:sldId id="260" r:id="rId17"/>
    <p:sldId id="261" r:id="rId18"/>
    <p:sldId id="262" r:id="rId19"/>
    <p:sldId id="263" r:id="rId20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24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3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421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24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0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91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4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9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33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44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18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FEBFD-0C49-4208-8DDD-D82304A6F8B0}" type="datetimeFigureOut">
              <a:rPr lang="en-US" smtClean="0"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C5860-18A5-46A2-BBB3-DDADE767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1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2016</a:t>
            </a:r>
            <a:r>
              <a:rPr lang="zh-CN" altLang="en-US" dirty="0" smtClean="0"/>
              <a:t>年</a:t>
            </a:r>
            <a:r>
              <a:rPr lang="en-US" dirty="0" smtClean="0"/>
              <a:t>3</a:t>
            </a:r>
            <a:r>
              <a:rPr lang="zh-CN" altLang="en-US" dirty="0" smtClean="0"/>
              <a:t>至</a:t>
            </a:r>
            <a:r>
              <a:rPr lang="en-US" dirty="0" smtClean="0"/>
              <a:t>5</a:t>
            </a:r>
            <a:r>
              <a:rPr lang="zh-CN" altLang="en-US" dirty="0" smtClean="0"/>
              <a:t>月主日学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历代志上下第九课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324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own.kyhs.me:2280/web/gepu/d/file/201211/966410ee6a4a7a96bca0e1cf14ff1e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5" t="5980" r="4624" b="11271"/>
          <a:stretch/>
        </p:blipFill>
        <p:spPr bwMode="auto">
          <a:xfrm>
            <a:off x="2190044" y="0"/>
            <a:ext cx="5212080" cy="673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down.kyhs.me:2280/web/gepu/d/file/201211/966410ee6a4a7a96bca0e1cf14ff1e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5" t="5980" r="4624" b="11271"/>
          <a:stretch/>
        </p:blipFill>
        <p:spPr bwMode="auto">
          <a:xfrm>
            <a:off x="2342444" y="0"/>
            <a:ext cx="5212080" cy="673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827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077200" cy="639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"/>
            <a:ext cx="8077200" cy="639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6" y="152400"/>
            <a:ext cx="8077200" cy="639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857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大卫（</a:t>
            </a:r>
            <a:r>
              <a:rPr lang="en-US" altLang="zh-CN" dirty="0" smtClean="0"/>
              <a:t>40</a:t>
            </a:r>
            <a:r>
              <a:rPr lang="zh-CN" altLang="en-US" dirty="0" smtClean="0"/>
              <a:t>年）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所罗门（</a:t>
            </a:r>
            <a:r>
              <a:rPr lang="en-US" altLang="zh-CN" dirty="0" smtClean="0">
                <a:sym typeface="Wingdings" panose="05000000000000000000" pitchFamily="2" charset="2"/>
              </a:rPr>
              <a:t>40</a:t>
            </a:r>
            <a:r>
              <a:rPr lang="zh-CN" altLang="en-US" dirty="0" smtClean="0">
                <a:sym typeface="Wingdings" panose="05000000000000000000" pitchFamily="2" charset="2"/>
              </a:rPr>
              <a:t>年）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r>
              <a:rPr lang="zh-CN" altLang="en-US" dirty="0" smtClean="0">
                <a:sym typeface="Wingdings" panose="05000000000000000000" pitchFamily="2" charset="2"/>
              </a:rPr>
              <a:t>王国分为南北两个国家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r>
              <a:rPr lang="zh-CN" altLang="en-US" dirty="0" smtClean="0">
                <a:sym typeface="Wingdings" panose="05000000000000000000" pitchFamily="2" charset="2"/>
              </a:rPr>
              <a:t>犹大王：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r>
              <a:rPr lang="zh-CN" altLang="en-US" dirty="0" smtClean="0">
                <a:sym typeface="Wingdings" panose="05000000000000000000" pitchFamily="2" charset="2"/>
              </a:rPr>
              <a:t>罗</a:t>
            </a:r>
            <a:r>
              <a:rPr lang="zh-CN" altLang="en-US" dirty="0" smtClean="0">
                <a:sym typeface="Wingdings" panose="05000000000000000000" pitchFamily="2" charset="2"/>
              </a:rPr>
              <a:t>波安（</a:t>
            </a:r>
            <a:r>
              <a:rPr lang="en-US" altLang="zh-CN" dirty="0" smtClean="0">
                <a:sym typeface="Wingdings" panose="05000000000000000000" pitchFamily="2" charset="2"/>
              </a:rPr>
              <a:t>17</a:t>
            </a:r>
            <a:r>
              <a:rPr lang="zh-CN" altLang="en-US" dirty="0" smtClean="0">
                <a:sym typeface="Wingdings" panose="05000000000000000000" pitchFamily="2" charset="2"/>
              </a:rPr>
              <a:t>年）</a:t>
            </a:r>
            <a:r>
              <a:rPr lang="en-US" altLang="zh-CN" dirty="0" smtClean="0">
                <a:sym typeface="Wingdings" panose="05000000000000000000" pitchFamily="2" charset="2"/>
              </a:rPr>
              <a:t> </a:t>
            </a:r>
            <a:r>
              <a:rPr lang="zh-CN" altLang="en-US" dirty="0" smtClean="0">
                <a:sym typeface="Wingdings" panose="05000000000000000000" pitchFamily="2" charset="2"/>
              </a:rPr>
              <a:t>亚比雅（</a:t>
            </a:r>
            <a:r>
              <a:rPr lang="en-US" altLang="zh-CN" dirty="0" smtClean="0">
                <a:sym typeface="Wingdings" panose="05000000000000000000" pitchFamily="2" charset="2"/>
              </a:rPr>
              <a:t>3</a:t>
            </a:r>
            <a:r>
              <a:rPr lang="zh-CN" altLang="en-US" dirty="0" smtClean="0">
                <a:sym typeface="Wingdings" panose="05000000000000000000" pitchFamily="2" charset="2"/>
              </a:rPr>
              <a:t>年）</a:t>
            </a:r>
            <a:r>
              <a:rPr lang="en-US" altLang="zh-CN" dirty="0" smtClean="0">
                <a:sym typeface="Wingdings" panose="05000000000000000000" pitchFamily="2" charset="2"/>
              </a:rPr>
              <a:t> </a:t>
            </a:r>
          </a:p>
          <a:p>
            <a:r>
              <a:rPr lang="zh-CN" altLang="en-US" dirty="0" smtClean="0">
                <a:sym typeface="Wingdings" panose="05000000000000000000" pitchFamily="2" charset="2"/>
              </a:rPr>
              <a:t>亚萨（</a:t>
            </a:r>
            <a:r>
              <a:rPr lang="en-US" altLang="zh-CN" dirty="0" smtClean="0">
                <a:sym typeface="Wingdings" panose="05000000000000000000" pitchFamily="2" charset="2"/>
              </a:rPr>
              <a:t>41</a:t>
            </a:r>
            <a:r>
              <a:rPr lang="zh-CN" altLang="en-US" dirty="0" smtClean="0">
                <a:sym typeface="Wingdings" panose="05000000000000000000" pitchFamily="2" charset="2"/>
              </a:rPr>
              <a:t>年）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2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21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altLang="zh-CN" sz="7000" dirty="0" smtClean="0"/>
              <a:t>13</a:t>
            </a:r>
            <a:r>
              <a:rPr lang="zh-CN" altLang="en-US" sz="7000" dirty="0" smtClean="0"/>
              <a:t>耶</a:t>
            </a:r>
            <a:r>
              <a:rPr lang="zh-CN" altLang="en-US" sz="7000" dirty="0"/>
              <a:t>稣就来拿饼和鱼给他们</a:t>
            </a:r>
            <a:r>
              <a:rPr lang="zh-CN" altLang="en-US" sz="7000" dirty="0" smtClean="0"/>
              <a:t>。</a:t>
            </a:r>
            <a:br>
              <a:rPr lang="zh-CN" altLang="en-US" sz="7000" dirty="0" smtClean="0"/>
            </a:br>
            <a:r>
              <a:rPr lang="en-US" altLang="zh-CN" sz="7000" dirty="0" smtClean="0"/>
              <a:t>14</a:t>
            </a:r>
            <a:r>
              <a:rPr lang="zh-CN" altLang="en-US" sz="7000" dirty="0" smtClean="0"/>
              <a:t>耶</a:t>
            </a:r>
            <a:r>
              <a:rPr lang="zh-CN" altLang="en-US" sz="7000" dirty="0"/>
              <a:t>稣从死里复活以后，向门徒显现，这是第三次。</a:t>
            </a:r>
          </a:p>
          <a:p>
            <a:pPr marL="0" indent="0">
              <a:buNone/>
            </a:pPr>
            <a:r>
              <a:rPr lang="en-US" altLang="zh-CN" sz="7000" dirty="0" smtClean="0"/>
              <a:t>15</a:t>
            </a:r>
            <a:r>
              <a:rPr lang="zh-CN" altLang="en-US" sz="7000" dirty="0" smtClean="0"/>
              <a:t>他</a:t>
            </a:r>
            <a:r>
              <a:rPr lang="zh-CN" altLang="en-US" sz="7000" dirty="0"/>
              <a:t>们吃完了早饭，耶稣对西门彼得说，约翰的儿子西</a:t>
            </a:r>
            <a:r>
              <a:rPr lang="zh-CN" altLang="en-US" sz="7000" dirty="0" smtClean="0"/>
              <a:t>门你</a:t>
            </a:r>
            <a:r>
              <a:rPr lang="zh-CN" altLang="en-US" sz="7000" dirty="0">
                <a:solidFill>
                  <a:srgbClr val="FF0000"/>
                </a:solidFill>
              </a:rPr>
              <a:t>爱我</a:t>
            </a:r>
            <a:r>
              <a:rPr lang="zh-CN" altLang="en-US" sz="7000" dirty="0"/>
              <a:t>比这些更深吗？彼得说，主阿，是的。你知道我爱你。耶稣对他说，你</a:t>
            </a:r>
            <a:r>
              <a:rPr lang="zh-CN" altLang="en-US" sz="7000" dirty="0">
                <a:solidFill>
                  <a:srgbClr val="FF0000"/>
                </a:solidFill>
              </a:rPr>
              <a:t>喂养</a:t>
            </a:r>
            <a:r>
              <a:rPr lang="zh-CN" altLang="en-US" sz="7000" dirty="0"/>
              <a:t>我的小羊。</a:t>
            </a:r>
          </a:p>
          <a:p>
            <a:pPr marL="0" indent="0">
              <a:buNone/>
            </a:pPr>
            <a:r>
              <a:rPr lang="en-US" altLang="zh-CN" sz="7000" dirty="0" smtClean="0"/>
              <a:t>16</a:t>
            </a:r>
            <a:r>
              <a:rPr lang="zh-CN" altLang="en-US" sz="7000" dirty="0" smtClean="0"/>
              <a:t>耶</a:t>
            </a:r>
            <a:r>
              <a:rPr lang="zh-CN" altLang="en-US" sz="7000" dirty="0"/>
              <a:t>稣第二次又对他说，约翰的儿子西门，</a:t>
            </a:r>
            <a:r>
              <a:rPr lang="zh-CN" altLang="en-US" sz="7000" dirty="0">
                <a:solidFill>
                  <a:srgbClr val="FF0000"/>
                </a:solidFill>
              </a:rPr>
              <a:t>你爱我吗？</a:t>
            </a:r>
            <a:r>
              <a:rPr lang="zh-CN" altLang="en-US" sz="7000" dirty="0"/>
              <a:t>彼得说，主阿，是的。你知道我爱你。耶稣说，你</a:t>
            </a:r>
            <a:r>
              <a:rPr lang="zh-CN" altLang="en-US" sz="7000" dirty="0">
                <a:solidFill>
                  <a:srgbClr val="FF0000"/>
                </a:solidFill>
              </a:rPr>
              <a:t>牧养</a:t>
            </a:r>
            <a:r>
              <a:rPr lang="zh-CN" altLang="en-US" sz="7000" dirty="0"/>
              <a:t>我的羊。</a:t>
            </a:r>
          </a:p>
          <a:p>
            <a:pPr marL="0" indent="0">
              <a:buNone/>
            </a:pPr>
            <a:r>
              <a:rPr lang="en-US" altLang="zh-CN" sz="7000" dirty="0" smtClean="0"/>
              <a:t>17</a:t>
            </a:r>
            <a:r>
              <a:rPr lang="zh-CN" altLang="en-US" sz="7000" dirty="0" smtClean="0"/>
              <a:t>第</a:t>
            </a:r>
            <a:r>
              <a:rPr lang="zh-CN" altLang="en-US" sz="7000" dirty="0"/>
              <a:t>三次对他说，约翰的儿子西门，</a:t>
            </a:r>
            <a:r>
              <a:rPr lang="zh-CN" altLang="en-US" sz="7000" dirty="0">
                <a:solidFill>
                  <a:srgbClr val="FF0000"/>
                </a:solidFill>
              </a:rPr>
              <a:t>你爱我吗</a:t>
            </a:r>
            <a:r>
              <a:rPr lang="zh-CN" altLang="en-US" sz="7000" dirty="0"/>
              <a:t>？彼得因为耶稣第三次对他说，你爱我吗？就忧愁，对耶稣说，主阿，你是无所不知的，你知道我爱你。耶稣说，你</a:t>
            </a:r>
            <a:r>
              <a:rPr lang="zh-CN" altLang="en-US" sz="7000" dirty="0">
                <a:solidFill>
                  <a:srgbClr val="FF0000"/>
                </a:solidFill>
              </a:rPr>
              <a:t>喂养</a:t>
            </a:r>
            <a:r>
              <a:rPr lang="zh-CN" altLang="en-US" sz="7000" dirty="0"/>
              <a:t>我的羊。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09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箴言</a:t>
            </a:r>
            <a:r>
              <a:rPr lang="en-US" altLang="zh-CN" dirty="0" smtClean="0"/>
              <a:t>16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人</a:t>
            </a:r>
            <a:r>
              <a:rPr lang="zh-CN" altLang="en-US" dirty="0"/>
              <a:t>所行的若蒙耶和华喜悦，耶和华也使他的仇敌与他和好。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0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zh-CN" altLang="en-US" dirty="0" smtClean="0"/>
              <a:t>列王记上</a:t>
            </a:r>
            <a:r>
              <a:rPr lang="en-US" altLang="zh-CN" dirty="0" smtClean="0"/>
              <a:t>16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29</a:t>
            </a:r>
            <a:r>
              <a:rPr lang="zh-CN" altLang="en-US" sz="2800" dirty="0" smtClean="0"/>
              <a:t>犹</a:t>
            </a:r>
            <a:r>
              <a:rPr lang="zh-CN" altLang="en-US" sz="2800" dirty="0"/>
              <a:t>大王亚撒三十八年，暗利的儿子亚哈登基作了以色列王。暗利的儿子亚哈在撒玛利亚作以色列王二十二年。</a:t>
            </a:r>
          </a:p>
          <a:p>
            <a:pPr marL="0" indent="0">
              <a:buNone/>
            </a:pPr>
            <a:r>
              <a:rPr lang="en-US" altLang="zh-CN" sz="2800" dirty="0" smtClean="0"/>
              <a:t>30</a:t>
            </a:r>
            <a:r>
              <a:rPr lang="zh-CN" altLang="en-US" sz="2800" dirty="0" smtClean="0"/>
              <a:t>暗</a:t>
            </a:r>
            <a:r>
              <a:rPr lang="zh-CN" altLang="en-US" sz="2800" dirty="0"/>
              <a:t>利的儿子亚哈行耶和华眼中看为恶的事，比他以前的列王更甚，</a:t>
            </a:r>
          </a:p>
          <a:p>
            <a:pPr marL="0" indent="0">
              <a:buNone/>
            </a:pPr>
            <a:r>
              <a:rPr lang="en-US" altLang="zh-CN" sz="2800" dirty="0" smtClean="0"/>
              <a:t>31</a:t>
            </a:r>
            <a:r>
              <a:rPr lang="zh-CN" altLang="en-US" sz="2800" dirty="0" smtClean="0"/>
              <a:t>犯</a:t>
            </a:r>
            <a:r>
              <a:rPr lang="zh-CN" altLang="en-US" sz="2800" dirty="0"/>
              <a:t>了尼八的儿子耶罗波安所犯的罪。他还以为轻，又娶了西顿王谒巴力的女儿耶洗别为妻，去事奉敬拜巴力，</a:t>
            </a:r>
          </a:p>
          <a:p>
            <a:pPr marL="0" indent="0">
              <a:buNone/>
            </a:pPr>
            <a:r>
              <a:rPr lang="en-US" altLang="zh-CN" sz="2800" dirty="0" smtClean="0"/>
              <a:t>32</a:t>
            </a:r>
            <a:r>
              <a:rPr lang="zh-CN" altLang="en-US" sz="2800" dirty="0" smtClean="0"/>
              <a:t>在</a:t>
            </a:r>
            <a:r>
              <a:rPr lang="zh-CN" altLang="en-US" sz="2800" dirty="0"/>
              <a:t>撒玛利亚建造巴力的庙，在庙里为巴力筑坛。</a:t>
            </a:r>
          </a:p>
          <a:p>
            <a:pPr marL="0" indent="0">
              <a:buNone/>
            </a:pPr>
            <a:r>
              <a:rPr lang="en-US" altLang="zh-CN" sz="2800" dirty="0" smtClean="0"/>
              <a:t>33</a:t>
            </a:r>
            <a:r>
              <a:rPr lang="zh-CN" altLang="en-US" sz="2800" dirty="0" smtClean="0"/>
              <a:t>亚</a:t>
            </a:r>
            <a:r>
              <a:rPr lang="zh-CN" altLang="en-US" sz="2800" dirty="0"/>
              <a:t>哈又作亚舍拉，他所行的惹耶和华以色列神的怒气，比他以前的以色列诸王更甚。</a:t>
            </a:r>
          </a:p>
          <a:p>
            <a:pPr marL="0" indent="0">
              <a:buNone/>
            </a:pPr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051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约翰二书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CN" sz="4100" dirty="0" smtClean="0"/>
              <a:t>6</a:t>
            </a:r>
            <a:r>
              <a:rPr lang="zh-CN" altLang="en-US" sz="4100" dirty="0" smtClean="0"/>
              <a:t>我</a:t>
            </a:r>
            <a:r>
              <a:rPr lang="zh-CN" altLang="en-US" sz="4100" dirty="0"/>
              <a:t>们若</a:t>
            </a:r>
            <a:r>
              <a:rPr lang="zh-CN" altLang="en-US" sz="4100" dirty="0" smtClean="0"/>
              <a:t>照祂的</a:t>
            </a:r>
            <a:r>
              <a:rPr lang="zh-CN" altLang="en-US" sz="4100" dirty="0"/>
              <a:t>命令行，这就是爱。你们从起初所听见当行的，就是这命令。</a:t>
            </a:r>
          </a:p>
          <a:p>
            <a:pPr marL="0" indent="0">
              <a:buNone/>
            </a:pPr>
            <a:r>
              <a:rPr lang="en-US" altLang="zh-CN" sz="4100" dirty="0" smtClean="0"/>
              <a:t>7</a:t>
            </a:r>
            <a:r>
              <a:rPr lang="zh-CN" altLang="en-US" sz="4100" dirty="0" smtClean="0"/>
              <a:t>因</a:t>
            </a:r>
            <a:r>
              <a:rPr lang="zh-CN" altLang="en-US" sz="4100" dirty="0"/>
              <a:t>为世上有许多迷惑人的出来，他们不认耶稣基督是成了肉身来的。这就是那迷惑人，敌基督的。</a:t>
            </a:r>
          </a:p>
          <a:p>
            <a:pPr marL="0" indent="0">
              <a:buNone/>
            </a:pPr>
            <a:r>
              <a:rPr lang="en-US" altLang="zh-CN" sz="4100" dirty="0" smtClean="0"/>
              <a:t>8</a:t>
            </a:r>
            <a:r>
              <a:rPr lang="zh-CN" altLang="en-US" sz="4100" dirty="0" smtClean="0"/>
              <a:t>你</a:t>
            </a:r>
            <a:r>
              <a:rPr lang="zh-CN" altLang="en-US" sz="4100" dirty="0"/>
              <a:t>们要小心，不要失去你</a:t>
            </a:r>
            <a:r>
              <a:rPr lang="zh-CN" altLang="en-US" sz="4100" dirty="0" smtClean="0"/>
              <a:t>们所</a:t>
            </a:r>
            <a:r>
              <a:rPr lang="zh-CN" altLang="en-US" sz="4100" dirty="0"/>
              <a:t>作的工，乃要得着满足的赏赐。</a:t>
            </a:r>
          </a:p>
          <a:p>
            <a:pPr marL="0" indent="0">
              <a:buNone/>
            </a:pPr>
            <a:r>
              <a:rPr lang="en-US" altLang="zh-CN" sz="4100" dirty="0" smtClean="0"/>
              <a:t>9</a:t>
            </a:r>
            <a:r>
              <a:rPr lang="zh-CN" altLang="en-US" sz="4100" dirty="0" smtClean="0"/>
              <a:t>凡</a:t>
            </a:r>
            <a:r>
              <a:rPr lang="zh-CN" altLang="en-US" sz="4100" dirty="0"/>
              <a:t>越过基督的教训，不常守着的，就没有神。常守这教训的，就有父又有子。</a:t>
            </a:r>
          </a:p>
          <a:p>
            <a:pPr marL="0" indent="0">
              <a:buNone/>
            </a:pPr>
            <a:r>
              <a:rPr lang="en-US" altLang="zh-CN" sz="4100" dirty="0" smtClean="0"/>
              <a:t>10</a:t>
            </a:r>
            <a:r>
              <a:rPr lang="zh-CN" altLang="en-US" sz="4100" dirty="0" smtClean="0"/>
              <a:t>若</a:t>
            </a:r>
            <a:r>
              <a:rPr lang="zh-CN" altLang="en-US" sz="4100" dirty="0"/>
              <a:t>有人到你们那里，不是传这教训，</a:t>
            </a:r>
            <a:r>
              <a:rPr lang="zh-CN" altLang="en-US" sz="4100" dirty="0">
                <a:solidFill>
                  <a:srgbClr val="FF0000"/>
                </a:solidFill>
              </a:rPr>
              <a:t>不要接他到家里，也不要问他的安。</a:t>
            </a:r>
          </a:p>
          <a:p>
            <a:pPr marL="0" indent="0">
              <a:buNone/>
            </a:pPr>
            <a:r>
              <a:rPr lang="en-US" altLang="zh-CN" sz="4100" dirty="0" smtClean="0">
                <a:solidFill>
                  <a:srgbClr val="FF0000"/>
                </a:solidFill>
              </a:rPr>
              <a:t>11</a:t>
            </a:r>
            <a:r>
              <a:rPr lang="zh-CN" altLang="en-US" sz="4100" dirty="0" smtClean="0">
                <a:solidFill>
                  <a:srgbClr val="FF0000"/>
                </a:solidFill>
              </a:rPr>
              <a:t>因</a:t>
            </a:r>
            <a:r>
              <a:rPr lang="zh-CN" altLang="en-US" sz="4100" dirty="0">
                <a:solidFill>
                  <a:srgbClr val="FF0000"/>
                </a:solidFill>
              </a:rPr>
              <a:t>为问他安的，就在他的恶行上有分。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770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498"/>
            <a:ext cx="8229600" cy="914400"/>
          </a:xfrm>
        </p:spPr>
        <p:txBody>
          <a:bodyPr>
            <a:normAutofit/>
          </a:bodyPr>
          <a:lstStyle/>
          <a:p>
            <a:r>
              <a:rPr lang="zh-CN" altLang="en-US" sz="3200" dirty="0" smtClean="0"/>
              <a:t>以西结书</a:t>
            </a:r>
            <a:r>
              <a:rPr lang="en-US" altLang="zh-CN" sz="3200" dirty="0" smtClean="0"/>
              <a:t>14</a:t>
            </a:r>
            <a:r>
              <a:rPr lang="zh-CN" altLang="en-US" sz="3200" dirty="0" smtClean="0"/>
              <a:t>章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1</a:t>
            </a:r>
            <a:r>
              <a:rPr lang="zh-CN" altLang="en-US" sz="2800" dirty="0" smtClean="0"/>
              <a:t>有</a:t>
            </a:r>
            <a:r>
              <a:rPr lang="zh-CN" altLang="en-US" sz="2800" dirty="0"/>
              <a:t>几个以色列长老到我这里来，坐在我面前</a:t>
            </a:r>
            <a:r>
              <a:rPr lang="zh-CN" altLang="en-US" sz="2800" dirty="0" smtClean="0"/>
              <a:t>。</a:t>
            </a:r>
            <a:r>
              <a:rPr lang="en-US" altLang="zh-CN" sz="2800" dirty="0" smtClean="0"/>
              <a:t>2</a:t>
            </a:r>
            <a:r>
              <a:rPr lang="zh-CN" altLang="en-US" sz="2800" dirty="0" smtClean="0"/>
              <a:t>耶</a:t>
            </a:r>
            <a:r>
              <a:rPr lang="zh-CN" altLang="en-US" sz="2800" dirty="0"/>
              <a:t>和华的话就临到我说</a:t>
            </a:r>
            <a:r>
              <a:rPr lang="zh-CN" altLang="en-US" sz="2800" dirty="0" smtClean="0"/>
              <a:t>，</a:t>
            </a:r>
            <a:r>
              <a:rPr lang="en-US" altLang="zh-CN" sz="2800" dirty="0" smtClean="0"/>
              <a:t>3</a:t>
            </a:r>
            <a:r>
              <a:rPr lang="zh-CN" altLang="en-US" sz="2800" dirty="0" smtClean="0"/>
              <a:t>人</a:t>
            </a:r>
            <a:r>
              <a:rPr lang="zh-CN" altLang="en-US" sz="2800" dirty="0"/>
              <a:t>子阿，这些人已将他们的假神接到心里，把陷于罪的绊脚石放在面前，</a:t>
            </a:r>
            <a:r>
              <a:rPr lang="zh-CN" altLang="en-US" sz="2800" dirty="0">
                <a:solidFill>
                  <a:srgbClr val="FF0000"/>
                </a:solidFill>
              </a:rPr>
              <a:t>我岂能丝毫被他们求问吗？</a:t>
            </a:r>
          </a:p>
          <a:p>
            <a:pPr marL="0" indent="0">
              <a:buNone/>
            </a:pPr>
            <a:r>
              <a:rPr lang="en-US" altLang="zh-CN" sz="2800" dirty="0" smtClean="0"/>
              <a:t>4</a:t>
            </a:r>
            <a:r>
              <a:rPr lang="zh-CN" altLang="en-US" sz="2800" dirty="0" smtClean="0"/>
              <a:t>所</a:t>
            </a:r>
            <a:r>
              <a:rPr lang="zh-CN" altLang="en-US" sz="2800" dirty="0"/>
              <a:t>以你要告诉他们，主耶和华如此说，以色列家的人中，凡将他的假神接到心里，把陷于罪的绊脚石放在面前，又就了先知来的，</a:t>
            </a:r>
            <a:r>
              <a:rPr lang="zh-CN" altLang="en-US" sz="2800" dirty="0">
                <a:solidFill>
                  <a:srgbClr val="FF0000"/>
                </a:solidFill>
              </a:rPr>
              <a:t>我耶和华在他所求的事上，必按他众多的假神回答</a:t>
            </a:r>
            <a:r>
              <a:rPr lang="zh-CN" altLang="en-US" sz="2800" dirty="0" smtClean="0">
                <a:solidFill>
                  <a:srgbClr val="FF0000"/>
                </a:solidFill>
              </a:rPr>
              <a:t>他，</a:t>
            </a:r>
            <a:endParaRPr lang="zh-CN" alt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800" dirty="0" smtClean="0"/>
              <a:t>5</a:t>
            </a:r>
            <a:r>
              <a:rPr lang="zh-CN" altLang="en-US" sz="2800" dirty="0" smtClean="0"/>
              <a:t>好</a:t>
            </a:r>
            <a:r>
              <a:rPr lang="zh-CN" altLang="en-US" sz="2800" dirty="0"/>
              <a:t>在以色列家的心事上捉住他们，因为他们都借着假神与我生疏。</a:t>
            </a:r>
          </a:p>
          <a:p>
            <a:pPr marL="0" indent="0">
              <a:buNone/>
            </a:pPr>
            <a:r>
              <a:rPr lang="en-US" altLang="zh-CN" sz="2800" dirty="0" smtClean="0"/>
              <a:t>6</a:t>
            </a:r>
            <a:r>
              <a:rPr lang="zh-CN" altLang="en-US" sz="2800" dirty="0" smtClean="0"/>
              <a:t>所</a:t>
            </a:r>
            <a:r>
              <a:rPr lang="zh-CN" altLang="en-US" sz="2800" dirty="0"/>
              <a:t>以你要告诉以色列家说，主耶和华如此说，</a:t>
            </a:r>
            <a:r>
              <a:rPr lang="zh-CN" altLang="en-US" sz="2800" dirty="0">
                <a:solidFill>
                  <a:srgbClr val="FF0000"/>
                </a:solidFill>
              </a:rPr>
              <a:t>回头吧。离开你们的偶像，转脸莫从你们一切可憎的事</a:t>
            </a:r>
            <a:r>
              <a:rPr lang="zh-CN" altLang="en-US" sz="2000" dirty="0" smtClean="0">
                <a:solidFill>
                  <a:srgbClr val="FF0000"/>
                </a:solidFill>
              </a:rPr>
              <a:t>。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14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200" dirty="0" smtClean="0"/>
              <a:t>以西结书</a:t>
            </a:r>
            <a:r>
              <a:rPr lang="en-US" altLang="zh-CN" sz="3200" dirty="0" smtClean="0"/>
              <a:t>14</a:t>
            </a:r>
            <a:r>
              <a:rPr lang="zh-CN" altLang="en-US" sz="3200" dirty="0" smtClean="0"/>
              <a:t>章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7</a:t>
            </a:r>
            <a:r>
              <a:rPr lang="zh-CN" altLang="en-US" sz="2800" dirty="0" smtClean="0"/>
              <a:t>因为以色列家的人，或在以色列中寄居的外人，凡与我隔绝，将他的假神接到心里，把陷于罪的绊脚石放在面前，又就了先知来要为自己的事求问我的，</a:t>
            </a:r>
            <a:r>
              <a:rPr lang="zh-CN" altLang="en-US" sz="2800" dirty="0" smtClean="0">
                <a:solidFill>
                  <a:srgbClr val="FF0000"/>
                </a:solidFill>
              </a:rPr>
              <a:t>我耶和华必亲自回答他</a:t>
            </a:r>
            <a:r>
              <a:rPr lang="zh-CN" altLang="en-US" sz="2800" dirty="0" smtClean="0"/>
              <a:t>。</a:t>
            </a:r>
          </a:p>
          <a:p>
            <a:pPr marL="0" indent="0">
              <a:buNone/>
            </a:pPr>
            <a:r>
              <a:rPr lang="en-US" altLang="zh-CN" sz="2800" dirty="0" smtClean="0"/>
              <a:t>8</a:t>
            </a:r>
            <a:r>
              <a:rPr lang="zh-CN" altLang="en-US" sz="2800" dirty="0" smtClean="0"/>
              <a:t>我必向那人变脸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使他作了警戒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笑谈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令人惊骇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并且我要将他从我民中剪除。你们就知道我是耶和华。</a:t>
            </a:r>
          </a:p>
          <a:p>
            <a:pPr marL="0" indent="0">
              <a:buNone/>
            </a:pPr>
            <a:r>
              <a:rPr lang="en-US" altLang="zh-CN" sz="2800" dirty="0" smtClean="0"/>
              <a:t>9</a:t>
            </a:r>
            <a:r>
              <a:rPr lang="zh-CN" altLang="en-US" sz="2800" dirty="0" smtClean="0"/>
              <a:t>先知若被迷惑说一句预言，是我耶和华</a:t>
            </a:r>
            <a:r>
              <a:rPr lang="zh-CN" altLang="en-US" sz="2800" dirty="0" smtClean="0">
                <a:solidFill>
                  <a:srgbClr val="FF0000"/>
                </a:solidFill>
              </a:rPr>
              <a:t>任</a:t>
            </a:r>
            <a:r>
              <a:rPr lang="zh-CN" altLang="en-US" sz="2800" dirty="0" smtClean="0"/>
              <a:t>那先知受迷惑，我也必向他伸手，将他从我民以色列中除灭。</a:t>
            </a:r>
          </a:p>
          <a:p>
            <a:pPr marL="0" indent="0">
              <a:buNone/>
            </a:pPr>
            <a:r>
              <a:rPr lang="en-US" altLang="zh-CN" sz="2800" dirty="0" smtClean="0"/>
              <a:t>10</a:t>
            </a:r>
            <a:r>
              <a:rPr lang="zh-CN" altLang="en-US" sz="2800" dirty="0" smtClean="0"/>
              <a:t>他们必担当自己的罪孽。</a:t>
            </a:r>
            <a:r>
              <a:rPr lang="zh-CN" altLang="en-US" sz="2800" dirty="0" smtClean="0">
                <a:solidFill>
                  <a:srgbClr val="FF0000"/>
                </a:solidFill>
              </a:rPr>
              <a:t>先知的罪孽和求问之人的罪孽都是一样，</a:t>
            </a:r>
          </a:p>
          <a:p>
            <a:pPr marL="0" indent="0">
              <a:buNone/>
            </a:pPr>
            <a:r>
              <a:rPr lang="en-US" altLang="zh-CN" sz="2800" dirty="0" smtClean="0"/>
              <a:t>11</a:t>
            </a:r>
            <a:r>
              <a:rPr lang="zh-CN" altLang="en-US" sz="2800" dirty="0" smtClean="0">
                <a:solidFill>
                  <a:srgbClr val="FF0000"/>
                </a:solidFill>
              </a:rPr>
              <a:t>好使以色列家不再走迷离开我，不再因各样的罪过玷污自己，只要作我的子民，我作他们的神。这是主耶和华说的。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6444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criptures.lds.org/zh/biblemaps/map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8" b="13569"/>
          <a:stretch/>
        </p:blipFill>
        <p:spPr bwMode="auto">
          <a:xfrm>
            <a:off x="914400" y="0"/>
            <a:ext cx="7224375" cy="740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301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criptures.lds.org/zh/biblemaps/map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r="50000" b="17834"/>
          <a:stretch/>
        </p:blipFill>
        <p:spPr bwMode="auto">
          <a:xfrm>
            <a:off x="2590803" y="-1219200"/>
            <a:ext cx="4297680" cy="933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727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申命记</a:t>
            </a:r>
            <a:r>
              <a:rPr lang="en-US" altLang="zh-CN" dirty="0" smtClean="0"/>
              <a:t>17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8</a:t>
            </a:r>
            <a:r>
              <a:rPr lang="zh-CN" altLang="en-US" dirty="0" smtClean="0"/>
              <a:t>你</a:t>
            </a:r>
            <a:r>
              <a:rPr lang="zh-CN" altLang="en-US" dirty="0"/>
              <a:t>城中若起了争讼的事，或因流血，或因争竞，或因殴打，是你难断的案件，你就当起来，往耶和华你神所选择的地方</a:t>
            </a:r>
          </a:p>
          <a:p>
            <a:r>
              <a:rPr lang="en-US" altLang="zh-CN" dirty="0" smtClean="0"/>
              <a:t>9</a:t>
            </a:r>
            <a:r>
              <a:rPr lang="zh-CN" altLang="en-US" dirty="0" smtClean="0">
                <a:solidFill>
                  <a:srgbClr val="FF0000"/>
                </a:solidFill>
              </a:rPr>
              <a:t>去</a:t>
            </a:r>
            <a:r>
              <a:rPr lang="zh-CN" altLang="en-US" dirty="0">
                <a:solidFill>
                  <a:srgbClr val="FF0000"/>
                </a:solidFill>
              </a:rPr>
              <a:t>见祭司利未人，并当时的审判官</a:t>
            </a:r>
            <a:r>
              <a:rPr lang="zh-CN" altLang="en-US" dirty="0"/>
              <a:t>，求问他们，他们必将判语指示你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endParaRPr lang="zh-CN" altLang="en-US" dirty="0"/>
          </a:p>
          <a:p>
            <a:r>
              <a:rPr lang="en-US" altLang="zh-CN" dirty="0" smtClean="0"/>
              <a:t>12</a:t>
            </a:r>
            <a:r>
              <a:rPr lang="zh-CN" altLang="en-US" dirty="0" smtClean="0"/>
              <a:t>若</a:t>
            </a:r>
            <a:r>
              <a:rPr lang="zh-CN" altLang="en-US" dirty="0"/>
              <a:t>有人擅敢不听从那侍立在耶和华你神面前的</a:t>
            </a:r>
            <a:r>
              <a:rPr lang="zh-CN" altLang="en-US" dirty="0">
                <a:solidFill>
                  <a:srgbClr val="FF0000"/>
                </a:solidFill>
              </a:rPr>
              <a:t>祭司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FF0000"/>
                </a:solidFill>
              </a:rPr>
              <a:t>或不听从审判官</a:t>
            </a:r>
            <a:r>
              <a:rPr lang="zh-CN" altLang="en-US" dirty="0"/>
              <a:t>，那人就必治死。这样，便将那恶从以色列中除掉。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03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56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dirty="0"/>
              <a:t>我惧怕的时候要倚靠你。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24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r>
              <a:rPr lang="zh-CN" altLang="en-US" dirty="0"/>
              <a:t>诗</a:t>
            </a:r>
            <a:r>
              <a:rPr lang="zh-CN" altLang="en-US" dirty="0" smtClean="0"/>
              <a:t>篇</a:t>
            </a:r>
            <a:r>
              <a:rPr lang="en-US" altLang="zh-CN" dirty="0" smtClean="0"/>
              <a:t>22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</a:t>
            </a:r>
            <a:r>
              <a:rPr lang="zh-CN" altLang="en-US" dirty="0"/>
              <a:t>但你是圣洁的，是用以色列的赞美为</a:t>
            </a:r>
            <a:r>
              <a:rPr lang="zh-CN" altLang="en-US" dirty="0">
                <a:solidFill>
                  <a:srgbClr val="FF0000"/>
                </a:solidFill>
              </a:rPr>
              <a:t>宝座</a:t>
            </a:r>
            <a:r>
              <a:rPr lang="zh-CN" altLang="en-US" dirty="0" smtClean="0"/>
              <a:t>的。</a:t>
            </a:r>
            <a:endParaRPr lang="en-US" altLang="zh-CN" dirty="0" smtClean="0"/>
          </a:p>
          <a:p>
            <a:r>
              <a:rPr lang="zh-CN" altLang="en-US" dirty="0"/>
              <a:t>诗</a:t>
            </a:r>
            <a:r>
              <a:rPr lang="zh-CN" altLang="en-US" dirty="0" smtClean="0"/>
              <a:t>篇</a:t>
            </a:r>
            <a:r>
              <a:rPr lang="en-US" altLang="zh-CN" dirty="0" smtClean="0"/>
              <a:t>103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19</a:t>
            </a:r>
            <a:r>
              <a:rPr lang="zh-CN" altLang="en-US" dirty="0"/>
              <a:t>耶和华在天上立定</a:t>
            </a:r>
            <a:r>
              <a:rPr lang="zh-CN" altLang="en-US" dirty="0">
                <a:solidFill>
                  <a:srgbClr val="FF0000"/>
                </a:solidFill>
              </a:rPr>
              <a:t>宝座</a:t>
            </a:r>
            <a:r>
              <a:rPr lang="zh-CN" altLang="en-US" dirty="0" smtClean="0"/>
              <a:t>。</a:t>
            </a:r>
            <a:r>
              <a:rPr lang="zh-CN" altLang="en-US" dirty="0" smtClean="0">
                <a:solidFill>
                  <a:srgbClr val="FF0000"/>
                </a:solidFill>
              </a:rPr>
              <a:t>祂的</a:t>
            </a:r>
            <a:r>
              <a:rPr lang="zh-CN" altLang="en-US" dirty="0">
                <a:solidFill>
                  <a:srgbClr val="FF0000"/>
                </a:solidFill>
              </a:rPr>
              <a:t>权</a:t>
            </a:r>
            <a:r>
              <a:rPr lang="zh-CN" altLang="en-US" dirty="0" smtClean="0">
                <a:solidFill>
                  <a:srgbClr val="FF0000"/>
                </a:solidFill>
              </a:rPr>
              <a:t>柄统</a:t>
            </a:r>
            <a:r>
              <a:rPr lang="zh-CN" altLang="en-US" dirty="0">
                <a:solidFill>
                  <a:srgbClr val="FF0000"/>
                </a:solidFill>
              </a:rPr>
              <a:t>管万有。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873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列王纪上</a:t>
            </a:r>
            <a:r>
              <a:rPr lang="en-US" altLang="zh-CN" dirty="0" smtClean="0"/>
              <a:t>22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51</a:t>
            </a:r>
            <a:r>
              <a:rPr lang="zh-CN" altLang="en-US" dirty="0" smtClean="0"/>
              <a:t>犹</a:t>
            </a:r>
            <a:r>
              <a:rPr lang="zh-CN" altLang="en-US" dirty="0"/>
              <a:t>大王约沙法十七年，亚哈的儿子亚哈谢在撒玛利亚登基，作以色列王共二年。</a:t>
            </a:r>
          </a:p>
          <a:p>
            <a:r>
              <a:rPr lang="en-US" altLang="zh-CN" dirty="0" smtClean="0"/>
              <a:t>52</a:t>
            </a:r>
            <a:r>
              <a:rPr lang="zh-CN" altLang="en-US" dirty="0" smtClean="0"/>
              <a:t>他</a:t>
            </a:r>
            <a:r>
              <a:rPr lang="zh-CN" altLang="en-US" dirty="0"/>
              <a:t>行耶和华眼中看为恶的事，效法他的父母，又行尼八的儿子耶罗波安使以色列人陷在罪里的事。</a:t>
            </a:r>
          </a:p>
          <a:p>
            <a:r>
              <a:rPr lang="en-US" altLang="zh-CN" dirty="0" smtClean="0"/>
              <a:t>53</a:t>
            </a:r>
            <a:r>
              <a:rPr lang="zh-CN" altLang="en-US" dirty="0" smtClean="0"/>
              <a:t>他</a:t>
            </a:r>
            <a:r>
              <a:rPr lang="zh-CN" altLang="en-US" dirty="0"/>
              <a:t>照他父亲一切所行的，事奉敬拜巴力，惹耶和华以色列神的怒气。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255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列王纪</a:t>
            </a:r>
            <a:r>
              <a:rPr lang="en-US" altLang="zh-CN" dirty="0" smtClean="0"/>
              <a:t>8</a:t>
            </a:r>
            <a:r>
              <a:rPr lang="zh-CN" altLang="en-US" dirty="0" smtClean="0"/>
              <a:t>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16</a:t>
            </a:r>
            <a:r>
              <a:rPr lang="zh-CN" altLang="en-US" dirty="0" smtClean="0"/>
              <a:t>以</a:t>
            </a:r>
            <a:r>
              <a:rPr lang="zh-CN" altLang="en-US" dirty="0"/>
              <a:t>色列王亚哈的儿子约兰第五年，犹大王</a:t>
            </a:r>
            <a:r>
              <a:rPr lang="zh-CN" altLang="en-US" dirty="0">
                <a:solidFill>
                  <a:srgbClr val="FF0000"/>
                </a:solidFill>
              </a:rPr>
              <a:t>约沙法还在位</a:t>
            </a:r>
            <a:r>
              <a:rPr lang="zh-CN" altLang="en-US" dirty="0"/>
              <a:t>的时候，约沙法的儿子约兰登基作了犹大王。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555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约书亚记</a:t>
            </a:r>
            <a:r>
              <a:rPr lang="en-US" altLang="zh-CN" dirty="0" smtClean="0"/>
              <a:t>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30</a:t>
            </a:r>
            <a:r>
              <a:rPr lang="zh-CN" altLang="en-US" dirty="0" smtClean="0"/>
              <a:t>耶</a:t>
            </a:r>
            <a:r>
              <a:rPr lang="zh-CN" altLang="en-US" dirty="0"/>
              <a:t>和华将立拿和立拿的王也交在以色列人手里。约书亚攻打这城，用刀击杀了城中的</a:t>
            </a:r>
            <a:r>
              <a:rPr lang="zh-CN" altLang="en-US" dirty="0">
                <a:solidFill>
                  <a:srgbClr val="FF0000"/>
                </a:solidFill>
              </a:rPr>
              <a:t>一切人口，没有留下一个</a:t>
            </a:r>
            <a:r>
              <a:rPr lang="zh-CN" altLang="en-US" dirty="0"/>
              <a:t>。他待立拿王，像从前待耶利哥王一样。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468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约书亚记</a:t>
            </a:r>
            <a:r>
              <a:rPr lang="en-US" altLang="zh-CN" dirty="0" smtClean="0"/>
              <a:t>21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13</a:t>
            </a:r>
            <a:r>
              <a:rPr lang="zh-CN" altLang="en-US" dirty="0" smtClean="0"/>
              <a:t>以</a:t>
            </a:r>
            <a:r>
              <a:rPr lang="zh-CN" altLang="en-US" dirty="0"/>
              <a:t>色列人将希伯仑，就是误杀人的逃城和属城的郊野，</a:t>
            </a:r>
            <a:r>
              <a:rPr lang="zh-CN" altLang="en-US" dirty="0">
                <a:solidFill>
                  <a:srgbClr val="FF0000"/>
                </a:solidFill>
              </a:rPr>
              <a:t>给了祭司亚伦的子孙。又给他们立拿和属城的郊野，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21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2475</TotalTime>
  <Words>1503</Words>
  <Application>Microsoft Office PowerPoint</Application>
  <PresentationFormat>On-screen Show (4:3)</PresentationFormat>
  <Paragraphs>58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2016年3至5月主日学</vt:lpstr>
      <vt:lpstr>PowerPoint Presentation</vt:lpstr>
      <vt:lpstr>PowerPoint Presentation</vt:lpstr>
      <vt:lpstr>PowerPoint Presentation</vt:lpstr>
      <vt:lpstr>约翰福音21章</vt:lpstr>
      <vt:lpstr>箴言16章</vt:lpstr>
      <vt:lpstr>列王记上16章</vt:lpstr>
      <vt:lpstr>约翰二书</vt:lpstr>
      <vt:lpstr>以西结书14章</vt:lpstr>
      <vt:lpstr>以西结书14章</vt:lpstr>
      <vt:lpstr>PowerPoint Presentation</vt:lpstr>
      <vt:lpstr>PowerPoint Presentation</vt:lpstr>
      <vt:lpstr>申命记17章</vt:lpstr>
      <vt:lpstr>诗篇56：3</vt:lpstr>
      <vt:lpstr>PowerPoint Presentation</vt:lpstr>
      <vt:lpstr>列王纪上22章</vt:lpstr>
      <vt:lpstr>列王纪8下</vt:lpstr>
      <vt:lpstr>约书亚记10</vt:lpstr>
      <vt:lpstr>约书亚记21章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2016年3至5月主日学</dc:title>
  <dc:creator>zunde yang</dc:creator>
  <cp:lastModifiedBy>zunde yang</cp:lastModifiedBy>
  <cp:revision>18</cp:revision>
  <cp:lastPrinted>2016-05-08T12:57:16Z</cp:lastPrinted>
  <dcterms:created xsi:type="dcterms:W3CDTF">2016-04-28T16:09:48Z</dcterms:created>
  <dcterms:modified xsi:type="dcterms:W3CDTF">2016-05-08T14:33:29Z</dcterms:modified>
</cp:coreProperties>
</file>