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handoutMasterIdLst>
    <p:handoutMasterId r:id="rId30"/>
  </p:handoutMasterIdLst>
  <p:sldIdLst>
    <p:sldId id="333" r:id="rId2"/>
    <p:sldId id="389" r:id="rId3"/>
    <p:sldId id="391" r:id="rId4"/>
    <p:sldId id="392" r:id="rId5"/>
    <p:sldId id="393" r:id="rId6"/>
    <p:sldId id="385" r:id="rId7"/>
    <p:sldId id="395" r:id="rId8"/>
    <p:sldId id="394" r:id="rId9"/>
    <p:sldId id="388" r:id="rId10"/>
    <p:sldId id="396" r:id="rId11"/>
    <p:sldId id="397" r:id="rId12"/>
    <p:sldId id="398" r:id="rId13"/>
    <p:sldId id="381" r:id="rId14"/>
    <p:sldId id="399" r:id="rId15"/>
    <p:sldId id="402" r:id="rId16"/>
    <p:sldId id="401" r:id="rId17"/>
    <p:sldId id="390" r:id="rId18"/>
    <p:sldId id="403" r:id="rId19"/>
    <p:sldId id="404" r:id="rId20"/>
    <p:sldId id="407" r:id="rId21"/>
    <p:sldId id="406" r:id="rId22"/>
    <p:sldId id="400" r:id="rId23"/>
    <p:sldId id="411" r:id="rId24"/>
    <p:sldId id="409" r:id="rId25"/>
    <p:sldId id="410" r:id="rId26"/>
    <p:sldId id="408" r:id="rId27"/>
    <p:sldId id="405" r:id="rId28"/>
  </p:sldIdLst>
  <p:sldSz cx="9144000" cy="6858000" type="screen4x3"/>
  <p:notesSz cx="7077075" cy="9363075"/>
  <p:defaultTextStyle>
    <a:defPPr>
      <a:defRPr lang="en-US"/>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00CC00"/>
    <a:srgbClr val="00FF00"/>
    <a:srgbClr val="0000FF"/>
    <a:srgbClr val="CC00CC"/>
    <a:srgbClr val="006600"/>
    <a:srgbClr val="000099"/>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188" autoAdjust="0"/>
    <p:restoredTop sz="53989" autoAdjust="0"/>
  </p:normalViewPr>
  <p:slideViewPr>
    <p:cSldViewPr>
      <p:cViewPr>
        <p:scale>
          <a:sx n="59" d="100"/>
          <a:sy n="59" d="100"/>
        </p:scale>
        <p:origin x="-738" y="3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60"/>
    </p:cViewPr>
  </p:notesTextViewPr>
  <p:sorterViewPr>
    <p:cViewPr>
      <p:scale>
        <a:sx n="66" d="100"/>
        <a:sy n="66" d="100"/>
      </p:scale>
      <p:origin x="0" y="0"/>
    </p:cViewPr>
  </p:sorterViewPr>
  <p:notesViewPr>
    <p:cSldViewPr>
      <p:cViewPr varScale="1">
        <p:scale>
          <a:sx n="86" d="100"/>
          <a:sy n="86" d="100"/>
        </p:scale>
        <p:origin x="-1920" y="-78"/>
      </p:cViewPr>
      <p:guideLst>
        <p:guide orient="horz" pos="2949"/>
        <p:guide pos="222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hdr" sz="quarter"/>
          </p:nvPr>
        </p:nvSpPr>
        <p:spPr bwMode="auto">
          <a:xfrm>
            <a:off x="0" y="0"/>
            <a:ext cx="3066733" cy="468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936" tIns="46968" rIns="93936" bIns="46968" numCol="1" anchor="t" anchorCtr="0" compatLnSpc="1">
            <a:prstTxWarp prst="textNoShape">
              <a:avLst/>
            </a:prstTxWarp>
          </a:bodyPr>
          <a:lstStyle>
            <a:lvl1pPr>
              <a:defRPr sz="1200">
                <a:latin typeface="Times New Roman" charset="0"/>
              </a:defRPr>
            </a:lvl1pPr>
          </a:lstStyle>
          <a:p>
            <a:pPr>
              <a:defRPr/>
            </a:pPr>
            <a:endParaRPr lang="en-US"/>
          </a:p>
        </p:txBody>
      </p:sp>
      <p:sp>
        <p:nvSpPr>
          <p:cNvPr id="84995" name="Rectangle 3"/>
          <p:cNvSpPr>
            <a:spLocks noGrp="1" noChangeArrowheads="1"/>
          </p:cNvSpPr>
          <p:nvPr>
            <p:ph type="dt" sz="quarter" idx="1"/>
          </p:nvPr>
        </p:nvSpPr>
        <p:spPr bwMode="auto">
          <a:xfrm>
            <a:off x="4010342" y="0"/>
            <a:ext cx="3066733" cy="468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936" tIns="46968" rIns="93936" bIns="46968" numCol="1" anchor="t" anchorCtr="0" compatLnSpc="1">
            <a:prstTxWarp prst="textNoShape">
              <a:avLst/>
            </a:prstTxWarp>
          </a:bodyPr>
          <a:lstStyle>
            <a:lvl1pPr algn="r">
              <a:defRPr sz="1200">
                <a:latin typeface="Times New Roman" charset="0"/>
              </a:defRPr>
            </a:lvl1pPr>
          </a:lstStyle>
          <a:p>
            <a:pPr>
              <a:defRPr/>
            </a:pPr>
            <a:endParaRPr lang="en-US"/>
          </a:p>
        </p:txBody>
      </p:sp>
      <p:sp>
        <p:nvSpPr>
          <p:cNvPr id="84996" name="Rectangle 4"/>
          <p:cNvSpPr>
            <a:spLocks noGrp="1" noChangeArrowheads="1"/>
          </p:cNvSpPr>
          <p:nvPr>
            <p:ph type="ftr" sz="quarter" idx="2"/>
          </p:nvPr>
        </p:nvSpPr>
        <p:spPr bwMode="auto">
          <a:xfrm>
            <a:off x="0" y="8894921"/>
            <a:ext cx="3066733" cy="468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936" tIns="46968" rIns="93936" bIns="46968" numCol="1" anchor="b" anchorCtr="0" compatLnSpc="1">
            <a:prstTxWarp prst="textNoShape">
              <a:avLst/>
            </a:prstTxWarp>
          </a:bodyPr>
          <a:lstStyle>
            <a:lvl1pPr>
              <a:defRPr sz="1200">
                <a:latin typeface="Times New Roman" charset="0"/>
              </a:defRPr>
            </a:lvl1pPr>
          </a:lstStyle>
          <a:p>
            <a:pPr>
              <a:defRPr/>
            </a:pPr>
            <a:endParaRPr lang="en-US"/>
          </a:p>
        </p:txBody>
      </p:sp>
      <p:sp>
        <p:nvSpPr>
          <p:cNvPr id="84997" name="Rectangle 5"/>
          <p:cNvSpPr>
            <a:spLocks noGrp="1" noChangeArrowheads="1"/>
          </p:cNvSpPr>
          <p:nvPr>
            <p:ph type="sldNum" sz="quarter" idx="3"/>
          </p:nvPr>
        </p:nvSpPr>
        <p:spPr bwMode="auto">
          <a:xfrm>
            <a:off x="4010342" y="8894921"/>
            <a:ext cx="3066733" cy="468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936" tIns="46968" rIns="93936" bIns="46968" numCol="1" anchor="b" anchorCtr="0" compatLnSpc="1">
            <a:prstTxWarp prst="textNoShape">
              <a:avLst/>
            </a:prstTxWarp>
          </a:bodyPr>
          <a:lstStyle>
            <a:lvl1pPr algn="r">
              <a:defRPr sz="1200">
                <a:latin typeface="Times New Roman" charset="0"/>
              </a:defRPr>
            </a:lvl1pPr>
          </a:lstStyle>
          <a:p>
            <a:pPr>
              <a:defRPr/>
            </a:pPr>
            <a:fld id="{EDB715A7-D996-4B83-86F1-DF110106CD42}" type="slidenum">
              <a:rPr lang="en-US"/>
              <a:pPr>
                <a:defRPr/>
              </a:pPr>
              <a:t>‹#›</a:t>
            </a:fld>
            <a:endParaRPr lang="en-US"/>
          </a:p>
        </p:txBody>
      </p:sp>
    </p:spTree>
    <p:extLst>
      <p:ext uri="{BB962C8B-B14F-4D97-AF65-F5344CB8AC3E}">
        <p14:creationId xmlns:p14="http://schemas.microsoft.com/office/powerpoint/2010/main" val="18996329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hdr" sz="quarter"/>
          </p:nvPr>
        </p:nvSpPr>
        <p:spPr bwMode="auto">
          <a:xfrm>
            <a:off x="0" y="0"/>
            <a:ext cx="3066733" cy="468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936" tIns="46968" rIns="93936" bIns="46968" numCol="1" anchor="t" anchorCtr="0" compatLnSpc="1">
            <a:prstTxWarp prst="textNoShape">
              <a:avLst/>
            </a:prstTxWarp>
          </a:bodyPr>
          <a:lstStyle>
            <a:lvl1pPr>
              <a:defRPr sz="1200">
                <a:latin typeface="Times New Roman" charset="0"/>
              </a:defRPr>
            </a:lvl1pPr>
          </a:lstStyle>
          <a:p>
            <a:pPr>
              <a:defRPr/>
            </a:pPr>
            <a:endParaRPr lang="en-US"/>
          </a:p>
        </p:txBody>
      </p:sp>
      <p:sp>
        <p:nvSpPr>
          <p:cNvPr id="88067" name="Rectangle 3"/>
          <p:cNvSpPr>
            <a:spLocks noGrp="1" noChangeArrowheads="1"/>
          </p:cNvSpPr>
          <p:nvPr>
            <p:ph type="dt" idx="1"/>
          </p:nvPr>
        </p:nvSpPr>
        <p:spPr bwMode="auto">
          <a:xfrm>
            <a:off x="4008705" y="0"/>
            <a:ext cx="3066733" cy="468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936" tIns="46968" rIns="93936" bIns="46968" numCol="1" anchor="t" anchorCtr="0" compatLnSpc="1">
            <a:prstTxWarp prst="textNoShape">
              <a:avLst/>
            </a:prstTxWarp>
          </a:bodyPr>
          <a:lstStyle>
            <a:lvl1pPr algn="r">
              <a:defRPr sz="1200">
                <a:latin typeface="Times New Roman" charset="0"/>
              </a:defRPr>
            </a:lvl1pPr>
          </a:lstStyle>
          <a:p>
            <a:pPr>
              <a:defRPr/>
            </a:pPr>
            <a:endParaRPr lang="en-US"/>
          </a:p>
        </p:txBody>
      </p:sp>
      <p:sp>
        <p:nvSpPr>
          <p:cNvPr id="7172" name="Rectangle 4"/>
          <p:cNvSpPr>
            <a:spLocks noGrp="1" noRot="1" noChangeAspect="1" noChangeArrowheads="1" noTextEdit="1"/>
          </p:cNvSpPr>
          <p:nvPr>
            <p:ph type="sldImg" idx="2"/>
          </p:nvPr>
        </p:nvSpPr>
        <p:spPr bwMode="auto">
          <a:xfrm>
            <a:off x="1196975" y="701675"/>
            <a:ext cx="4683125" cy="35115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8069" name="Rectangle 5"/>
          <p:cNvSpPr>
            <a:spLocks noGrp="1" noChangeArrowheads="1"/>
          </p:cNvSpPr>
          <p:nvPr>
            <p:ph type="body" sz="quarter" idx="3"/>
          </p:nvPr>
        </p:nvSpPr>
        <p:spPr bwMode="auto">
          <a:xfrm>
            <a:off x="707708" y="4447461"/>
            <a:ext cx="5661660" cy="4213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936" tIns="46968" rIns="93936" bIns="4696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8070" name="Rectangle 6"/>
          <p:cNvSpPr>
            <a:spLocks noGrp="1" noChangeArrowheads="1"/>
          </p:cNvSpPr>
          <p:nvPr>
            <p:ph type="ftr" sz="quarter" idx="4"/>
          </p:nvPr>
        </p:nvSpPr>
        <p:spPr bwMode="auto">
          <a:xfrm>
            <a:off x="0" y="8893296"/>
            <a:ext cx="3066733" cy="468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936" tIns="46968" rIns="93936" bIns="46968" numCol="1" anchor="b" anchorCtr="0" compatLnSpc="1">
            <a:prstTxWarp prst="textNoShape">
              <a:avLst/>
            </a:prstTxWarp>
          </a:bodyPr>
          <a:lstStyle>
            <a:lvl1pPr>
              <a:defRPr sz="1200">
                <a:latin typeface="Times New Roman" charset="0"/>
              </a:defRPr>
            </a:lvl1pPr>
          </a:lstStyle>
          <a:p>
            <a:pPr>
              <a:defRPr/>
            </a:pPr>
            <a:endParaRPr lang="en-US"/>
          </a:p>
        </p:txBody>
      </p:sp>
      <p:sp>
        <p:nvSpPr>
          <p:cNvPr id="88071" name="Rectangle 7"/>
          <p:cNvSpPr>
            <a:spLocks noGrp="1" noChangeArrowheads="1"/>
          </p:cNvSpPr>
          <p:nvPr>
            <p:ph type="sldNum" sz="quarter" idx="5"/>
          </p:nvPr>
        </p:nvSpPr>
        <p:spPr bwMode="auto">
          <a:xfrm>
            <a:off x="4008705" y="8893296"/>
            <a:ext cx="3066733" cy="468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936" tIns="46968" rIns="93936" bIns="46968" numCol="1" anchor="b" anchorCtr="0" compatLnSpc="1">
            <a:prstTxWarp prst="textNoShape">
              <a:avLst/>
            </a:prstTxWarp>
          </a:bodyPr>
          <a:lstStyle>
            <a:lvl1pPr algn="r">
              <a:defRPr sz="1200">
                <a:latin typeface="Times New Roman" charset="0"/>
              </a:defRPr>
            </a:lvl1pPr>
          </a:lstStyle>
          <a:p>
            <a:pPr>
              <a:defRPr/>
            </a:pPr>
            <a:fld id="{227C8BDD-FD3F-4C4A-ABB9-75690EA649CA}" type="slidenum">
              <a:rPr lang="en-US"/>
              <a:pPr>
                <a:defRPr/>
              </a:pPr>
              <a:t>‹#›</a:t>
            </a:fld>
            <a:endParaRPr lang="en-US"/>
          </a:p>
        </p:txBody>
      </p:sp>
    </p:spTree>
    <p:extLst>
      <p:ext uri="{BB962C8B-B14F-4D97-AF65-F5344CB8AC3E}">
        <p14:creationId xmlns:p14="http://schemas.microsoft.com/office/powerpoint/2010/main" val="12010495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1</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645812" lvl="1" indent="-176131" eaLnBrk="1" hangingPunct="1">
              <a:buFont typeface="Arial" panose="020B0604020202020204" pitchFamily="34" charset="0"/>
              <a:buChar char="•"/>
            </a:pPr>
            <a:endParaRPr lang="en-US" altLang="zh-CN" dirty="0">
              <a:ea typeface="宋体"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2</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t>上主日讲以弗所书第一章的时候，我必须承认我并没有讲清楚。有好几个原因，一是这卷书太过崇高与宏伟，自己的看见不够，一句话，我还没有读通。即使有一点点看见，总是觉得很难用言语将它表达清楚，这不是我一个人的感觉，我也不是第一次讲这本书；</a:t>
            </a:r>
            <a:endParaRPr lang="en-US" altLang="zh-CN" sz="1800" dirty="0" smtClean="0"/>
          </a:p>
          <a:p>
            <a:pPr marL="176131" indent="-176131" eaLnBrk="1" hangingPunct="1">
              <a:buFont typeface="Arial" panose="020B0604020202020204" pitchFamily="34" charset="0"/>
              <a:buChar char="•"/>
            </a:pPr>
            <a:r>
              <a:rPr lang="zh-CN" altLang="en-US" sz="1800" dirty="0" smtClean="0"/>
              <a:t>二是我自己准备不充分，我准备了很多东西，但只是属于知识材料的堆积，并没有很好的总结提炼。后来发现时间不够，还没有开始真正触及讲的内容，就已经过了</a:t>
            </a:r>
            <a:r>
              <a:rPr lang="en-US" altLang="zh-CN" sz="1800" dirty="0" smtClean="0"/>
              <a:t>20</a:t>
            </a:r>
            <a:r>
              <a:rPr lang="zh-CN" altLang="en-US" sz="1800" dirty="0" smtClean="0"/>
              <a:t>分钟，然后我就开始跳，临时决定那些要讲那些不讲，结果就是可以不讲的我讲了，那应该讲的我又漏掉了。</a:t>
            </a:r>
            <a:endParaRPr lang="en-US" altLang="zh-CN" sz="1800" dirty="0" smtClean="0"/>
          </a:p>
          <a:p>
            <a:pPr marL="176131" indent="-176131" eaLnBrk="1" hangingPunct="1">
              <a:buFont typeface="Arial" panose="020B0604020202020204" pitchFamily="34" charset="0"/>
              <a:buChar char="•"/>
            </a:pPr>
            <a:r>
              <a:rPr lang="zh-CN" altLang="en-US" sz="1800" dirty="0" smtClean="0"/>
              <a:t>第三，祷告不够，祷告与准备的关系。</a:t>
            </a:r>
            <a:endParaRPr lang="en-US" altLang="zh-CN" sz="1800" dirty="0" smtClean="0"/>
          </a:p>
          <a:p>
            <a:pPr marL="176131" indent="-176131" eaLnBrk="1" hangingPunct="1">
              <a:buFont typeface="Arial" panose="020B0604020202020204" pitchFamily="34" charset="0"/>
              <a:buChar char="•"/>
            </a:pPr>
            <a:r>
              <a:rPr lang="zh-CN" altLang="en-US" sz="1800" dirty="0" smtClean="0"/>
              <a:t>希望我复习的时候能弥补我上一次课的不足。</a:t>
            </a:r>
            <a:endParaRPr lang="en-US" altLang="zh-CN" sz="1800" dirty="0" smtClean="0"/>
          </a:p>
          <a:p>
            <a:pPr marL="176131" indent="-176131" eaLnBrk="1" hangingPunct="1">
              <a:buFont typeface="Arial" panose="020B0604020202020204" pitchFamily="34" charset="0"/>
              <a:buChar char="•"/>
            </a:pPr>
            <a:r>
              <a:rPr lang="zh-CN" altLang="en-US" sz="1800" dirty="0" smtClean="0"/>
              <a:t>我们说以弗所的主题是教会，</a:t>
            </a:r>
            <a:r>
              <a:rPr lang="en-US" altLang="zh-CN" sz="1800" dirty="0" smtClean="0"/>
              <a:t>3-14</a:t>
            </a:r>
            <a:r>
              <a:rPr lang="zh-CN" altLang="en-US" sz="1800" dirty="0" smtClean="0"/>
              <a:t>节从颂赞开始，到颂赞结束，讲的就是教会，</a:t>
            </a:r>
            <a:r>
              <a:rPr lang="en-US" altLang="zh-CN" sz="1800" dirty="0" smtClean="0"/>
              <a:t>3-6</a:t>
            </a:r>
            <a:r>
              <a:rPr lang="zh-CN" altLang="en-US" sz="1800" dirty="0" smtClean="0"/>
              <a:t>节是讲教会的过去，拣选（</a:t>
            </a:r>
            <a:r>
              <a:rPr lang="en-US" altLang="zh-CN" sz="1800" dirty="0" smtClean="0"/>
              <a:t>1:4 </a:t>
            </a:r>
            <a:r>
              <a:rPr lang="zh-CN" altLang="en-US" sz="1800" dirty="0" smtClean="0"/>
              <a:t>神从创立世界以前，在基督里拣选了我们 ），</a:t>
            </a:r>
            <a:r>
              <a:rPr lang="en-US" altLang="zh-CN" sz="1800" dirty="0" smtClean="0"/>
              <a:t>7-10</a:t>
            </a:r>
            <a:r>
              <a:rPr lang="zh-CN" altLang="en-US" sz="1800" dirty="0" smtClean="0"/>
              <a:t>节是将教会的现在，救赎（</a:t>
            </a:r>
            <a:r>
              <a:rPr lang="en-US" altLang="zh-CN" sz="1800" dirty="0" smtClean="0"/>
              <a:t>1:7 </a:t>
            </a:r>
            <a:r>
              <a:rPr lang="zh-CN" altLang="en-US" sz="1800" dirty="0" smtClean="0"/>
              <a:t>我们藉这爱子的血，得蒙救赎，过犯得以赦免 ），</a:t>
            </a:r>
            <a:r>
              <a:rPr lang="en-US" altLang="zh-CN" sz="1800" dirty="0" smtClean="0"/>
              <a:t>11-14</a:t>
            </a:r>
            <a:r>
              <a:rPr lang="zh-CN" altLang="en-US" sz="1800" dirty="0" smtClean="0"/>
              <a:t>节教会的将来，基业（</a:t>
            </a:r>
            <a:r>
              <a:rPr lang="en-US" altLang="zh-CN" sz="1800" dirty="0" smtClean="0"/>
              <a:t>1:14 </a:t>
            </a:r>
            <a:r>
              <a:rPr lang="zh-CN" altLang="en-US" sz="1800" dirty="0" smtClean="0"/>
              <a:t>这圣灵，是我们得基业的凭据，直等到神之民被赎。</a:t>
            </a:r>
            <a:endParaRPr lang="en-US" altLang="zh-CN" sz="1800" dirty="0" smtClean="0"/>
          </a:p>
          <a:p>
            <a:pPr marL="176131" indent="-176131" eaLnBrk="1" hangingPunct="1">
              <a:buFont typeface="Arial" panose="020B0604020202020204" pitchFamily="34" charset="0"/>
              <a:buChar char="•"/>
            </a:pPr>
            <a:r>
              <a:rPr lang="zh-CN" altLang="en-US" sz="1800" dirty="0" smtClean="0"/>
              <a:t>在这里有许多神心意的启示，而其中最崇高的是第</a:t>
            </a:r>
            <a:r>
              <a:rPr lang="en-US" altLang="zh-CN" sz="1800" dirty="0" smtClean="0"/>
              <a:t>10</a:t>
            </a:r>
            <a:r>
              <a:rPr lang="zh-CN" altLang="en-US" sz="1800" dirty="0" smtClean="0"/>
              <a:t>节。我们说这一节崇高，是因为它完全超出了我们的经历，因为它超出了地上的范畴。 </a:t>
            </a:r>
            <a:endParaRPr lang="en-US" altLang="zh-CN" sz="1800" dirty="0" smtClean="0"/>
          </a:p>
          <a:p>
            <a:pPr marL="176131" indent="-176131" eaLnBrk="1" hangingPunct="1">
              <a:buFont typeface="Arial" panose="020B0604020202020204" pitchFamily="34" charset="0"/>
              <a:buChar char="•"/>
            </a:pPr>
            <a:r>
              <a:rPr lang="zh-CN" altLang="en-US" sz="1800" dirty="0" smtClean="0"/>
              <a:t>有人说同归于一这个词在原文中有重新归于一的意思。</a:t>
            </a:r>
            <a:endParaRPr lang="zh-CN" altLang="en-US" sz="1800"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3</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t>这是起初创造的光景，完全和谐。</a:t>
            </a:r>
            <a:endParaRPr lang="en-US" altLang="zh-CN" sz="1800" dirty="0" smtClean="0"/>
          </a:p>
          <a:p>
            <a:pPr marL="176131" indent="-176131" eaLnBrk="1" hangingPunct="1">
              <a:buFont typeface="Arial" panose="020B0604020202020204" pitchFamily="34" charset="0"/>
              <a:buChar char="•"/>
            </a:pPr>
            <a:r>
              <a:rPr lang="zh-CN" altLang="en-US" sz="1800" dirty="0" smtClean="0"/>
              <a:t>天上，地上，代表那能看见的和不能看见的。有位的，主治的，执政的，掌权的，就是天使。</a:t>
            </a:r>
            <a:endParaRPr lang="en-US" altLang="zh-CN" sz="1800" dirty="0" smtClean="0"/>
          </a:p>
          <a:p>
            <a:pPr marL="176131" indent="-176131" eaLnBrk="1" hangingPunct="1">
              <a:buFont typeface="Arial" panose="020B0604020202020204" pitchFamily="34" charset="0"/>
              <a:buChar char="•"/>
            </a:pPr>
            <a:r>
              <a:rPr lang="zh-CN" altLang="en-US" sz="1800" dirty="0" smtClean="0"/>
              <a:t>后来和谐被破坏了，天上的撒旦悖逆神，有许多天使也跟从了他</a:t>
            </a:r>
            <a:r>
              <a:rPr lang="zh-CN" altLang="en-US" sz="1800" dirty="0" smtClean="0"/>
              <a:t>。</a:t>
            </a:r>
            <a:endParaRPr lang="zh-CN" altLang="en-US" sz="1800"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4</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t>撒旦又引诱地上的亚当犯罪。天上地上都败坏了。</a:t>
            </a:r>
            <a:endParaRPr lang="en-US" altLang="zh-CN" sz="1800" dirty="0" smtClean="0"/>
          </a:p>
          <a:p>
            <a:pPr marL="176131" indent="-176131" eaLnBrk="1" hangingPunct="1">
              <a:buFont typeface="Arial" panose="020B0604020202020204" pitchFamily="34" charset="0"/>
              <a:buChar char="•"/>
            </a:pPr>
            <a:r>
              <a:rPr lang="zh-CN" altLang="en-US" sz="1800" dirty="0" smtClean="0"/>
              <a:t>撒旦和追随他的天使的背叛以及人的堕落，并不是一个出乎神意料之外的事情。神的计划是通过救恩重新创造。</a:t>
            </a:r>
          </a:p>
          <a:p>
            <a:pPr marL="176131" indent="-176131" eaLnBrk="1" hangingPunct="1">
              <a:buFont typeface="Arial" panose="020B0604020202020204" pitchFamily="34" charset="0"/>
              <a:buChar char="•"/>
            </a:pPr>
            <a:endParaRPr lang="en-US" altLang="zh-CN" sz="1800" dirty="0" smtClean="0"/>
          </a:p>
          <a:p>
            <a:pPr marL="176131" indent="-176131" eaLnBrk="1" hangingPunct="1">
              <a:buFont typeface="Arial" panose="020B0604020202020204" pitchFamily="34" charset="0"/>
              <a:buChar char="•"/>
            </a:pPr>
            <a:r>
              <a:rPr lang="en-US" altLang="zh-CN" sz="1800" dirty="0" smtClean="0"/>
              <a:t>Rom </a:t>
            </a:r>
            <a:r>
              <a:rPr lang="en-US" altLang="zh-CN" sz="1800" dirty="0" smtClean="0"/>
              <a:t>8:19 </a:t>
            </a:r>
            <a:r>
              <a:rPr lang="zh-CN" altLang="en-US" sz="1800" dirty="0" smtClean="0"/>
              <a:t>受造之物，切望等候神的众子显出来。</a:t>
            </a:r>
          </a:p>
          <a:p>
            <a:pPr marL="176131" indent="-176131" eaLnBrk="1" hangingPunct="1">
              <a:buFont typeface="Arial" panose="020B0604020202020204" pitchFamily="34" charset="0"/>
              <a:buChar char="•"/>
            </a:pPr>
            <a:r>
              <a:rPr lang="en-US" altLang="zh-CN" sz="1800" dirty="0" smtClean="0"/>
              <a:t>Rom 8:20 </a:t>
            </a:r>
            <a:r>
              <a:rPr lang="zh-CN" altLang="en-US" sz="1800" dirty="0" smtClean="0"/>
              <a:t>因为受造之物服在虚空之下，不是自己愿意，乃是因那叫他如此的。</a:t>
            </a:r>
          </a:p>
          <a:p>
            <a:pPr marL="176131" indent="-176131" eaLnBrk="1" hangingPunct="1">
              <a:buFont typeface="Arial" panose="020B0604020202020204" pitchFamily="34" charset="0"/>
              <a:buChar char="•"/>
            </a:pPr>
            <a:r>
              <a:rPr lang="en-US" altLang="zh-CN" sz="1800" dirty="0" smtClean="0"/>
              <a:t>Rom 8:21 </a:t>
            </a:r>
            <a:r>
              <a:rPr lang="zh-CN" altLang="en-US" sz="1800" dirty="0" smtClean="0"/>
              <a:t>但受造之物仍然指望脱离败坏的辖制，得享神儿女自由的荣耀。</a:t>
            </a:r>
            <a:endParaRPr lang="en-US" altLang="zh-CN" sz="1800" dirty="0" smtClean="0"/>
          </a:p>
          <a:p>
            <a:pPr marL="176131" indent="-176131" eaLnBrk="1" hangingPunct="1">
              <a:buFont typeface="Arial" panose="020B0604020202020204" pitchFamily="34" charset="0"/>
              <a:buChar char="•"/>
            </a:pPr>
            <a:endParaRPr lang="en-US" altLang="zh-CN" sz="1800" dirty="0" smtClean="0"/>
          </a:p>
          <a:p>
            <a:pPr marL="176131" indent="-176131" eaLnBrk="1" hangingPunct="1">
              <a:buFont typeface="Arial" panose="020B0604020202020204" pitchFamily="34" charset="0"/>
              <a:buChar char="•"/>
            </a:pPr>
            <a:r>
              <a:rPr lang="zh-CN" altLang="en-US" sz="1800" dirty="0" smtClean="0"/>
              <a:t>彼得后书也提到新天新</a:t>
            </a:r>
            <a:r>
              <a:rPr lang="zh-CN" altLang="en-US" sz="1800" dirty="0" smtClean="0"/>
              <a:t>地</a:t>
            </a:r>
            <a:endParaRPr lang="en-US" altLang="zh-CN" sz="1800"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5</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t>最后的结果是</a:t>
            </a:r>
            <a:r>
              <a:rPr lang="en-US" altLang="zh-CN" sz="1800" dirty="0" smtClean="0"/>
              <a:t>1</a:t>
            </a:r>
            <a:r>
              <a:rPr lang="zh-CN" altLang="en-US" sz="1800" dirty="0" smtClean="0"/>
              <a:t>：</a:t>
            </a:r>
            <a:r>
              <a:rPr lang="en-US" altLang="zh-CN" sz="1800" dirty="0" smtClean="0"/>
              <a:t>10.</a:t>
            </a:r>
            <a:r>
              <a:rPr lang="zh-CN" altLang="en-US" sz="1800" dirty="0" smtClean="0"/>
              <a:t>神</a:t>
            </a:r>
            <a:r>
              <a:rPr lang="zh-CN" altLang="en-US" sz="1800" dirty="0" smtClean="0"/>
              <a:t>已命定他这一终极旨意的成就，要通过这堕落的人，神已命定要用这比天使微小，卑下的人，而且在撒旦的欺骗引诱之下堕落的人，去战胜撒旦和他的邪灵，所以在第</a:t>
            </a:r>
            <a:r>
              <a:rPr lang="en-US" altLang="zh-CN" sz="1800" dirty="0" smtClean="0"/>
              <a:t>3</a:t>
            </a:r>
            <a:r>
              <a:rPr lang="zh-CN" altLang="en-US" sz="1800" dirty="0" smtClean="0"/>
              <a:t>节保罗要说，愿颂赞归于父神，他在创世以前，在基督里赐给我们一切福气。我们在这一计划中是神所能使用的器皿，就像童女马利亚，路加福音中说，万代要称我有福，因她是神所使用的器皿。所以神在基督里赐给我们一切的福气，拣选，成为圣洁，得儿子的名分，要用我们使他荣耀得著称赞</a:t>
            </a:r>
            <a:r>
              <a:rPr lang="zh-CN" altLang="en-US" sz="1800" dirty="0" smtClean="0"/>
              <a:t>。</a:t>
            </a:r>
            <a:endParaRPr lang="en-US" altLang="zh-CN" sz="1800" dirty="0" smtClean="0"/>
          </a:p>
          <a:p>
            <a:pPr marL="176131" indent="-176131" eaLnBrk="1" hangingPunct="1">
              <a:buFont typeface="Arial" panose="020B0604020202020204" pitchFamily="34" charset="0"/>
              <a:buChar char="•"/>
            </a:pPr>
            <a:r>
              <a:rPr lang="zh-CN" altLang="en-US" sz="1800" dirty="0" smtClean="0"/>
              <a:t>我们在这光照之下，再来都</a:t>
            </a:r>
            <a:r>
              <a:rPr lang="en-US" altLang="zh-CN" sz="1800" dirty="0" smtClean="0"/>
              <a:t>1:15 </a:t>
            </a:r>
            <a:r>
              <a:rPr lang="zh-CN" altLang="en-US" sz="1800" dirty="0" smtClean="0"/>
              <a:t>因此，我既听见你们信从主耶稣，亲爱众圣徒，</a:t>
            </a:r>
            <a:r>
              <a:rPr lang="en-US" altLang="zh-CN" sz="1800" dirty="0" smtClean="0"/>
              <a:t>1:16 </a:t>
            </a:r>
            <a:r>
              <a:rPr lang="zh-CN" altLang="en-US" sz="1800" dirty="0" smtClean="0"/>
              <a:t>就为你们不住的感谢神，祷告的时候，常题到你们。</a:t>
            </a:r>
            <a:endParaRPr lang="zh-CN" altLang="en-US" sz="1800"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6</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t>既然以弗所的圣徒已经是神计划的一部分，保罗就祷告他们能够进入神丰富的荣耀。</a:t>
            </a:r>
          </a:p>
          <a:p>
            <a:pPr marL="176131" indent="-176131" eaLnBrk="1" hangingPunct="1">
              <a:buFont typeface="Arial" panose="020B0604020202020204" pitchFamily="34" charset="0"/>
              <a:buChar char="•"/>
            </a:pPr>
            <a:r>
              <a:rPr lang="zh-CN" altLang="en-US" sz="1800" dirty="0" smtClean="0"/>
              <a:t>使你们真知道他，有知识，</a:t>
            </a:r>
            <a:r>
              <a:rPr lang="en-US" altLang="zh-CN" sz="1800" dirty="0" err="1" smtClean="0"/>
              <a:t>Psm</a:t>
            </a:r>
            <a:r>
              <a:rPr lang="en-US" altLang="zh-CN" sz="1800" dirty="0" smtClean="0"/>
              <a:t> 36:9 </a:t>
            </a:r>
            <a:r>
              <a:rPr lang="zh-CN" altLang="en-US" sz="1800" dirty="0" smtClean="0"/>
              <a:t>因为在你那里，有生命的源头。在你的光中，我们必得见光</a:t>
            </a:r>
            <a:endParaRPr lang="en-US" altLang="zh-CN" sz="1800" dirty="0" smtClean="0"/>
          </a:p>
          <a:p>
            <a:pPr marL="633331" lvl="1" indent="-176131" eaLnBrk="1" hangingPunct="1">
              <a:buFont typeface="Arial" panose="020B0604020202020204" pitchFamily="34" charset="0"/>
              <a:buChar char="•"/>
            </a:pPr>
            <a:r>
              <a:rPr lang="zh-CN" altLang="en-US" sz="1800" dirty="0" smtClean="0"/>
              <a:t>罗马书</a:t>
            </a:r>
            <a:r>
              <a:rPr lang="en-US" altLang="zh-CN" sz="1800" dirty="0" smtClean="0"/>
              <a:t>10:2  </a:t>
            </a:r>
            <a:r>
              <a:rPr lang="zh-CN" altLang="en-US" sz="1800" dirty="0" smtClean="0"/>
              <a:t>我可以证明他们向神有热心，但不是按着真知识。</a:t>
            </a:r>
            <a:endParaRPr lang="en-US" altLang="zh-CN" sz="1800" dirty="0" smtClean="0"/>
          </a:p>
          <a:p>
            <a:pPr marL="176131" lvl="0" indent="-176131" eaLnBrk="1" hangingPunct="1">
              <a:buFont typeface="Arial" panose="020B0604020202020204" pitchFamily="34" charset="0"/>
              <a:buChar char="•"/>
            </a:pPr>
            <a:r>
              <a:rPr lang="zh-CN" altLang="en-US" sz="1800" dirty="0" smtClean="0"/>
              <a:t>使你们知道</a:t>
            </a:r>
          </a:p>
          <a:p>
            <a:pPr marL="633331" lvl="1" indent="-176131" eaLnBrk="1" hangingPunct="1">
              <a:buFont typeface="Arial" panose="020B0604020202020204" pitchFamily="34" charset="0"/>
              <a:buChar char="•"/>
            </a:pPr>
            <a:r>
              <a:rPr lang="zh-CN" altLang="en-US" sz="1800" dirty="0" smtClean="0"/>
              <a:t>恩召的指望</a:t>
            </a:r>
          </a:p>
          <a:p>
            <a:pPr marL="633331" lvl="1" indent="-176131" eaLnBrk="1" hangingPunct="1">
              <a:buFont typeface="Arial" panose="020B0604020202020204" pitchFamily="34" charset="0"/>
              <a:buChar char="•"/>
            </a:pPr>
            <a:r>
              <a:rPr lang="zh-CN" altLang="en-US" sz="1800" dirty="0" smtClean="0"/>
              <a:t>丰盛的荣耀</a:t>
            </a:r>
            <a:endParaRPr lang="en-US" altLang="zh-CN" sz="1800" dirty="0" smtClean="0"/>
          </a:p>
          <a:p>
            <a:pPr marL="176131" lvl="0" indent="-176131" eaLnBrk="1" hangingPunct="1">
              <a:buFont typeface="Arial" panose="020B0604020202020204" pitchFamily="34" charset="0"/>
              <a:buChar char="•"/>
            </a:pPr>
            <a:r>
              <a:rPr lang="zh-CN" altLang="en-US" sz="1800" dirty="0" smtClean="0"/>
              <a:t>并知道</a:t>
            </a:r>
            <a:endParaRPr lang="en-US" altLang="zh-CN" sz="1800" dirty="0" smtClean="0"/>
          </a:p>
          <a:p>
            <a:pPr marL="633331" lvl="1" indent="-176131" eaLnBrk="1" hangingPunct="1">
              <a:buFont typeface="Arial" panose="020B0604020202020204" pitchFamily="34" charset="0"/>
              <a:buChar char="•"/>
            </a:pPr>
            <a:r>
              <a:rPr lang="zh-CN" altLang="en-US" sz="1800" dirty="0" smtClean="0"/>
              <a:t>这信的人所显的能力的浩大，就是在基督身上运行的大能大力。</a:t>
            </a:r>
          </a:p>
          <a:p>
            <a:pPr marL="176131" lvl="0" indent="-176131" eaLnBrk="1" hangingPunct="1">
              <a:buFont typeface="Arial" panose="020B0604020202020204" pitchFamily="34" charset="0"/>
              <a:buChar char="•"/>
            </a:pPr>
            <a:endParaRPr lang="en-US" altLang="zh-CN" sz="1800"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7</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t>又将万有服在他的脚下，其实应该与</a:t>
            </a:r>
            <a:r>
              <a:rPr lang="en-US" altLang="zh-CN" sz="1800" dirty="0" smtClean="0"/>
              <a:t>21</a:t>
            </a:r>
            <a:r>
              <a:rPr lang="zh-CN" altLang="en-US" sz="1800" dirty="0" smtClean="0"/>
              <a:t>节连在一起。</a:t>
            </a:r>
            <a:r>
              <a:rPr lang="en-US" altLang="zh-CN" sz="1800" dirty="0" smtClean="0"/>
              <a:t>21</a:t>
            </a:r>
            <a:r>
              <a:rPr lang="zh-CN" altLang="en-US" sz="1800" dirty="0" smtClean="0"/>
              <a:t>节是指一切有灵性的，这里的万有就是指包括没有灵性的，使他为教会作一切之首。</a:t>
            </a:r>
          </a:p>
          <a:p>
            <a:pPr marL="176131" indent="-176131" eaLnBrk="1" hangingPunct="1">
              <a:buFont typeface="Arial" panose="020B0604020202020204" pitchFamily="34" charset="0"/>
              <a:buChar char="•"/>
            </a:pPr>
            <a:r>
              <a:rPr lang="zh-CN" altLang="en-US" sz="1800" dirty="0" smtClean="0"/>
              <a:t>终于教会这个词出来了，教会的意思是召出来的，就像以色列人是召出来的一样，将亚伯拉罕召出迦勒底，将以色列召出埃及。所以有人将他翻译为召会，是一个更好的翻译。包含一群人，却是个单数，只有一个教会。</a:t>
            </a:r>
          </a:p>
          <a:p>
            <a:pPr marL="176131" indent="-176131" eaLnBrk="1" hangingPunct="1">
              <a:buFont typeface="Arial" panose="020B0604020202020204" pitchFamily="34" charset="0"/>
              <a:buChar char="•"/>
            </a:pPr>
            <a:r>
              <a:rPr lang="zh-CN" altLang="en-US" sz="1800" dirty="0" smtClean="0"/>
              <a:t>神的终极心意，</a:t>
            </a:r>
            <a:r>
              <a:rPr lang="en-US" altLang="zh-CN" sz="1800" dirty="0" smtClean="0"/>
              <a:t>1:10 </a:t>
            </a:r>
            <a:r>
              <a:rPr lang="zh-CN" altLang="en-US" sz="1800" dirty="0" smtClean="0"/>
              <a:t>所</a:t>
            </a:r>
            <a:r>
              <a:rPr lang="zh-CN" altLang="en-US" sz="1800" dirty="0" smtClean="0"/>
              <a:t>安排的，在日期满</a:t>
            </a:r>
            <a:r>
              <a:rPr lang="zh-CN" altLang="en-US" sz="1800" dirty="0" smtClean="0"/>
              <a:t>足，</a:t>
            </a:r>
            <a:r>
              <a:rPr lang="zh-CN" altLang="en-US" sz="1800" dirty="0" smtClean="0"/>
              <a:t>使天上地</a:t>
            </a:r>
            <a:r>
              <a:rPr lang="zh-CN" altLang="en-US" sz="1800" dirty="0" smtClean="0"/>
              <a:t>上，。</a:t>
            </a:r>
            <a:r>
              <a:rPr lang="zh-CN" altLang="en-US" sz="1800" dirty="0" smtClean="0"/>
              <a:t>同归于一归于一个头。为教会做万有之首，直译是，神将万有服在他的脚下，使他成为万有的头，又将这头给了教会，所以</a:t>
            </a:r>
            <a:r>
              <a:rPr lang="en-US" altLang="zh-CN" sz="1800" dirty="0" smtClean="0"/>
              <a:t>23</a:t>
            </a:r>
            <a:r>
              <a:rPr lang="zh-CN" altLang="en-US" sz="1800" dirty="0" smtClean="0"/>
              <a:t>节接着说，教会是他的身体，是那充满万有者所充满的。基督是掌控万有的，但万有不是他的身体，只有教会是他的身体。</a:t>
            </a:r>
            <a:endParaRPr lang="en-US" altLang="zh-CN" sz="1800"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8</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285750" indent="-285750" eaLnBrk="1" hangingPunct="1">
              <a:buFont typeface="Arial" panose="020B0604020202020204" pitchFamily="34" charset="0"/>
              <a:buChar char="•"/>
            </a:pPr>
            <a:r>
              <a:rPr lang="zh-CN" altLang="en-US" sz="1800" dirty="0" smtClean="0"/>
              <a:t>说教会是他的身体，是一个比喻，却是一个非常贴切的比喻。因为这个比喻极其恰当地表明了基督和教会的关系，是一个活的有机体，在第</a:t>
            </a:r>
            <a:r>
              <a:rPr lang="en-US" altLang="zh-CN" sz="1800" dirty="0" smtClean="0"/>
              <a:t>4</a:t>
            </a:r>
            <a:r>
              <a:rPr lang="zh-CN" altLang="en-US" sz="1800" dirty="0" smtClean="0"/>
              <a:t>章还要讲。</a:t>
            </a:r>
            <a:endParaRPr lang="en-US" altLang="zh-CN" sz="1800" dirty="0" smtClean="0"/>
          </a:p>
          <a:p>
            <a:pPr marL="176131" indent="-176131" eaLnBrk="1" hangingPunct="1">
              <a:buFont typeface="Arial" panose="020B0604020202020204" pitchFamily="34" charset="0"/>
              <a:buChar char="•"/>
            </a:pPr>
            <a:endParaRPr lang="en-US" altLang="zh-CN" sz="1800" dirty="0" smtClean="0">
              <a:ea typeface="宋体"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9</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ea typeface="宋体" pitchFamily="2" charset="-122"/>
              </a:rPr>
              <a:t>那充满万有者所充满的，这是对教会荣耀的最高描述。</a:t>
            </a:r>
            <a:endParaRPr lang="en-US" altLang="zh-CN" sz="1800" dirty="0" smtClean="0">
              <a:ea typeface="宋体" pitchFamily="2" charset="-122"/>
            </a:endParaRPr>
          </a:p>
          <a:p>
            <a:pPr marL="176131" indent="-176131" eaLnBrk="1" hangingPunct="1">
              <a:buFont typeface="Arial" panose="020B0604020202020204" pitchFamily="34" charset="0"/>
              <a:buChar char="•"/>
            </a:pPr>
            <a:r>
              <a:rPr lang="zh-CN" altLang="en-US" sz="1800" dirty="0" smtClean="0"/>
              <a:t>教会是基督具体的表现。就像耶稣在地上的时候，是父神具体的表现；教会在世界的末了来到之前是基督的表现。在基督道成肉身之前，世界的中心是以色列，当耶稣在十字架上成就救恩之后，世界的中心是教会，当人数满足的时候，主就要再来，这也就是世界的末了。</a:t>
            </a:r>
          </a:p>
          <a:p>
            <a:pPr marL="176131" indent="-176131" eaLnBrk="1" hangingPunct="1">
              <a:buFont typeface="Arial" panose="020B0604020202020204" pitchFamily="34" charset="0"/>
              <a:buChar char="•"/>
            </a:pPr>
            <a:endParaRPr lang="zh-CN" altLang="en-US" sz="1800"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10</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ea typeface="宋体" pitchFamily="2" charset="-122"/>
              </a:rPr>
              <a:t>那充满万有者所充满的，这是对教会荣耀的最高描述。</a:t>
            </a:r>
            <a:endParaRPr lang="en-US" altLang="zh-CN" sz="1800" dirty="0" smtClean="0">
              <a:ea typeface="宋体" pitchFamily="2" charset="-122"/>
            </a:endParaRPr>
          </a:p>
          <a:p>
            <a:pPr marL="176131" indent="-176131" eaLnBrk="1" hangingPunct="1">
              <a:buFont typeface="Arial" panose="020B0604020202020204" pitchFamily="34" charset="0"/>
              <a:buChar char="•"/>
            </a:pPr>
            <a:r>
              <a:rPr lang="zh-CN" altLang="en-US" sz="1800" dirty="0" smtClean="0">
                <a:ea typeface="宋体" pitchFamily="2" charset="-122"/>
              </a:rPr>
              <a:t>直译，教会是他的身体，是住在一切之中有充满一切的那一位的完美显现，或者说完全的充满，神是灵，他的充满就是他的显现。</a:t>
            </a:r>
            <a:endParaRPr lang="zh-CN" altLang="en-US" sz="1800"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11</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ea typeface="宋体" pitchFamily="2" charset="-122"/>
              </a:rPr>
              <a:t>充满是神的一个属性，旧约中神的无处不在，无所不知是通过他的充满。但这只是一般的充满。</a:t>
            </a:r>
            <a:endParaRPr lang="zh-CN" altLang="en-US" sz="1800"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12</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ea typeface="宋体" pitchFamily="2" charset="-122"/>
              </a:rPr>
              <a:t>特殊的充满，是荣耀的充满</a:t>
            </a:r>
            <a:endParaRPr lang="en-US" altLang="zh-CN" sz="1800" dirty="0" smtClean="0">
              <a:ea typeface="宋体" pitchFamily="2" charset="-122"/>
            </a:endParaRPr>
          </a:p>
          <a:p>
            <a:pPr marL="176131" indent="-176131" eaLnBrk="1" hangingPunct="1">
              <a:buFont typeface="Arial" panose="020B0604020202020204" pitchFamily="34" charset="0"/>
              <a:buChar char="•"/>
            </a:pPr>
            <a:r>
              <a:rPr lang="en-US" altLang="zh-CN" sz="1800" dirty="0" err="1" smtClean="0">
                <a:ea typeface="宋体" pitchFamily="2" charset="-122"/>
              </a:rPr>
              <a:t>Num</a:t>
            </a:r>
            <a:r>
              <a:rPr lang="en-US" altLang="zh-CN" sz="1800" dirty="0" smtClean="0">
                <a:ea typeface="宋体" pitchFamily="2" charset="-122"/>
              </a:rPr>
              <a:t> 14:21 </a:t>
            </a:r>
            <a:r>
              <a:rPr lang="zh-CN" altLang="en-US" sz="1800" dirty="0" smtClean="0">
                <a:ea typeface="宋体" pitchFamily="2" charset="-122"/>
              </a:rPr>
              <a:t>然我指着我的永生起誓，遍地要被我的荣耀充满。</a:t>
            </a:r>
            <a:endParaRPr lang="en-US" altLang="zh-CN" sz="1800" dirty="0" smtClean="0">
              <a:ea typeface="宋体" pitchFamily="2" charset="-122"/>
            </a:endParaRPr>
          </a:p>
          <a:p>
            <a:pPr marL="176131" indent="-176131" eaLnBrk="1" hangingPunct="1">
              <a:buFont typeface="Arial" panose="020B0604020202020204" pitchFamily="34" charset="0"/>
              <a:buChar char="•"/>
            </a:pPr>
            <a:r>
              <a:rPr lang="zh-CN" altLang="en-US" sz="1800" dirty="0" smtClean="0"/>
              <a:t>新约中</a:t>
            </a:r>
          </a:p>
          <a:p>
            <a:pPr marL="633331" lvl="1" indent="-176131" eaLnBrk="1" hangingPunct="1">
              <a:buFont typeface="Arial" panose="020B0604020202020204" pitchFamily="34" charset="0"/>
              <a:buChar char="•"/>
            </a:pPr>
            <a:r>
              <a:rPr lang="en-US" altLang="zh-CN" sz="1800" dirty="0" smtClean="0"/>
              <a:t>Rom 15:13 </a:t>
            </a:r>
            <a:r>
              <a:rPr lang="zh-CN" altLang="en-US" sz="1800" dirty="0" smtClean="0"/>
              <a:t>但愿使人有盼望的神，因信将诸般的喜乐平安，充满你们的心，使你们借着圣灵的能力，大有盼望。</a:t>
            </a:r>
            <a:endParaRPr lang="en-US" altLang="zh-CN" sz="1800" dirty="0" smtClean="0"/>
          </a:p>
          <a:p>
            <a:pPr marL="633331" lvl="1" indent="-176131" eaLnBrk="1" hangingPunct="1">
              <a:buFont typeface="Arial" panose="020B0604020202020204" pitchFamily="34" charset="0"/>
              <a:buChar char="•"/>
            </a:pPr>
            <a:r>
              <a:rPr lang="zh-CN" altLang="en-US" sz="1800" dirty="0" smtClean="0"/>
              <a:t>圣灵的充满。</a:t>
            </a:r>
            <a:endParaRPr lang="en-US" altLang="zh-CN" sz="1800" dirty="0" smtClean="0"/>
          </a:p>
          <a:p>
            <a:pPr marL="633331" lvl="1" indent="-176131" eaLnBrk="1" hangingPunct="1">
              <a:buFont typeface="Arial" panose="020B0604020202020204" pitchFamily="34" charset="0"/>
              <a:buChar char="•"/>
            </a:pPr>
            <a:r>
              <a:rPr lang="en-US" altLang="zh-CN" sz="1800" dirty="0" err="1" smtClean="0"/>
              <a:t>Eph</a:t>
            </a:r>
            <a:r>
              <a:rPr lang="en-US" altLang="zh-CN" sz="1800" dirty="0" smtClean="0"/>
              <a:t> 3:19 </a:t>
            </a:r>
            <a:r>
              <a:rPr lang="zh-CN" altLang="en-US" sz="1800" dirty="0" smtClean="0"/>
              <a:t>并且知道这爱是过于人所能测度的，便叫神一切所充满的，充满了你们。</a:t>
            </a:r>
          </a:p>
          <a:p>
            <a:pPr marL="633331" lvl="1" indent="-176131" eaLnBrk="1" hangingPunct="1">
              <a:buFont typeface="Arial" panose="020B0604020202020204" pitchFamily="34" charset="0"/>
              <a:buChar char="•"/>
            </a:pPr>
            <a:r>
              <a:rPr lang="en-US" altLang="zh-CN" sz="1800" dirty="0" err="1" smtClean="0"/>
              <a:t>Eph</a:t>
            </a:r>
            <a:r>
              <a:rPr lang="en-US" altLang="zh-CN" sz="1800" dirty="0" smtClean="0"/>
              <a:t> 1:23 </a:t>
            </a:r>
            <a:r>
              <a:rPr lang="zh-CN" altLang="en-US" sz="1800" dirty="0" smtClean="0"/>
              <a:t>教会是他的身体，是那充满万有者所充满的。</a:t>
            </a:r>
          </a:p>
          <a:p>
            <a:pPr marL="176131" indent="-176131" eaLnBrk="1" hangingPunct="1">
              <a:buFont typeface="Arial" panose="020B0604020202020204" pitchFamily="34" charset="0"/>
              <a:buChar char="•"/>
            </a:pPr>
            <a:endParaRPr lang="zh-CN" altLang="en-US" sz="1800"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13</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lvl="0" indent="-176131" eaLnBrk="1" hangingPunct="1">
              <a:buFont typeface="Arial" panose="020B0604020202020204" pitchFamily="34" charset="0"/>
              <a:buChar char="•"/>
            </a:pPr>
            <a:r>
              <a:rPr lang="zh-CN" altLang="en-US" sz="1800" dirty="0" smtClean="0">
                <a:ea typeface="宋体" pitchFamily="2" charset="-122"/>
              </a:rPr>
              <a:t>在使徒保罗提到教会最荣耀的描述以后的时候，他开始提醒我们每一个人是如何来到这一地步，回到我们每一个人从前的光景，就是死在过犯罪恶之中，在过犯罪恶之中是死的，活在罪恶过犯之中的人用一个死字就可以描述他全部的特质。这是何等大的反差，当我们读第一章的时候，何等的崇高，我们都愿停留在那里不出来，就像彼得在变相山看见主的荣耀一样，“我们在这里真好”，搭三座棚，住下去不走了。</a:t>
            </a:r>
            <a:endParaRPr lang="en-US" altLang="zh-CN" sz="1800" dirty="0" smtClean="0">
              <a:ea typeface="宋体" pitchFamily="2" charset="-122"/>
            </a:endParaRPr>
          </a:p>
          <a:p>
            <a:pPr marL="176131" lvl="0" indent="-176131" eaLnBrk="1" hangingPunct="1">
              <a:buFont typeface="Arial" panose="020B0604020202020204" pitchFamily="34" charset="0"/>
              <a:buChar char="•"/>
            </a:pPr>
            <a:r>
              <a:rPr lang="zh-CN" altLang="en-US" sz="1800" dirty="0" smtClean="0">
                <a:ea typeface="宋体" pitchFamily="2" charset="-122"/>
              </a:rPr>
              <a:t>追述历史是旧约圣经中以色列人经常用的一个方法。保罗也经常提他自己的过去。有人说，有些事情是我信主以前做的，就忘了它吧。</a:t>
            </a:r>
            <a:endParaRPr lang="en-US" altLang="zh-CN" sz="1800" dirty="0" smtClean="0">
              <a:ea typeface="宋体" pitchFamily="2" charset="-122"/>
            </a:endParaRPr>
          </a:p>
          <a:p>
            <a:pPr marL="176131" lvl="0" indent="-176131" eaLnBrk="1" hangingPunct="1">
              <a:buFont typeface="Arial" panose="020B0604020202020204" pitchFamily="34" charset="0"/>
              <a:buChar char="•"/>
            </a:pPr>
            <a:r>
              <a:rPr lang="zh-CN" altLang="en-US" sz="1800" dirty="0" smtClean="0">
                <a:ea typeface="宋体" pitchFamily="2" charset="-122"/>
              </a:rPr>
              <a:t>一方面认识到，即使是在那样的情形下，神还拯救了你；另一方面，在神面前成为圣洁，你的过去就是你的起点。欠债多的，被赦免后爱就多。欠一千万银</a:t>
            </a:r>
            <a:r>
              <a:rPr lang="zh-CN" altLang="en-US" sz="1800" dirty="0" smtClean="0">
                <a:ea typeface="宋体" pitchFamily="2" charset="-122"/>
              </a:rPr>
              <a:t>子。</a:t>
            </a:r>
            <a:endParaRPr lang="zh-CN" altLang="en-US" sz="1800" dirty="0" smtClean="0">
              <a:ea typeface="宋体" pitchFamily="2" charset="-122"/>
            </a:endParaRPr>
          </a:p>
          <a:p>
            <a:pPr marL="176131" indent="-176131" eaLnBrk="1" hangingPunct="1">
              <a:buFont typeface="Arial" panose="020B0604020202020204" pitchFamily="34" charset="0"/>
              <a:buChar char="•"/>
            </a:pPr>
            <a:endParaRPr lang="zh-CN" altLang="en-US" sz="1800" dirty="0">
              <a:ea typeface="宋体" pitchFamily="2"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14</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lvl="0" indent="-176131" eaLnBrk="1" hangingPunct="1">
              <a:buFont typeface="Arial" panose="020B0604020202020204" pitchFamily="34" charset="0"/>
              <a:buChar char="•"/>
            </a:pPr>
            <a:r>
              <a:rPr lang="zh-CN" altLang="en-US" sz="1800" dirty="0" smtClean="0">
                <a:ea typeface="宋体" pitchFamily="2" charset="-122"/>
              </a:rPr>
              <a:t>那时你们在其中，就是过犯罪恶之中，行事为人随从今世的风俗，就是世界的方式，顺服空中掌权者的首领，不得不顺服，因为我们是他的奴隶，空中掌权者的首领，就是现在在悖逆之子之中运行的（邪）灵，我们是奴隶。我们并不察觉，但我们自己回想过去，信耶稣之前，可不是这样的光景吗？有一个灵在我们里面运行，他把我们死死地抓住了，可我们还以为我们是自由的。圣经告诉我们，只要我们是在罪里，我们就不可能有自由。</a:t>
            </a:r>
          </a:p>
          <a:p>
            <a:pPr marL="176131" lvl="0" indent="-176131" eaLnBrk="1" hangingPunct="1">
              <a:buFont typeface="Arial" panose="020B0604020202020204" pitchFamily="34" charset="0"/>
              <a:buChar char="•"/>
            </a:pPr>
            <a:r>
              <a:rPr lang="zh-CN" altLang="en-US" sz="1800" dirty="0" smtClean="0">
                <a:ea typeface="宋体" pitchFamily="2" charset="-122"/>
              </a:rPr>
              <a:t>悖逆之子，向谁悖逆，向神悖逆，有一件事是必定的，如果我们不认识耶稣基督，无论我们怎样尝试，我们所做的不会碰巧顺服神的旨意。</a:t>
            </a:r>
            <a:endParaRPr lang="en-US" altLang="zh-CN" sz="1800" dirty="0" smtClean="0">
              <a:ea typeface="宋体" pitchFamily="2" charset="-122"/>
            </a:endParaRPr>
          </a:p>
          <a:p>
            <a:pPr marL="176131" lvl="0" indent="-176131" eaLnBrk="1" hangingPunct="1">
              <a:buFont typeface="Arial" panose="020B0604020202020204" pitchFamily="34" charset="0"/>
              <a:buChar char="•"/>
            </a:pPr>
            <a:endParaRPr lang="en-US" altLang="zh-CN" sz="1800" dirty="0" smtClean="0">
              <a:ea typeface="宋体" pitchFamily="2" charset="-122"/>
            </a:endParaRPr>
          </a:p>
          <a:p>
            <a:pPr marL="176131" lvl="0" indent="-176131" eaLnBrk="1" hangingPunct="1">
              <a:buFont typeface="Arial" panose="020B0604020202020204" pitchFamily="34" charset="0"/>
              <a:buChar char="•"/>
            </a:pPr>
            <a:r>
              <a:rPr lang="zh-CN" altLang="en-US" sz="1800" dirty="0" smtClean="0">
                <a:ea typeface="宋体" pitchFamily="2" charset="-122"/>
              </a:rPr>
              <a:t>那时，我们要面对三大敌人，一个是世界，一个是撒旦，第三个是肉体。活在肉体的欲望之中，满足肉体的旨意，和指理智</a:t>
            </a:r>
            <a:r>
              <a:rPr lang="en-US" altLang="zh-CN" sz="1800" dirty="0" smtClean="0">
                <a:ea typeface="宋体" pitchFamily="2" charset="-122"/>
              </a:rPr>
              <a:t>Mind</a:t>
            </a:r>
            <a:r>
              <a:rPr lang="zh-CN" altLang="en-US" sz="1800" dirty="0" smtClean="0">
                <a:ea typeface="宋体" pitchFamily="2" charset="-122"/>
              </a:rPr>
              <a:t>，</a:t>
            </a:r>
            <a:r>
              <a:rPr lang="en-US" altLang="zh-CN" sz="1800" dirty="0" smtClean="0">
                <a:ea typeface="宋体" pitchFamily="2" charset="-122"/>
              </a:rPr>
              <a:t>Understanding</a:t>
            </a:r>
            <a:r>
              <a:rPr lang="zh-CN" altLang="en-US" sz="1800" dirty="0" smtClean="0">
                <a:ea typeface="宋体" pitchFamily="2" charset="-122"/>
              </a:rPr>
              <a:t>所喜好的去行。也许有人说还是有高尚的人，他们并不是像平常的人，活在肉欲之中，他们是追求精神的，就像苏格拉底，柏拉图，中国的孔子，但他们也不过是随着他们的理智</a:t>
            </a:r>
            <a:r>
              <a:rPr lang="en-US" altLang="zh-CN" sz="1800" dirty="0" smtClean="0">
                <a:ea typeface="宋体" pitchFamily="2" charset="-122"/>
              </a:rPr>
              <a:t>Mind</a:t>
            </a:r>
            <a:r>
              <a:rPr lang="zh-CN" altLang="en-US" sz="1800" dirty="0" smtClean="0">
                <a:ea typeface="宋体" pitchFamily="2" charset="-122"/>
              </a:rPr>
              <a:t>，</a:t>
            </a:r>
            <a:r>
              <a:rPr lang="en-US" altLang="zh-CN" sz="1800" dirty="0" smtClean="0">
                <a:ea typeface="宋体" pitchFamily="2" charset="-122"/>
              </a:rPr>
              <a:t>Understanding</a:t>
            </a:r>
            <a:r>
              <a:rPr lang="zh-CN" altLang="en-US" sz="1800" dirty="0" smtClean="0">
                <a:ea typeface="宋体" pitchFamily="2" charset="-122"/>
              </a:rPr>
              <a:t>所喜好的去行，在神那里并没有分别。随从今世的风俗，顺服邪灵撒旦，放纵肉体的私欲的结果，就是让我们成为可怒之子。什么是可怒之子呢？</a:t>
            </a:r>
          </a:p>
          <a:p>
            <a:pPr marL="633331" lvl="1" indent="-176131" eaLnBrk="1" hangingPunct="1">
              <a:buFont typeface="Arial" panose="020B0604020202020204" pitchFamily="34" charset="0"/>
              <a:buChar char="•"/>
            </a:pPr>
            <a:r>
              <a:rPr lang="zh-CN" altLang="en-US" sz="1800" dirty="0" smtClean="0">
                <a:ea typeface="宋体" pitchFamily="2" charset="-122"/>
              </a:rPr>
              <a:t>罗马书</a:t>
            </a:r>
            <a:r>
              <a:rPr lang="en-US" altLang="zh-CN" sz="1800" dirty="0" smtClean="0">
                <a:ea typeface="宋体" pitchFamily="2" charset="-122"/>
              </a:rPr>
              <a:t>1:18 </a:t>
            </a:r>
            <a:r>
              <a:rPr lang="zh-CN" altLang="en-US" sz="1800" dirty="0" smtClean="0">
                <a:ea typeface="宋体" pitchFamily="2" charset="-122"/>
              </a:rPr>
              <a:t>原来神的忿怒，从天上显明在一切不虔不义的人身上，就是那些行不义阻挡真理的人。</a:t>
            </a:r>
          </a:p>
          <a:p>
            <a:pPr marL="176131" lvl="0" indent="-176131" eaLnBrk="1" hangingPunct="1">
              <a:buFont typeface="Arial" panose="020B0604020202020204" pitchFamily="34" charset="0"/>
              <a:buChar char="•"/>
            </a:pPr>
            <a:r>
              <a:rPr lang="zh-CN" altLang="en-US" sz="1800" dirty="0" smtClean="0">
                <a:ea typeface="宋体" pitchFamily="2" charset="-122"/>
              </a:rPr>
              <a:t>不错，神是爱，但是我们的罪性和罪行使我们只能面对神的愤怒，如果，没有情况改变的话，我们从现在到死，且到死后就一直只能面对神的愤怒。</a:t>
            </a:r>
          </a:p>
          <a:p>
            <a:pPr marL="176131" lvl="0" indent="-176131" eaLnBrk="1" hangingPunct="1">
              <a:buFont typeface="Arial" panose="020B0604020202020204" pitchFamily="34" charset="0"/>
              <a:buChar char="•"/>
            </a:pPr>
            <a:endParaRPr lang="zh-CN" altLang="en-US" sz="1800" dirty="0" smtClean="0">
              <a:ea typeface="宋体" pitchFamily="2" charset="-122"/>
            </a:endParaRPr>
          </a:p>
          <a:p>
            <a:pPr marL="176131" indent="-176131" eaLnBrk="1" hangingPunct="1">
              <a:buFont typeface="Arial" panose="020B0604020202020204" pitchFamily="34" charset="0"/>
              <a:buChar char="•"/>
            </a:pPr>
            <a:endParaRPr lang="zh-CN" altLang="en-US" sz="1800" dirty="0">
              <a:ea typeface="宋体" pitchFamily="2"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15</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t>这个“然而”太宝贵了，就是这个然而让一切都改变了。</a:t>
            </a:r>
          </a:p>
          <a:p>
            <a:pPr marL="176131" indent="-176131" eaLnBrk="1" hangingPunct="1">
              <a:buFont typeface="Arial" panose="020B0604020202020204" pitchFamily="34" charset="0"/>
              <a:buChar char="•"/>
            </a:pPr>
            <a:r>
              <a:rPr lang="zh-CN" altLang="en-US" sz="1800" dirty="0" smtClean="0"/>
              <a:t>这个然而的起因，不是我们变好了，也不是我们开始寻求神了，完全不是因为我们，而是下面的这个主语，“神”因为他是一位怎样的神，</a:t>
            </a:r>
            <a:r>
              <a:rPr lang="en-US" altLang="zh-CN" sz="1800" dirty="0" smtClean="0"/>
              <a:t>God is a God being rich in mercy. God is a God who has vast love. </a:t>
            </a:r>
            <a:r>
              <a:rPr lang="zh-CN" altLang="en-US" sz="1800" dirty="0" smtClean="0"/>
              <a:t>因他爱我们的大爱，</a:t>
            </a:r>
          </a:p>
          <a:p>
            <a:pPr marL="176131" indent="-176131" eaLnBrk="1" hangingPunct="1">
              <a:buFont typeface="Arial" panose="020B0604020202020204" pitchFamily="34" charset="0"/>
              <a:buChar char="•"/>
            </a:pPr>
            <a:r>
              <a:rPr lang="zh-CN" altLang="en-US" sz="1800" dirty="0" smtClean="0"/>
              <a:t>当我们活在罪恶过犯中的时候，虽然活着，就是死的，因为我们不能见神的面，只能看到神的愤怒，我们与神是隔离的，隔离就是死，死就是隔离，当我们死在过犯中的时候，他叫我们与基督一同活过来，请注意使徒保罗在这里是如何解释福音的，这里没有提十字架，没有献祭，没有替死，没有提被神称义，像在罗马书所提的那样，这里只是简单的一句话，神使我们与基督一起活过来。</a:t>
            </a:r>
          </a:p>
          <a:p>
            <a:pPr marL="176131" indent="-176131" eaLnBrk="1" hangingPunct="1">
              <a:buFont typeface="Arial" panose="020B0604020202020204" pitchFamily="34" charset="0"/>
              <a:buChar char="•"/>
            </a:pPr>
            <a:r>
              <a:rPr lang="zh-CN" altLang="en-US" sz="1800" dirty="0" smtClean="0"/>
              <a:t>基督复活是福音之中一个受忽略的方面。基督活过来的时候，我们也与基督一同活过来，这是神的工作，是一个事实，没有任何人的工作，你们得救是本乎恩。</a:t>
            </a:r>
          </a:p>
          <a:p>
            <a:pPr marL="176131" indent="-176131" eaLnBrk="1" hangingPunct="1">
              <a:buFont typeface="Arial" panose="020B0604020202020204" pitchFamily="34" charset="0"/>
              <a:buChar char="•"/>
            </a:pPr>
            <a:endParaRPr lang="zh-CN" altLang="en-US" sz="1800"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16</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t>一同的含义</a:t>
            </a:r>
            <a:endParaRPr lang="en-US" altLang="zh-CN" sz="1800" dirty="0" smtClean="0"/>
          </a:p>
          <a:p>
            <a:pPr marL="176131" indent="-176131" eaLnBrk="1" hangingPunct="1">
              <a:buFont typeface="Arial" panose="020B0604020202020204" pitchFamily="34" charset="0"/>
              <a:buChar char="•"/>
            </a:pPr>
            <a:r>
              <a:rPr lang="zh-CN" altLang="en-US" sz="1800" dirty="0" smtClean="0"/>
              <a:t>这里有三个一同，一同活过来，一同复活，一同坐在天上。与基督耶稣其实是在基督耶稣里。</a:t>
            </a:r>
            <a:endParaRPr lang="en-US" altLang="zh-CN" sz="1800" dirty="0" smtClean="0"/>
          </a:p>
          <a:p>
            <a:pPr marL="176131" indent="-176131" eaLnBrk="1" hangingPunct="1">
              <a:buFont typeface="Arial" panose="020B0604020202020204" pitchFamily="34" charset="0"/>
              <a:buChar char="•"/>
            </a:pPr>
            <a:r>
              <a:rPr lang="zh-CN" altLang="en-US" sz="1800" dirty="0" smtClean="0"/>
              <a:t>有一首诗歌，</a:t>
            </a:r>
            <a:r>
              <a:rPr lang="en-US" altLang="zh-CN" sz="1800" dirty="0" smtClean="0"/>
              <a:t>Were You There (When They Crucified My Lord)</a:t>
            </a:r>
            <a:r>
              <a:rPr lang="zh-CN" altLang="en-US" sz="1800" dirty="0" smtClean="0"/>
              <a:t>，当他们钉我的主十字架的时候，你在那里吗？</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17</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t>要将他极富有的恩典，显给将来的时代看。神是一位启示的神，通过知识让我们认识他，也通过他的工作，显明他自己。他让死在罪恶过犯中的人与基督一同活过来，一同复活，一同坐在天上，通过这一行为，这一工作，他要我们这后来的世代，看到他有及其富有的恩典，这恩典就是他在基督耶稣里向我们所施的恩慈</a:t>
            </a:r>
            <a:r>
              <a:rPr lang="en-US" altLang="zh-CN" sz="1800" dirty="0" smtClean="0"/>
              <a:t>Kindness</a:t>
            </a:r>
            <a:r>
              <a:rPr lang="zh-CN" altLang="en-US" sz="1800" dirty="0" smtClean="0"/>
              <a:t>。</a:t>
            </a:r>
            <a:endParaRPr lang="en-US" altLang="zh-CN" sz="1800" dirty="0" smtClean="0"/>
          </a:p>
          <a:p>
            <a:pPr marL="176131" indent="-176131" eaLnBrk="1" hangingPunct="1">
              <a:buFont typeface="Arial" panose="020B0604020202020204" pitchFamily="34" charset="0"/>
              <a:buChar char="•"/>
            </a:pPr>
            <a:r>
              <a:rPr lang="zh-CN" altLang="en-US" sz="1800" dirty="0" smtClean="0"/>
              <a:t>是神总在变吗？记得吗，我们曾经是什么？我们是可怒之子，我们只能看到神的愤怒的，我们只配得到神的愤怒的，但当神施恩典把我们放在基督耶稣里的时候，我们才能看到神的温柔良善和慈爱。</a:t>
            </a:r>
          </a:p>
          <a:p>
            <a:pPr marL="633331" lvl="1" indent="-176131" eaLnBrk="1" hangingPunct="1">
              <a:buFont typeface="Arial" panose="020B0604020202020204" pitchFamily="34" charset="0"/>
              <a:buChar char="•"/>
            </a:pPr>
            <a:r>
              <a:rPr lang="zh-CN" altLang="en-US" sz="1800" dirty="0" smtClean="0"/>
              <a:t>提多书</a:t>
            </a:r>
            <a:r>
              <a:rPr lang="en-US" altLang="zh-CN" sz="1800" dirty="0" smtClean="0"/>
              <a:t>3:4</a:t>
            </a:r>
            <a:r>
              <a:rPr lang="zh-CN" altLang="en-US" sz="1800" dirty="0" smtClean="0"/>
              <a:t>但到了神我们救主的恩慈，和他向人所施的慈爱显明的时候，</a:t>
            </a:r>
            <a:r>
              <a:rPr lang="en-US" altLang="zh-CN" sz="1800" dirty="0" smtClean="0"/>
              <a:t>3:5 </a:t>
            </a:r>
            <a:r>
              <a:rPr lang="zh-CN" altLang="en-US" sz="1800" dirty="0" smtClean="0"/>
              <a:t>他便救了我们，并不是因我们自己所行的义，乃是照他的怜悯，藉着重生的洗，和圣灵的更新。</a:t>
            </a:r>
          </a:p>
          <a:p>
            <a:pPr marL="633331" lvl="1" indent="-176131" eaLnBrk="1" hangingPunct="1">
              <a:buFont typeface="Arial" panose="020B0604020202020204" pitchFamily="34" charset="0"/>
              <a:buChar char="•"/>
            </a:pPr>
            <a:r>
              <a:rPr lang="zh-CN" altLang="en-US" sz="1800" dirty="0" smtClean="0"/>
              <a:t>哥林多后书</a:t>
            </a:r>
            <a:r>
              <a:rPr lang="en-US" altLang="zh-CN" sz="1800" dirty="0" smtClean="0"/>
              <a:t>5:11 </a:t>
            </a:r>
            <a:r>
              <a:rPr lang="zh-CN" altLang="en-US" sz="1800" dirty="0" smtClean="0"/>
              <a:t>我们既知道主是可畏的，所以劝人</a:t>
            </a:r>
          </a:p>
          <a:p>
            <a:pPr marL="176131" indent="-176131" eaLnBrk="1" hangingPunct="1">
              <a:buFont typeface="Arial" panose="020B0604020202020204" pitchFamily="34" charset="0"/>
              <a:buChar char="•"/>
            </a:pPr>
            <a:r>
              <a:rPr lang="zh-CN" altLang="en-US" sz="1800" dirty="0" smtClean="0"/>
              <a:t>神并没有改变，改变的是我们的地位，当我们在基督耶稣里的时候，我们所看到所得到的就只有神的恩慈，因为他有极其丰富的恩典，就是说他在给人的礼物上及其富有，这是这一句话的直译。</a:t>
            </a:r>
          </a:p>
          <a:p>
            <a:pPr marL="176131" indent="-176131" eaLnBrk="1" hangingPunct="1">
              <a:buFont typeface="Arial" panose="020B0604020202020204" pitchFamily="34" charset="0"/>
              <a:buChar char="•"/>
            </a:pPr>
            <a:endParaRPr lang="zh-CN" altLang="en-US" sz="1800"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18</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t>救恩的起因，得救的途径。因着信更好的翻译是通过信</a:t>
            </a:r>
            <a:r>
              <a:rPr lang="en-US" altLang="zh-CN" sz="1800" dirty="0" smtClean="0"/>
              <a:t>(through faith)</a:t>
            </a:r>
            <a:r>
              <a:rPr lang="zh-CN" altLang="en-US" sz="1800" dirty="0" smtClean="0"/>
              <a:t>。</a:t>
            </a:r>
          </a:p>
          <a:p>
            <a:pPr marL="176131" indent="-176131" eaLnBrk="1" hangingPunct="1">
              <a:buFont typeface="Arial" panose="020B0604020202020204" pitchFamily="34" charset="0"/>
              <a:buChar char="•"/>
            </a:pPr>
            <a:r>
              <a:rPr lang="zh-CN" altLang="en-US" sz="1800" dirty="0" smtClean="0"/>
              <a:t>救恩之中我们没有任何的功德</a:t>
            </a:r>
            <a:r>
              <a:rPr lang="en-US" altLang="zh-CN" sz="1800" dirty="0" smtClean="0"/>
              <a:t>(Merit)</a:t>
            </a:r>
            <a:r>
              <a:rPr lang="zh-CN" altLang="en-US" sz="1800" dirty="0" smtClean="0"/>
              <a:t>，信是神所定规的途径。不是神与人的合作，好像救恩还需要人的帮助。连信心也是神所赐的。这就要去掉我们所有的自义，一个自义的人，无法从内心感恩，无法顺服神，无法怜悯人，无法爱神。</a:t>
            </a:r>
          </a:p>
          <a:p>
            <a:pPr marL="176131" indent="-176131" eaLnBrk="1" hangingPunct="1">
              <a:buFont typeface="Arial" panose="020B0604020202020204" pitchFamily="34" charset="0"/>
              <a:buChar char="•"/>
            </a:pPr>
            <a:r>
              <a:rPr lang="zh-CN" altLang="en-US" sz="1800" dirty="0" smtClean="0"/>
              <a:t>但我们又不能走向极端的拣选论，既然这都是神的工作，不是出于人的行为，所以我们什么都不需要做了。</a:t>
            </a:r>
          </a:p>
          <a:p>
            <a:pPr marL="176131" indent="-176131" eaLnBrk="1" hangingPunct="1">
              <a:buFont typeface="Arial" panose="020B0604020202020204" pitchFamily="34" charset="0"/>
              <a:buChar char="•"/>
            </a:pPr>
            <a:r>
              <a:rPr lang="zh-CN" altLang="en-US" sz="1800" dirty="0" smtClean="0"/>
              <a:t>我们得救是本乎恩，通过信，没有信就得不到救恩，信包括心里相信，口里承认，信又通过行为来表现，但我们得救又不是出于自己，也不是出于行为。这是一个</a:t>
            </a:r>
            <a:r>
              <a:rPr lang="en-US" altLang="zh-CN" sz="1800" dirty="0" smtClean="0"/>
              <a:t>Paradox</a:t>
            </a:r>
            <a:r>
              <a:rPr lang="zh-CN" altLang="en-US" sz="1800" dirty="0" smtClean="0"/>
              <a:t>，圣经中有许多的</a:t>
            </a:r>
            <a:r>
              <a:rPr lang="en-US" altLang="zh-CN" sz="1800" dirty="0" smtClean="0"/>
              <a:t>Paradox</a:t>
            </a:r>
            <a:r>
              <a:rPr lang="zh-CN" altLang="en-US" sz="1800" dirty="0" smtClean="0"/>
              <a:t>，我自己的经验是，以一个简单信靠的心去接受，因为神这样说了，我得救是本乎恩，也因著信，这并不是出于自己，乃是神所赐的，我就接受；另一方面，神也说了，</a:t>
            </a:r>
          </a:p>
          <a:p>
            <a:pPr marL="633331" lvl="1" indent="-176131" eaLnBrk="1" hangingPunct="1">
              <a:buFont typeface="Arial" panose="020B0604020202020204" pitchFamily="34" charset="0"/>
              <a:buChar char="•"/>
            </a:pPr>
            <a:r>
              <a:rPr lang="zh-CN" altLang="en-US" sz="1800" dirty="0" smtClean="0"/>
              <a:t>腓立比书 </a:t>
            </a:r>
            <a:r>
              <a:rPr lang="en-US" altLang="zh-CN" sz="1800" dirty="0" smtClean="0"/>
              <a:t>2:12 </a:t>
            </a:r>
            <a:r>
              <a:rPr lang="zh-CN" altLang="en-US" sz="1800" dirty="0" smtClean="0"/>
              <a:t>这样看来，我亲爱的弟兄你们既是常顺服的，不但我在你们那里，就是我如今不在你们那里，更是顺服的，</a:t>
            </a:r>
            <a:r>
              <a:rPr lang="zh-CN" altLang="en-US" sz="1800" b="1" i="1" dirty="0" smtClean="0">
                <a:solidFill>
                  <a:srgbClr val="FF0000"/>
                </a:solidFill>
              </a:rPr>
              <a:t>就当恐惧战兢，作成你们得救的工夫</a:t>
            </a:r>
            <a:r>
              <a:rPr lang="zh-CN" altLang="en-US" sz="1800" dirty="0" smtClean="0"/>
              <a:t>。</a:t>
            </a:r>
            <a:r>
              <a:rPr lang="en-US" altLang="zh-CN" sz="1800" dirty="0" smtClean="0"/>
              <a:t>2:13 </a:t>
            </a:r>
            <a:r>
              <a:rPr lang="zh-CN" altLang="en-US" sz="1800" dirty="0" smtClean="0"/>
              <a:t>因为你们立志行事，都是神在你们心里运行，为要成就他的美意。</a:t>
            </a:r>
          </a:p>
          <a:p>
            <a:pPr marL="176131" indent="-176131" eaLnBrk="1" hangingPunct="1">
              <a:buFont typeface="Arial" panose="020B0604020202020204" pitchFamily="34" charset="0"/>
              <a:buChar char="•"/>
            </a:pPr>
            <a:r>
              <a:rPr lang="zh-CN" altLang="en-US" sz="1800" dirty="0" smtClean="0"/>
              <a:t>神叫我要作成得救的工夫，我就遵行，耶稣说，天国是要努力进去的，我就努力，并且是以恐惧战兢的态度。</a:t>
            </a:r>
          </a:p>
          <a:p>
            <a:pPr marL="176131" indent="-176131" eaLnBrk="1" hangingPunct="1">
              <a:buFont typeface="Arial" panose="020B0604020202020204" pitchFamily="34" charset="0"/>
              <a:buChar char="•"/>
            </a:pPr>
            <a:endParaRPr lang="zh-CN" altLang="en-US" sz="1800"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19</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t>我们是他的工作，我们是他的所造之物，在基督耶稣里造成的。</a:t>
            </a:r>
          </a:p>
          <a:p>
            <a:pPr marL="633331" lvl="1" indent="-176131" eaLnBrk="1" hangingPunct="1">
              <a:buFont typeface="Arial" panose="020B0604020202020204" pitchFamily="34" charset="0"/>
              <a:buChar char="•"/>
            </a:pPr>
            <a:r>
              <a:rPr lang="zh-CN" altLang="en-US" sz="1800" dirty="0" smtClean="0"/>
              <a:t>哥林多后书 </a:t>
            </a:r>
            <a:r>
              <a:rPr lang="en-US" altLang="zh-CN" sz="1800" dirty="0" smtClean="0"/>
              <a:t>5:17 </a:t>
            </a:r>
            <a:r>
              <a:rPr lang="zh-CN" altLang="en-US" sz="1800" dirty="0" smtClean="0"/>
              <a:t>若有人在基督里，他就是新造的人。旧事已过，都变成新的了。</a:t>
            </a:r>
          </a:p>
          <a:p>
            <a:pPr marL="176131" indent="-176131" eaLnBrk="1" hangingPunct="1">
              <a:buFont typeface="Arial" panose="020B0604020202020204" pitchFamily="34" charset="0"/>
              <a:buChar char="•"/>
            </a:pPr>
            <a:r>
              <a:rPr lang="zh-CN" altLang="en-US" sz="1800" dirty="0" smtClean="0"/>
              <a:t>这一节主要的目的是指明救恩的目的。为要叫我们行善应当翻译为，为要叫我们有好的行为，我们得救不是出于好行为，却是为有好行为而造，这是救恩的目的。</a:t>
            </a:r>
          </a:p>
          <a:p>
            <a:pPr marL="176131" indent="-176131" eaLnBrk="1" hangingPunct="1">
              <a:buFont typeface="Arial" panose="020B0604020202020204" pitchFamily="34" charset="0"/>
              <a:buChar char="•"/>
            </a:pPr>
            <a:r>
              <a:rPr lang="zh-CN" altLang="en-US" sz="1800" dirty="0" smtClean="0"/>
              <a:t>圣经中的善是一个很重的词，耶和华本为善，他的慈爱存到永远，这里，当使徒保罗说，我们原是他的工作，在基督耶稣里造成的，为要叫我们行善，</a:t>
            </a:r>
            <a:r>
              <a:rPr lang="zh-CN" altLang="en-US" sz="1800" b="1" i="1" dirty="0" smtClean="0"/>
              <a:t>立即他就定义什么是行善</a:t>
            </a:r>
            <a:r>
              <a:rPr lang="zh-CN" altLang="en-US" sz="1800" dirty="0" smtClean="0"/>
              <a:t>，就是神所豫备叫我们行的，出于神的才能被称为善。在神之外没有善行，即使是我们认为这是善事。</a:t>
            </a:r>
            <a:endParaRPr lang="en-US" altLang="zh-CN" sz="1800" dirty="0" smtClean="0"/>
          </a:p>
          <a:p>
            <a:pPr marL="176131" indent="-176131" eaLnBrk="1" hangingPunct="1">
              <a:buFont typeface="Arial" panose="020B0604020202020204" pitchFamily="34" charset="0"/>
              <a:buChar char="•"/>
            </a:pPr>
            <a:r>
              <a:rPr lang="zh-CN" altLang="en-US" sz="1800" dirty="0" smtClean="0"/>
              <a:t>我们得救不靠行为，我们的救恩也不靠行为来保障，但我们不是一无所事，我们每一个人有神预备我要行的，这就是使徒保罗说的当跑的路 ，美好的仗，“那美好的仗我已经打过了。当跑的路我已经跑尽了”</a:t>
            </a:r>
          </a:p>
          <a:p>
            <a:pPr marL="176131" indent="-176131" eaLnBrk="1" hangingPunct="1">
              <a:buFont typeface="Arial" panose="020B0604020202020204" pitchFamily="34" charset="0"/>
              <a:buChar char="•"/>
            </a:pPr>
            <a:endParaRPr lang="zh-CN" altLang="en-US" sz="1800"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20</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t>这里的所以，指的是从</a:t>
            </a:r>
            <a:r>
              <a:rPr lang="en-US" altLang="zh-CN" sz="1800" dirty="0" smtClean="0"/>
              <a:t>1</a:t>
            </a:r>
            <a:r>
              <a:rPr lang="zh-CN" altLang="en-US" sz="1800" dirty="0" smtClean="0"/>
              <a:t>到</a:t>
            </a:r>
            <a:r>
              <a:rPr lang="en-US" altLang="zh-CN" sz="1800" dirty="0" smtClean="0"/>
              <a:t>10</a:t>
            </a:r>
            <a:r>
              <a:rPr lang="zh-CN" altLang="en-US" sz="1800" dirty="0" smtClean="0"/>
              <a:t>节所提到的实际。</a:t>
            </a:r>
          </a:p>
          <a:p>
            <a:pPr marL="176131" indent="-176131" eaLnBrk="1" hangingPunct="1">
              <a:buFont typeface="Arial" panose="020B0604020202020204" pitchFamily="34" charset="0"/>
              <a:buChar char="•"/>
            </a:pPr>
            <a:r>
              <a:rPr lang="en-US" altLang="zh-CN" sz="1800" dirty="0" smtClean="0"/>
              <a:t>1-10</a:t>
            </a:r>
            <a:r>
              <a:rPr lang="zh-CN" altLang="en-US" sz="1800" dirty="0" smtClean="0"/>
              <a:t>节是从个人的角度讲神的工作，神的目的是</a:t>
            </a:r>
          </a:p>
          <a:p>
            <a:pPr marL="633331" lvl="1" indent="-176131" eaLnBrk="1" hangingPunct="1">
              <a:buFont typeface="Arial" panose="020B0604020202020204" pitchFamily="34" charset="0"/>
              <a:buChar char="•"/>
            </a:pPr>
            <a:r>
              <a:rPr lang="en-US" altLang="zh-CN" sz="1800" dirty="0" smtClean="0"/>
              <a:t>1:10 </a:t>
            </a:r>
            <a:r>
              <a:rPr lang="zh-CN" altLang="en-US" sz="1800" dirty="0" smtClean="0"/>
              <a:t>要照所安排的，在日期满足的时候，使天上地上一切所有的，都在基督里同归于一</a:t>
            </a:r>
          </a:p>
          <a:p>
            <a:pPr marL="176131" indent="-176131" eaLnBrk="1" hangingPunct="1">
              <a:buFont typeface="Arial" panose="020B0604020202020204" pitchFamily="34" charset="0"/>
              <a:buChar char="•"/>
            </a:pPr>
            <a:r>
              <a:rPr lang="zh-CN" altLang="en-US" sz="1800" b="1" i="1" dirty="0" smtClean="0"/>
              <a:t>一个难题</a:t>
            </a:r>
            <a:r>
              <a:rPr lang="zh-CN" altLang="en-US" sz="1800" dirty="0" smtClean="0"/>
              <a:t>是人是死在罪恶过犯之中，</a:t>
            </a:r>
            <a:r>
              <a:rPr lang="zh-CN" altLang="en-US" sz="1800" b="1" i="1" dirty="0" smtClean="0"/>
              <a:t>另一个难题</a:t>
            </a:r>
            <a:r>
              <a:rPr lang="zh-CN" altLang="en-US" sz="1800" dirty="0" smtClean="0"/>
              <a:t>是我们是外邦人，和神的选民犹太人之间是有一道鸿沟的。从</a:t>
            </a:r>
            <a:r>
              <a:rPr lang="en-US" altLang="zh-CN" sz="1800" dirty="0" smtClean="0"/>
              <a:t>11</a:t>
            </a:r>
            <a:r>
              <a:rPr lang="zh-CN" altLang="en-US" sz="1800" dirty="0" smtClean="0"/>
              <a:t>节开始是从外邦人如何与犹太人合一的这个角度来讲。</a:t>
            </a:r>
          </a:p>
          <a:p>
            <a:pPr marL="176131" indent="-176131" eaLnBrk="1" hangingPunct="1">
              <a:buFont typeface="Arial" panose="020B0604020202020204" pitchFamily="34" charset="0"/>
              <a:buChar char="•"/>
            </a:pPr>
            <a:r>
              <a:rPr lang="zh-CN" altLang="en-US" sz="1800" dirty="0" smtClean="0"/>
              <a:t>你们应当记住，你们从前按肉体是外邦人，是称为没受割礼的。当时有</a:t>
            </a:r>
            <a:r>
              <a:rPr lang="zh-CN" altLang="en-US" sz="1800" b="1" i="1" dirty="0" smtClean="0"/>
              <a:t>两大阵营</a:t>
            </a:r>
            <a:r>
              <a:rPr lang="zh-CN" altLang="en-US" sz="1800" dirty="0" smtClean="0"/>
              <a:t>，或者说</a:t>
            </a:r>
            <a:r>
              <a:rPr lang="zh-CN" altLang="en-US" sz="1800" b="1" i="1" dirty="0" smtClean="0"/>
              <a:t>人分两类</a:t>
            </a:r>
            <a:r>
              <a:rPr lang="zh-CN" altLang="en-US" sz="1800" dirty="0" smtClean="0"/>
              <a:t>，一个是以色列人，一个是外邦人，区分这俩类人的标志在肉体上就是割礼。从以色列人的角度，他们看人就只这两种，以色列人和外邦人</a:t>
            </a:r>
            <a:r>
              <a:rPr lang="zh-CN" altLang="en-US" sz="1800" dirty="0" smtClean="0"/>
              <a:t>，受</a:t>
            </a:r>
            <a:r>
              <a:rPr lang="zh-CN" altLang="en-US" sz="1800" dirty="0" smtClean="0"/>
              <a:t>割礼的和没受割礼的</a:t>
            </a:r>
            <a:r>
              <a:rPr lang="zh-CN" altLang="en-US" sz="1800" dirty="0" smtClean="0"/>
              <a:t>。</a:t>
            </a:r>
            <a:endParaRPr lang="en-US" altLang="zh-CN" sz="1800"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21</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t>割礼是一个记号，一个除去污秽，洁净的象征，从周围的世界分别出来的象征。新约非常明确地指出，割礼的本意是指向属灵的，内在的。</a:t>
            </a:r>
          </a:p>
          <a:p>
            <a:pPr marL="633331" lvl="1" indent="-176131" eaLnBrk="1" hangingPunct="1">
              <a:buFont typeface="Arial" panose="020B0604020202020204" pitchFamily="34" charset="0"/>
              <a:buChar char="•"/>
            </a:pPr>
            <a:r>
              <a:rPr lang="en-US" altLang="zh-CN" sz="1800" dirty="0" err="1" smtClean="0"/>
              <a:t>Jer</a:t>
            </a:r>
            <a:r>
              <a:rPr lang="en-US" altLang="zh-CN" sz="1800" dirty="0" smtClean="0"/>
              <a:t> 4:4 </a:t>
            </a:r>
            <a:r>
              <a:rPr lang="zh-CN" altLang="en-US" sz="1800" dirty="0" smtClean="0"/>
              <a:t>犹大人和耶路撒冷的居民哪，你们当自行割礼，归耶和华，</a:t>
            </a:r>
            <a:r>
              <a:rPr lang="zh-CN" altLang="en-US" sz="1800" b="1" i="1" dirty="0" smtClean="0"/>
              <a:t>将心里的污秽除掉</a:t>
            </a:r>
            <a:r>
              <a:rPr lang="zh-CN" altLang="en-US" sz="1800" dirty="0" smtClean="0"/>
              <a:t>。恐怕我的忿怒因你们的恶行发作，如火着起，甚至无人能以熄灭。</a:t>
            </a:r>
          </a:p>
          <a:p>
            <a:pPr marL="633331" lvl="1" indent="-176131" eaLnBrk="1" hangingPunct="1">
              <a:buFont typeface="Arial" panose="020B0604020202020204" pitchFamily="34" charset="0"/>
              <a:buChar char="•"/>
            </a:pPr>
            <a:r>
              <a:rPr lang="en-US" altLang="zh-CN" sz="1800" dirty="0" err="1" smtClean="0"/>
              <a:t>Jer</a:t>
            </a:r>
            <a:r>
              <a:rPr lang="en-US" altLang="zh-CN" sz="1800" dirty="0" smtClean="0"/>
              <a:t> 9:25 </a:t>
            </a:r>
            <a:r>
              <a:rPr lang="zh-CN" altLang="en-US" sz="1800" dirty="0" smtClean="0"/>
              <a:t>耶和华说，看哪，日子将到，</a:t>
            </a:r>
            <a:r>
              <a:rPr lang="zh-CN" altLang="en-US" sz="1800" b="1" i="1" dirty="0" smtClean="0"/>
              <a:t>我要刑罚一切受过割礼</a:t>
            </a:r>
            <a:r>
              <a:rPr lang="zh-CN" altLang="en-US" sz="1800" dirty="0" smtClean="0"/>
              <a:t>，</a:t>
            </a:r>
            <a:r>
              <a:rPr lang="zh-CN" altLang="en-US" sz="1800" b="1" i="1" dirty="0" smtClean="0"/>
              <a:t>心却未受割礼的</a:t>
            </a:r>
            <a:r>
              <a:rPr lang="zh-CN" altLang="en-US" sz="1800" dirty="0" smtClean="0"/>
              <a:t>，</a:t>
            </a:r>
          </a:p>
          <a:p>
            <a:pPr marL="176131" indent="-176131" eaLnBrk="1" hangingPunct="1">
              <a:buFont typeface="Arial" panose="020B0604020202020204" pitchFamily="34" charset="0"/>
              <a:buChar char="•"/>
            </a:pPr>
            <a:endParaRPr lang="zh-CN" altLang="en-US" sz="1800"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22</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t>以色列人和外邦人的区别只是在这肉体的记号，但这记号在那时却有着严重的后果，有这记号就在这约之中，没有这记号就不在这约之中，即使你和以色列人住在一起。</a:t>
            </a:r>
          </a:p>
          <a:p>
            <a:pPr marL="633331" lvl="1" indent="-176131" eaLnBrk="1" hangingPunct="1">
              <a:buFont typeface="Arial" panose="020B0604020202020204" pitchFamily="34" charset="0"/>
              <a:buChar char="•"/>
            </a:pPr>
            <a:r>
              <a:rPr lang="en-US" altLang="zh-CN" sz="1800" dirty="0" smtClean="0"/>
              <a:t>Exo 12:43 </a:t>
            </a:r>
            <a:r>
              <a:rPr lang="zh-CN" altLang="en-US" sz="1800" dirty="0" smtClean="0"/>
              <a:t>耶和华对摩西，亚伦说，逾越节的例是这样，</a:t>
            </a:r>
            <a:r>
              <a:rPr lang="zh-CN" altLang="en-US" sz="1800" b="1" i="1" dirty="0" smtClean="0"/>
              <a:t>外邦人都不可吃这羊羔</a:t>
            </a:r>
            <a:r>
              <a:rPr lang="zh-CN" altLang="en-US" sz="1800" dirty="0" smtClean="0"/>
              <a:t>。</a:t>
            </a:r>
            <a:r>
              <a:rPr lang="en-US" altLang="zh-CN" sz="1800" dirty="0" smtClean="0"/>
              <a:t>12:44 </a:t>
            </a:r>
            <a:r>
              <a:rPr lang="zh-CN" altLang="en-US" sz="1800" dirty="0" smtClean="0"/>
              <a:t>但各人用银子买的奴仆，</a:t>
            </a:r>
            <a:r>
              <a:rPr lang="zh-CN" altLang="en-US" sz="1800" b="1" i="1" dirty="0" smtClean="0"/>
              <a:t>既受了割礼就可以吃</a:t>
            </a:r>
            <a:r>
              <a:rPr lang="zh-CN" altLang="en-US" sz="1800" dirty="0" smtClean="0"/>
              <a:t>。</a:t>
            </a:r>
            <a:r>
              <a:rPr lang="en-US" altLang="zh-CN" sz="1800" dirty="0" smtClean="0"/>
              <a:t>12:48 </a:t>
            </a:r>
            <a:r>
              <a:rPr lang="zh-CN" altLang="en-US" sz="1800" dirty="0" smtClean="0"/>
              <a:t>若有外人寄居在你们中间，愿向耶和华守逾越节，他所有的男子务要受割礼，然后才容他前来遵守，他也就像本地人一样，</a:t>
            </a:r>
            <a:r>
              <a:rPr lang="zh-CN" altLang="en-US" sz="1800" b="1" i="1" dirty="0" smtClean="0"/>
              <a:t>但未受割礼的，都不可吃这羊羔</a:t>
            </a:r>
            <a:r>
              <a:rPr lang="zh-CN" altLang="en-US" sz="1800" dirty="0" smtClean="0"/>
              <a:t>。</a:t>
            </a:r>
          </a:p>
          <a:p>
            <a:pPr marL="176131" indent="-176131" eaLnBrk="1" hangingPunct="1">
              <a:buFont typeface="Arial" panose="020B0604020202020204" pitchFamily="34" charset="0"/>
              <a:buChar char="•"/>
            </a:pPr>
            <a:r>
              <a:rPr lang="zh-CN" altLang="en-US" sz="1800" dirty="0" smtClean="0"/>
              <a:t>所以那时你们与基督无关，在以色列国民以外，在所应许的诸约上是局外人。</a:t>
            </a:r>
          </a:p>
          <a:p>
            <a:pPr marL="633331" lvl="1" indent="-176131" eaLnBrk="1" hangingPunct="1">
              <a:buFont typeface="Arial" panose="020B0604020202020204" pitchFamily="34" charset="0"/>
              <a:buChar char="•"/>
            </a:pPr>
            <a:r>
              <a:rPr lang="en-US" altLang="zh-CN" sz="1800" dirty="0" err="1" smtClean="0"/>
              <a:t>Jhn</a:t>
            </a:r>
            <a:r>
              <a:rPr lang="en-US" altLang="zh-CN" sz="1800" dirty="0" smtClean="0"/>
              <a:t> 4:22 </a:t>
            </a:r>
            <a:r>
              <a:rPr lang="zh-CN" altLang="en-US" sz="1800" dirty="0" smtClean="0"/>
              <a:t>你们所拜的，你们不知道。我们所拜的，我们知道。因为救恩是从犹太人出来的。</a:t>
            </a:r>
          </a:p>
          <a:p>
            <a:pPr marL="176131" indent="-176131" eaLnBrk="1" hangingPunct="1">
              <a:buFont typeface="Arial" panose="020B0604020202020204" pitchFamily="34" charset="0"/>
              <a:buChar char="•"/>
            </a:pPr>
            <a:r>
              <a:rPr lang="zh-CN" altLang="en-US" sz="1800" dirty="0" smtClean="0"/>
              <a:t>旧约时代里，在以色列人之外还有救恩吗？旧约中也有外邦人得救的个例，就像喇合，路德等人，都是因着与以色列人的关系进入了神的约里，外邦人成了以色列人而得到救恩。</a:t>
            </a:r>
          </a:p>
          <a:p>
            <a:pPr marL="176131" indent="-176131" eaLnBrk="1" hangingPunct="1">
              <a:buFont typeface="Arial" panose="020B0604020202020204" pitchFamily="34" charset="0"/>
              <a:buChar char="•"/>
            </a:pPr>
            <a:r>
              <a:rPr lang="zh-CN" altLang="en-US" sz="1800" dirty="0" smtClean="0"/>
              <a:t>我们自觉不自觉，总是幻想能否在基督之外去找到一个救恩，即使是用我们所认为的与圣经有关的方法，即使是我们的老祖先知道一家八口在挪亚方舟里，即使是我们的老祖先知道羊在我之上是义，也不能</a:t>
            </a:r>
            <a:r>
              <a:rPr lang="en-US" altLang="zh-CN" sz="1800" dirty="0" smtClean="0"/>
              <a:t>Justify</a:t>
            </a:r>
            <a:r>
              <a:rPr lang="zh-CN" altLang="en-US" sz="1800" dirty="0" smtClean="0"/>
              <a:t>他们是得到救恩的。</a:t>
            </a:r>
            <a:endParaRPr lang="en-US" altLang="zh-CN" sz="1800" dirty="0" smtClean="0"/>
          </a:p>
          <a:p>
            <a:pPr marL="176131" indent="-176131" eaLnBrk="1" hangingPunct="1">
              <a:buFont typeface="Arial" panose="020B0604020202020204" pitchFamily="34" charset="0"/>
              <a:buChar char="•"/>
            </a:pPr>
            <a:r>
              <a:rPr lang="zh-CN" altLang="en-US" sz="1800" dirty="0" smtClean="0"/>
              <a:t>神所定规的救恩之路通过约的方法，就是这里所说的诸约，先从亚伯拉罕的个人之约开始，</a:t>
            </a:r>
          </a:p>
          <a:p>
            <a:pPr marL="633331" lvl="1" indent="-176131" eaLnBrk="1" hangingPunct="1">
              <a:buFont typeface="Arial" panose="020B0604020202020204" pitchFamily="34" charset="0"/>
              <a:buChar char="•"/>
            </a:pPr>
            <a:r>
              <a:rPr lang="en-US" altLang="zh-CN" sz="1800" dirty="0" smtClean="0"/>
              <a:t>Gen 22:18 </a:t>
            </a:r>
            <a:r>
              <a:rPr lang="zh-CN" altLang="en-US" sz="1800" dirty="0" smtClean="0"/>
              <a:t>并且地上万国都必因你的后裔得福</a:t>
            </a:r>
          </a:p>
          <a:p>
            <a:pPr marL="176131" indent="-176131" eaLnBrk="1" hangingPunct="1">
              <a:buFont typeface="Arial" panose="020B0604020202020204" pitchFamily="34" charset="0"/>
              <a:buChar char="•"/>
            </a:pPr>
            <a:r>
              <a:rPr lang="zh-CN" altLang="en-US" sz="1800" dirty="0" smtClean="0"/>
              <a:t>以撒，雅各都是承接这个约。然后是通过摩西与以色列人的群体之约，</a:t>
            </a:r>
          </a:p>
          <a:p>
            <a:pPr marL="633331" lvl="1" indent="-176131" eaLnBrk="1" hangingPunct="1">
              <a:buFont typeface="Arial" panose="020B0604020202020204" pitchFamily="34" charset="0"/>
              <a:buChar char="•"/>
            </a:pPr>
            <a:r>
              <a:rPr lang="en-US" altLang="zh-CN" sz="1800" dirty="0" err="1" smtClean="0"/>
              <a:t>Jer</a:t>
            </a:r>
            <a:r>
              <a:rPr lang="en-US" altLang="zh-CN" sz="1800" dirty="0" smtClean="0"/>
              <a:t> 11:4 </a:t>
            </a:r>
            <a:r>
              <a:rPr lang="zh-CN" altLang="en-US" sz="1800" b="1" i="1" dirty="0" smtClean="0"/>
              <a:t>这约</a:t>
            </a:r>
            <a:r>
              <a:rPr lang="zh-CN" altLang="en-US" sz="1800" dirty="0" smtClean="0"/>
              <a:t>是我将你们列祖从埃及地领出来，脱离铁炉的那日所吩咐他们的，说，你们要听从我的话，照我一切所吩咐的去行。这样，</a:t>
            </a:r>
            <a:r>
              <a:rPr lang="zh-CN" altLang="en-US" sz="1800" b="1" i="1" dirty="0" smtClean="0"/>
              <a:t>你们就作我的子民，我也作你们的神</a:t>
            </a:r>
            <a:r>
              <a:rPr lang="zh-CN" altLang="en-US" sz="1800" dirty="0" smtClean="0"/>
              <a:t>。</a:t>
            </a:r>
          </a:p>
          <a:p>
            <a:pPr marL="176131" indent="-176131" eaLnBrk="1" hangingPunct="1">
              <a:buFont typeface="Arial" panose="020B0604020202020204" pitchFamily="34" charset="0"/>
              <a:buChar char="•"/>
            </a:pPr>
            <a:r>
              <a:rPr lang="zh-CN" altLang="en-US" sz="1800" dirty="0" smtClean="0"/>
              <a:t>然后是大卫子孙的弥赛亚之约，大卫的后裔要作王，要成为那一位受膏者，他的国要坚立到永远，这就是那将要来弥赛亚。</a:t>
            </a:r>
          </a:p>
          <a:p>
            <a:pPr marL="176131" indent="-176131" eaLnBrk="1" hangingPunct="1">
              <a:buFont typeface="Arial" panose="020B0604020202020204" pitchFamily="34" charset="0"/>
              <a:buChar char="•"/>
            </a:pPr>
            <a:r>
              <a:rPr lang="zh-CN" altLang="en-US" sz="1800" dirty="0" smtClean="0"/>
              <a:t>弥赛亚就是基督，但那时你们与基督无关，在以色列国民以外，在所应许的诸约上无份。并且活在世上没有指望，即使有所谓的希望，到头来不过是水中月镜中花；活在世上没有神，即使是有称为神的，也不过是假神，是偶像。没有基督，就在诸约之外，就没有神。</a:t>
            </a:r>
          </a:p>
          <a:p>
            <a:pPr marL="176131" indent="-176131" eaLnBrk="1" hangingPunct="1">
              <a:buFont typeface="Arial" panose="020B0604020202020204" pitchFamily="34" charset="0"/>
              <a:buChar char="•"/>
            </a:pPr>
            <a:endParaRPr lang="zh-CN" altLang="en-US" sz="1800"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23</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t>这是何等绝望的光景，其实检验我自己是否得到神的救恩的一个标准就是我曾否有过这样绝望的经历？就像耶路撒冷人的扎心</a:t>
            </a:r>
            <a:r>
              <a:rPr lang="en-US" altLang="zh-CN" sz="1800" dirty="0" smtClean="0"/>
              <a:t>they were cut to the heart</a:t>
            </a:r>
            <a:r>
              <a:rPr lang="zh-CN" altLang="en-US" sz="1800" dirty="0" smtClean="0"/>
              <a:t>。</a:t>
            </a:r>
          </a:p>
          <a:p>
            <a:pPr marL="176131" indent="-176131" eaLnBrk="1" hangingPunct="1">
              <a:buFont typeface="Arial" panose="020B0604020202020204" pitchFamily="34" charset="0"/>
              <a:buChar char="•"/>
            </a:pPr>
            <a:r>
              <a:rPr lang="zh-CN" altLang="en-US" sz="1800" dirty="0" smtClean="0"/>
              <a:t>如果你有这样的绝望，现在来读</a:t>
            </a:r>
            <a:r>
              <a:rPr lang="en-US" altLang="zh-CN" sz="1800" dirty="0" smtClean="0"/>
              <a:t>13</a:t>
            </a:r>
            <a:r>
              <a:rPr lang="zh-CN" altLang="en-US" sz="1800" dirty="0" smtClean="0"/>
              <a:t>节，你就会觉得异常的甜美，  </a:t>
            </a:r>
          </a:p>
          <a:p>
            <a:pPr marL="176131" indent="-176131" eaLnBrk="1" hangingPunct="1">
              <a:buFont typeface="Arial" panose="020B0604020202020204" pitchFamily="34" charset="0"/>
              <a:buChar char="•"/>
            </a:pPr>
            <a:r>
              <a:rPr lang="en-US" altLang="zh-CN" sz="1800" dirty="0" smtClean="0"/>
              <a:t>13</a:t>
            </a:r>
            <a:r>
              <a:rPr lang="zh-CN" altLang="en-US" sz="1800" dirty="0" smtClean="0"/>
              <a:t>节应该这样翻，</a:t>
            </a:r>
            <a:r>
              <a:rPr lang="zh-CN" altLang="en-US" sz="1800" b="1" i="1" dirty="0" smtClean="0"/>
              <a:t>但如今，你们从前远离神的人，在基督耶稣里，靠著他的血，已经得亲近了</a:t>
            </a:r>
            <a:r>
              <a:rPr lang="zh-CN" altLang="en-US" sz="1800" dirty="0" smtClean="0"/>
              <a:t>。但如今，这是两个何等美好的词语，从前不可能的事，因为时候满足了，神就允许它发生了，一切都不一样了，在罗马书中，也有一个这样美好的但如今</a:t>
            </a:r>
          </a:p>
          <a:p>
            <a:pPr marL="633331" lvl="1" indent="-176131" eaLnBrk="1" hangingPunct="1">
              <a:buFont typeface="Arial" panose="020B0604020202020204" pitchFamily="34" charset="0"/>
              <a:buChar char="•"/>
            </a:pPr>
            <a:r>
              <a:rPr lang="zh-CN" altLang="en-US" sz="1800" dirty="0" smtClean="0"/>
              <a:t>罗马书</a:t>
            </a:r>
            <a:r>
              <a:rPr lang="en-US" altLang="zh-CN" sz="1800" dirty="0" smtClean="0"/>
              <a:t>3:20 </a:t>
            </a:r>
            <a:r>
              <a:rPr lang="zh-CN" altLang="en-US" sz="1800" dirty="0" smtClean="0"/>
              <a:t>所以凡有血气的没有一个，因行律法，能在　神面前称义。因为律法本是叫人知罪。</a:t>
            </a:r>
            <a:r>
              <a:rPr lang="en-US" altLang="zh-CN" sz="1800" dirty="0" smtClean="0"/>
              <a:t>3:21</a:t>
            </a:r>
            <a:r>
              <a:rPr lang="zh-CN" altLang="en-US" sz="1800" b="1" i="1" dirty="0" smtClean="0"/>
              <a:t>但如今</a:t>
            </a:r>
            <a:r>
              <a:rPr lang="zh-CN" altLang="en-US" sz="1800" dirty="0" smtClean="0"/>
              <a:t>神的义在律法以外已经显明出来，有律法和先知为证。</a:t>
            </a:r>
          </a:p>
          <a:p>
            <a:pPr marL="176131" indent="-176131" eaLnBrk="1" hangingPunct="1">
              <a:buFont typeface="Arial" panose="020B0604020202020204" pitchFamily="34" charset="0"/>
              <a:buChar char="•"/>
            </a:pPr>
            <a:endParaRPr lang="zh-CN" altLang="en-US" sz="1800" dirty="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24</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t>罗马书是从人如何能在神面前称义的角度，没有义人，一个也没有，有律法和没律法的都不能行义，也是在绝望之下；这里是从约的角度，我们从前不在神的约里，因为我们不是以色列人，也是同样的绝望，但如今，有一件事情发生了，因着基督的血，我们得以进入神的约，就像耶稣基督自己所说的，这杯是用我的血所立的新约。</a:t>
            </a:r>
          </a:p>
          <a:p>
            <a:pPr marL="633331" lvl="1" indent="-176131" eaLnBrk="1" hangingPunct="1">
              <a:buFont typeface="Arial" panose="020B0604020202020204" pitchFamily="34" charset="0"/>
              <a:buChar char="•"/>
            </a:pPr>
            <a:r>
              <a:rPr lang="zh-CN" altLang="en-US" sz="1800" dirty="0" smtClean="0"/>
              <a:t>马可福音</a:t>
            </a:r>
            <a:r>
              <a:rPr lang="en-US" altLang="zh-CN" sz="1800" dirty="0" smtClean="0"/>
              <a:t>14:24</a:t>
            </a:r>
            <a:r>
              <a:rPr lang="zh-CN" altLang="en-US" sz="1800" dirty="0" smtClean="0"/>
              <a:t>耶稣说，这是我立约的血，为多人流出来的。</a:t>
            </a:r>
          </a:p>
          <a:p>
            <a:pPr marL="176131" indent="-176131" eaLnBrk="1" hangingPunct="1">
              <a:buFont typeface="Arial" panose="020B0604020202020204" pitchFamily="34" charset="0"/>
              <a:buChar char="•"/>
            </a:pPr>
            <a:r>
              <a:rPr lang="zh-CN" altLang="en-US" sz="1800" dirty="0" smtClean="0"/>
              <a:t>下面我们来看</a:t>
            </a:r>
            <a:r>
              <a:rPr lang="zh-CN" altLang="en-US" sz="1800" b="1" i="1" dirty="0" smtClean="0"/>
              <a:t>基督的血</a:t>
            </a:r>
            <a:r>
              <a:rPr lang="zh-CN" altLang="en-US" sz="1800" dirty="0" smtClean="0"/>
              <a:t>。哈，有人说，我们不要提 基督的血好不好，让我们来提基督的教训，你看登山宝训，多么好的教训，让我们来按照登山宝训做就好了，总提基督的血让人不舒服。但使徒保罗好像就不放过，</a:t>
            </a:r>
            <a:r>
              <a:rPr lang="en-US" altLang="zh-CN" sz="1800" dirty="0" smtClean="0"/>
              <a:t>1:7 </a:t>
            </a:r>
            <a:r>
              <a:rPr lang="zh-CN" altLang="en-US" sz="1800" dirty="0" smtClean="0"/>
              <a:t>我们藉这</a:t>
            </a:r>
            <a:r>
              <a:rPr lang="zh-CN" altLang="en-US" sz="1800" b="1" i="1" dirty="0" smtClean="0"/>
              <a:t>爱子的血</a:t>
            </a:r>
            <a:r>
              <a:rPr lang="zh-CN" altLang="en-US" sz="1800" dirty="0" smtClean="0"/>
              <a:t>，得蒙救赎，过犯得以赦免。使徒行传说，教会是基督用自己的血买了的，向谁买的？向神买的。</a:t>
            </a:r>
          </a:p>
          <a:p>
            <a:pPr marL="176131" indent="-176131" eaLnBrk="1" hangingPunct="1">
              <a:buFont typeface="Arial" panose="020B0604020202020204" pitchFamily="34" charset="0"/>
              <a:buChar char="•"/>
            </a:pPr>
            <a:r>
              <a:rPr lang="en-US" altLang="zh-CN" sz="1800" dirty="0" smtClean="0"/>
              <a:t>•	</a:t>
            </a:r>
            <a:r>
              <a:rPr lang="zh-CN" altLang="en-US" sz="1800" dirty="0" smtClean="0"/>
              <a:t>使徒行传</a:t>
            </a:r>
            <a:r>
              <a:rPr lang="en-US" altLang="zh-CN" sz="1800" dirty="0" smtClean="0"/>
              <a:t>20:28 </a:t>
            </a:r>
            <a:r>
              <a:rPr lang="zh-CN" altLang="en-US" sz="1800" dirty="0" smtClean="0"/>
              <a:t>圣灵立你们作全群的监督，你们就当为自己谨慎，也为全群谨慎，牧养　神的教会，就是</a:t>
            </a:r>
            <a:r>
              <a:rPr lang="zh-CN" altLang="en-US" sz="1800" b="1" i="1" dirty="0" smtClean="0"/>
              <a:t>他用自己血所买来的</a:t>
            </a:r>
            <a:r>
              <a:rPr lang="zh-CN" altLang="en-US" sz="1800" dirty="0" smtClean="0"/>
              <a:t>。（或作救赎）  </a:t>
            </a:r>
          </a:p>
          <a:p>
            <a:pPr marL="176131" indent="-176131" eaLnBrk="1" hangingPunct="1">
              <a:buFont typeface="Arial" panose="020B0604020202020204" pitchFamily="34" charset="0"/>
              <a:buChar char="•"/>
            </a:pPr>
            <a:r>
              <a:rPr lang="en-US" altLang="zh-CN" sz="1800" dirty="0" smtClean="0"/>
              <a:t>•	</a:t>
            </a:r>
            <a:r>
              <a:rPr lang="zh-CN" altLang="en-US" sz="1800" dirty="0" smtClean="0"/>
              <a:t>罗马书</a:t>
            </a:r>
            <a:r>
              <a:rPr lang="en-US" altLang="zh-CN" sz="1800" dirty="0" smtClean="0"/>
              <a:t>3:25 </a:t>
            </a:r>
            <a:r>
              <a:rPr lang="zh-CN" altLang="en-US" sz="1800" dirty="0" smtClean="0"/>
              <a:t>神设立耶稣作</a:t>
            </a:r>
            <a:r>
              <a:rPr lang="zh-CN" altLang="en-US" sz="1800" b="1" i="1" dirty="0" smtClean="0"/>
              <a:t>挽回祭</a:t>
            </a:r>
            <a:r>
              <a:rPr lang="zh-CN" altLang="en-US" sz="1800" dirty="0" smtClean="0"/>
              <a:t>，是凭着耶稣的血，藉着人的信，要显明神的义。因为他用忍耐的心，宽容人先时所犯的罪。</a:t>
            </a:r>
          </a:p>
          <a:p>
            <a:pPr marL="176131" indent="-176131" eaLnBrk="1" hangingPunct="1">
              <a:buFont typeface="Arial" panose="020B0604020202020204" pitchFamily="34" charset="0"/>
              <a:buChar char="•"/>
            </a:pPr>
            <a:r>
              <a:rPr lang="zh-CN" altLang="en-US" sz="1800" dirty="0" smtClean="0"/>
              <a:t>耶稣的血是挽回祭，免去神的忿怒。神所定规的是，若不流血，罪总不得赦免。耶稣不是简简单单地靠他的死，乃是靠他的血来挽回神对罪的愤怒，要不然耶稣早早就可以死了，就像我从前提到的，在婴孩的时候就被希律王杀死不就可以了吗？这里就涉及到救恩的次序的问题，</a:t>
            </a:r>
            <a:r>
              <a:rPr lang="en-US" altLang="zh-CN" sz="1800" dirty="0" smtClean="0"/>
              <a:t>The order of salvation</a:t>
            </a:r>
            <a:r>
              <a:rPr lang="zh-CN" altLang="en-US" sz="1800" dirty="0" smtClean="0"/>
              <a:t>，救恩的成功要解决的一个首要问题是人的罪，就是每一个罪人已经犯下的罪恶过犯和将来还要犯的罪恶过犯挡在人与神之间，因着罪的缘故，我们是神的敌人，只能看到神的愤怒，一个罪人靠什么能与神和好呢？污秽的罪人如何能够与无比圣洁的神和好呢？圣经并不是笼统地说我们是靠耶稣的替死，乃是靠耶稣的血，就是在十字架上所流的基督的宝血，如同无瑕疵无玷污的羔羊之血</a:t>
            </a:r>
            <a:r>
              <a:rPr lang="zh-CN" altLang="en-US" sz="1800" dirty="0" smtClean="0"/>
              <a:t>。</a:t>
            </a:r>
            <a:endParaRPr lang="zh-CN" altLang="en-US" sz="1800"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25</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285750" indent="-285750" eaLnBrk="1" hangingPunct="1">
              <a:buFont typeface="Arial" panose="020B0604020202020204" pitchFamily="34" charset="0"/>
              <a:buChar char="•"/>
            </a:pPr>
            <a:r>
              <a:rPr lang="zh-CN" altLang="en-US" sz="1800" dirty="0" smtClean="0"/>
              <a:t>罗</a:t>
            </a:r>
            <a:r>
              <a:rPr lang="zh-CN" altLang="en-US" sz="1800" dirty="0" smtClean="0"/>
              <a:t>马书</a:t>
            </a:r>
            <a:r>
              <a:rPr lang="en-US" altLang="zh-CN" sz="1800" dirty="0" smtClean="0"/>
              <a:t>5:9 </a:t>
            </a:r>
            <a:r>
              <a:rPr lang="zh-CN" altLang="en-US" sz="1800" dirty="0" smtClean="0"/>
              <a:t>现在我们既靠着他的血称义，就更要藉着他免去神的忿怒。</a:t>
            </a:r>
            <a:endParaRPr lang="en-US" altLang="zh-CN" sz="1800" dirty="0" smtClean="0"/>
          </a:p>
          <a:p>
            <a:pPr marL="176131" indent="-176131" eaLnBrk="1" hangingPunct="1">
              <a:buFont typeface="Arial" panose="020B0604020202020204" pitchFamily="34" charset="0"/>
              <a:buChar char="•"/>
            </a:pPr>
            <a:r>
              <a:rPr lang="en-US" altLang="zh-CN" sz="1800" dirty="0" smtClean="0"/>
              <a:t>The original lyrics say that “on that cross, as Jesus died, the wrath of God was satisfied.” The Presbyterian Committee on Congregational Song wanted to substitute the words, “the love of God was magnified.”</a:t>
            </a:r>
          </a:p>
          <a:p>
            <a:pPr marL="176131" indent="-176131" eaLnBrk="1" hangingPunct="1">
              <a:buFont typeface="Arial" panose="020B0604020202020204" pitchFamily="34" charset="0"/>
              <a:buChar char="•"/>
            </a:pPr>
            <a:endParaRPr lang="en-US" altLang="zh-CN" sz="1800" dirty="0" smtClean="0"/>
          </a:p>
          <a:p>
            <a:pPr marL="176131" indent="-176131" eaLnBrk="1" hangingPunct="1">
              <a:buFont typeface="Arial" panose="020B0604020202020204" pitchFamily="34" charset="0"/>
              <a:buChar char="•"/>
            </a:pPr>
            <a:r>
              <a:rPr lang="en-US" altLang="zh-CN" sz="1800" dirty="0" smtClean="0"/>
              <a:t>The song’s authors, Stuart </a:t>
            </a:r>
            <a:r>
              <a:rPr lang="en-US" altLang="zh-CN" sz="1800" dirty="0" err="1" smtClean="0"/>
              <a:t>Townend</a:t>
            </a:r>
            <a:r>
              <a:rPr lang="en-US" altLang="zh-CN" sz="1800" dirty="0" smtClean="0"/>
              <a:t> and Nashville resident Keith Getty, objected. So the committee voted to drop the </a:t>
            </a:r>
            <a:r>
              <a:rPr lang="en-US" altLang="zh-CN" sz="1800" dirty="0" err="1" smtClean="0"/>
              <a:t>song.Critics</a:t>
            </a:r>
            <a:r>
              <a:rPr lang="en-US" altLang="zh-CN" sz="1800" dirty="0" smtClean="0"/>
              <a:t> say the proposed change was sparked by liberals wanting to take God’s wrath out of the hymnal. The committee says there’s plenty of wrath in the new hymnal.</a:t>
            </a:r>
          </a:p>
          <a:p>
            <a:pPr marL="176131" indent="-176131" eaLnBrk="1" hangingPunct="1">
              <a:buFont typeface="Arial" panose="020B0604020202020204" pitchFamily="34" charset="0"/>
              <a:buChar char="•"/>
            </a:pPr>
            <a:endParaRPr lang="en-US" altLang="zh-CN" sz="1800" dirty="0" smtClean="0"/>
          </a:p>
          <a:p>
            <a:pPr marL="176131" indent="-176131" eaLnBrk="1" hangingPunct="1">
              <a:buFont typeface="Arial" panose="020B0604020202020204" pitchFamily="34" charset="0"/>
              <a:buChar char="•"/>
            </a:pPr>
            <a:r>
              <a:rPr lang="zh-CN" altLang="en-US" sz="1800" dirty="0" smtClean="0"/>
              <a:t>是基督的血 ，让我们与神和好了，罪已受到了它当得的惩罚，就像挪亚洪水之后空中出现的彩虹，世界干净了，战争停止了。我们从前远离神的人，如今却在基督耶稣里，靠著他的血，已经得亲近了，这一节直译是，</a:t>
            </a:r>
            <a:r>
              <a:rPr lang="zh-CN" altLang="en-US" sz="1800" b="1" i="1" dirty="0" smtClean="0"/>
              <a:t>但如今，在基督耶稣里，靠着他的血，你们从前远的，变成了近的</a:t>
            </a:r>
            <a:r>
              <a:rPr lang="zh-CN" altLang="en-US" sz="1800" dirty="0" smtClean="0"/>
              <a:t>。虽然神无处不在，但我们从前却是远的，现在靠着基督的宝血，我们与神相近了。要知道，在与神的关系之中，</a:t>
            </a:r>
            <a:r>
              <a:rPr lang="zh-CN" altLang="en-US" sz="1800" b="1" i="1" dirty="0" smtClean="0"/>
              <a:t>能够与神相近是何等的重要</a:t>
            </a:r>
            <a:r>
              <a:rPr lang="zh-CN" altLang="en-US" sz="1800" dirty="0" smtClean="0"/>
              <a:t>。圣经用这样一句话来描述耶稣基督复活升天之后与父神的关系，圣经说他坐在神的右边。这也是我们靠著耶稣的血，能够与神所能到达的关系。</a:t>
            </a:r>
          </a:p>
          <a:p>
            <a:pPr marL="633331" lvl="1" indent="-176131" eaLnBrk="1" hangingPunct="1">
              <a:buFont typeface="Arial" panose="020B0604020202020204" pitchFamily="34" charset="0"/>
              <a:buChar char="•"/>
            </a:pPr>
            <a:r>
              <a:rPr lang="zh-CN" altLang="en-US" sz="1800" dirty="0" smtClean="0"/>
              <a:t>希伯来书</a:t>
            </a:r>
            <a:r>
              <a:rPr lang="en-US" altLang="zh-CN" sz="1800" dirty="0" smtClean="0"/>
              <a:t>10:19 </a:t>
            </a:r>
            <a:r>
              <a:rPr lang="zh-CN" altLang="en-US" sz="1800" dirty="0" smtClean="0"/>
              <a:t>弟兄们，</a:t>
            </a:r>
            <a:r>
              <a:rPr lang="zh-CN" altLang="en-US" sz="1800" b="0" i="0" dirty="0" smtClean="0"/>
              <a:t>我们既</a:t>
            </a:r>
            <a:r>
              <a:rPr lang="zh-CN" altLang="en-US" sz="1800" b="1" i="1" dirty="0" smtClean="0"/>
              <a:t>因耶稣的血</a:t>
            </a:r>
            <a:r>
              <a:rPr lang="zh-CN" altLang="en-US" sz="1800" dirty="0" smtClean="0"/>
              <a:t>，</a:t>
            </a:r>
            <a:r>
              <a:rPr lang="zh-CN" altLang="en-US" sz="1800" b="1" i="1" dirty="0" smtClean="0"/>
              <a:t>得以坦然进入至圣所</a:t>
            </a:r>
            <a:r>
              <a:rPr lang="zh-CN" altLang="en-US" sz="1800" dirty="0" smtClean="0"/>
              <a:t>，</a:t>
            </a:r>
          </a:p>
          <a:p>
            <a:pPr marL="176131" indent="-176131" eaLnBrk="1" hangingPunct="1">
              <a:buFont typeface="Arial" panose="020B0604020202020204" pitchFamily="34" charset="0"/>
              <a:buChar char="•"/>
            </a:pPr>
            <a:endParaRPr lang="zh-CN" altLang="en-US" sz="1800" dirty="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26</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t>前面讲到耶稣基督的血是挽回祭，挽回了我们与神之间的关系，使我们得以与神亲近。</a:t>
            </a:r>
            <a:r>
              <a:rPr lang="en-US" altLang="zh-CN" sz="1800" dirty="0" smtClean="0"/>
              <a:t>14</a:t>
            </a:r>
            <a:r>
              <a:rPr lang="zh-CN" altLang="en-US" sz="1800" dirty="0" smtClean="0"/>
              <a:t>节开始讲耶稣基督如何解决了犹太人和外邦人的关系。因他是我们的和睦，</a:t>
            </a:r>
            <a:r>
              <a:rPr lang="en-US" altLang="zh-CN" sz="1800" dirty="0" smtClean="0"/>
              <a:t>For he is our peace</a:t>
            </a:r>
            <a:r>
              <a:rPr lang="zh-CN" altLang="en-US" sz="1800" dirty="0" smtClean="0"/>
              <a:t>，他是我们的和平，他是我们的平安，这都是一个词。关系的和睦都是因着耶稣基督的缘故，将两下合而为一，这两下指的是什么呢？是神所拣选的以色列人和如今靠着基督的血与神得亲近的外邦人。他如何改变犹太人与外邦人的关系呢，他拆毁了中间隔断的墙。什么是中间隔断的墙呢？</a:t>
            </a:r>
            <a:endParaRPr lang="en-US" altLang="zh-CN" sz="1800" dirty="0" smtClean="0"/>
          </a:p>
          <a:p>
            <a:pPr marL="176131" indent="-176131" eaLnBrk="1" hangingPunct="1">
              <a:buFont typeface="Arial" panose="020B0604020202020204" pitchFamily="34" charset="0"/>
              <a:buChar char="•"/>
            </a:pPr>
            <a:r>
              <a:rPr lang="zh-CN" altLang="en-US" sz="1800" dirty="0" smtClean="0"/>
              <a:t>中间隔断的墙，就是这里所说的记在律法上的规条，这是犹太人和外邦人敌对的因由，也就是这里所说的冤仇，冤仇的本意就是敌意，按犹太人看自己是很高的，是神唯一拣选的子民，以拥有神的律法为荣，以有割礼为荣，外邦人是没受割礼的人，是狗，就可以看到这敌意有多深。用耶稣身体所代表的死，记在律法上的规条，请注意，这里不是说耶稣用他的死废掉了律法，耶稣说他来是成就律法的，他确实是成就了律法，取得了律法的义，所以他才可以有资格成为我们的替代，以无罪代替罪在十字架上死。耶稣用自己的身体废掉了不是律法，而是那记在律法上的规条，就是律法中一切指向他的礼仪和预表，比如耶稣基督在十字架上受死，埋葬，复活，升天以后，就不再需要献祭，他是那永远的献祭，也不再有大祭司，他就是那一位永远的大祭司，也不再需要割礼，因为我们有象征与耶稣同死，同埋葬，同复活的洗礼。</a:t>
            </a:r>
          </a:p>
          <a:p>
            <a:pPr marL="633331" lvl="1" indent="-176131" eaLnBrk="1" hangingPunct="1">
              <a:buFont typeface="Arial" panose="020B0604020202020204" pitchFamily="34" charset="0"/>
              <a:buChar char="•"/>
            </a:pPr>
            <a:r>
              <a:rPr lang="en-US" altLang="zh-CN" sz="1800" dirty="0" smtClean="0"/>
              <a:t>Rom 10:4 </a:t>
            </a:r>
            <a:r>
              <a:rPr lang="zh-CN" altLang="en-US" sz="1800" dirty="0" smtClean="0"/>
              <a:t>律法的总结就是基督，使凡信他的都得着义。</a:t>
            </a:r>
          </a:p>
          <a:p>
            <a:pPr marL="176131" indent="-176131" eaLnBrk="1" hangingPunct="1">
              <a:buFont typeface="Arial" panose="020B0604020202020204" pitchFamily="34" charset="0"/>
              <a:buChar char="•"/>
            </a:pPr>
            <a:r>
              <a:rPr lang="zh-CN" altLang="en-US" sz="1800" dirty="0" smtClean="0"/>
              <a:t>耶稣拆毁，废掉的的目的是为了创造，将两下，藉著自己造成一个新人，这是耶稣基督成就和平的方法。</a:t>
            </a:r>
          </a:p>
          <a:p>
            <a:pPr marL="176131" indent="-176131" eaLnBrk="1" hangingPunct="1">
              <a:buFont typeface="Arial" panose="020B0604020202020204" pitchFamily="34" charset="0"/>
              <a:buChar char="•"/>
            </a:pPr>
            <a:endParaRPr lang="zh-CN" altLang="en-US" sz="1800"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27</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endParaRPr lang="zh-CN" altLang="en-US" sz="1800"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53191FC-C64F-4C8A-AD80-5B6918884E46}" type="slidenum">
              <a:rPr lang="en-US"/>
              <a:pPr>
                <a:defRPr/>
              </a:pPr>
              <a:t>‹#›</a:t>
            </a:fld>
            <a:endParaRPr lang="en-US"/>
          </a:p>
        </p:txBody>
      </p:sp>
    </p:spTree>
    <p:extLst>
      <p:ext uri="{BB962C8B-B14F-4D97-AF65-F5344CB8AC3E}">
        <p14:creationId xmlns:p14="http://schemas.microsoft.com/office/powerpoint/2010/main" val="2392302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D7B6EC6-91F3-42F9-8882-27590BA5AC26}" type="slidenum">
              <a:rPr lang="en-US"/>
              <a:pPr>
                <a:defRPr/>
              </a:pPr>
              <a:t>‹#›</a:t>
            </a:fld>
            <a:endParaRPr lang="en-US"/>
          </a:p>
        </p:txBody>
      </p:sp>
    </p:spTree>
    <p:extLst>
      <p:ext uri="{BB962C8B-B14F-4D97-AF65-F5344CB8AC3E}">
        <p14:creationId xmlns:p14="http://schemas.microsoft.com/office/powerpoint/2010/main" val="34795792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3A6CD7E-4A92-48E2-9244-BCCC0660266B}" type="slidenum">
              <a:rPr lang="en-US"/>
              <a:pPr>
                <a:defRPr/>
              </a:pPr>
              <a:t>‹#›</a:t>
            </a:fld>
            <a:endParaRPr lang="en-US"/>
          </a:p>
        </p:txBody>
      </p:sp>
    </p:spTree>
    <p:extLst>
      <p:ext uri="{BB962C8B-B14F-4D97-AF65-F5344CB8AC3E}">
        <p14:creationId xmlns:p14="http://schemas.microsoft.com/office/powerpoint/2010/main" val="33375807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40BC8F6-24E4-4465-A09D-5671FF422119}" type="slidenum">
              <a:rPr lang="en-US"/>
              <a:pPr>
                <a:defRPr/>
              </a:pPr>
              <a:t>‹#›</a:t>
            </a:fld>
            <a:endParaRPr lang="en-US"/>
          </a:p>
        </p:txBody>
      </p:sp>
    </p:spTree>
    <p:extLst>
      <p:ext uri="{BB962C8B-B14F-4D97-AF65-F5344CB8AC3E}">
        <p14:creationId xmlns:p14="http://schemas.microsoft.com/office/powerpoint/2010/main" val="34915891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4142AC7-48CA-4C9C-B3E4-1D54D4131520}" type="slidenum">
              <a:rPr lang="en-US"/>
              <a:pPr>
                <a:defRPr/>
              </a:pPr>
              <a:t>‹#›</a:t>
            </a:fld>
            <a:endParaRPr lang="en-US"/>
          </a:p>
        </p:txBody>
      </p:sp>
    </p:spTree>
    <p:extLst>
      <p:ext uri="{BB962C8B-B14F-4D97-AF65-F5344CB8AC3E}">
        <p14:creationId xmlns:p14="http://schemas.microsoft.com/office/powerpoint/2010/main" val="3365081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C8E8EA6-AC08-4ABB-A61E-4718D8FBCE79}" type="slidenum">
              <a:rPr lang="en-US"/>
              <a:pPr>
                <a:defRPr/>
              </a:pPr>
              <a:t>‹#›</a:t>
            </a:fld>
            <a:endParaRPr lang="en-US"/>
          </a:p>
        </p:txBody>
      </p:sp>
    </p:spTree>
    <p:extLst>
      <p:ext uri="{BB962C8B-B14F-4D97-AF65-F5344CB8AC3E}">
        <p14:creationId xmlns:p14="http://schemas.microsoft.com/office/powerpoint/2010/main" val="21254283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1D6FAA5-93DE-48AF-9BC6-0C9F1FD5F956}" type="slidenum">
              <a:rPr lang="en-US"/>
              <a:pPr>
                <a:defRPr/>
              </a:pPr>
              <a:t>‹#›</a:t>
            </a:fld>
            <a:endParaRPr lang="en-US"/>
          </a:p>
        </p:txBody>
      </p:sp>
    </p:spTree>
    <p:extLst>
      <p:ext uri="{BB962C8B-B14F-4D97-AF65-F5344CB8AC3E}">
        <p14:creationId xmlns:p14="http://schemas.microsoft.com/office/powerpoint/2010/main" val="9615912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10B9CA5-B195-4516-8A19-150683D32AE3}" type="slidenum">
              <a:rPr lang="en-US"/>
              <a:pPr>
                <a:defRPr/>
              </a:pPr>
              <a:t>‹#›</a:t>
            </a:fld>
            <a:endParaRPr lang="en-US"/>
          </a:p>
        </p:txBody>
      </p:sp>
    </p:spTree>
    <p:extLst>
      <p:ext uri="{BB962C8B-B14F-4D97-AF65-F5344CB8AC3E}">
        <p14:creationId xmlns:p14="http://schemas.microsoft.com/office/powerpoint/2010/main" val="29335608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F480366-C9BD-49A7-8945-57056E1C6F5E}" type="slidenum">
              <a:rPr lang="en-US"/>
              <a:pPr>
                <a:defRPr/>
              </a:pPr>
              <a:t>‹#›</a:t>
            </a:fld>
            <a:endParaRPr lang="en-US"/>
          </a:p>
        </p:txBody>
      </p:sp>
    </p:spTree>
    <p:extLst>
      <p:ext uri="{BB962C8B-B14F-4D97-AF65-F5344CB8AC3E}">
        <p14:creationId xmlns:p14="http://schemas.microsoft.com/office/powerpoint/2010/main" val="35647233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C9F59A7-AAEA-479D-8826-25C608E55E44}" type="slidenum">
              <a:rPr lang="en-US"/>
              <a:pPr>
                <a:defRPr/>
              </a:pPr>
              <a:t>‹#›</a:t>
            </a:fld>
            <a:endParaRPr lang="en-US"/>
          </a:p>
        </p:txBody>
      </p:sp>
    </p:spTree>
    <p:extLst>
      <p:ext uri="{BB962C8B-B14F-4D97-AF65-F5344CB8AC3E}">
        <p14:creationId xmlns:p14="http://schemas.microsoft.com/office/powerpoint/2010/main" val="18503448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8CBBCE9-BE5D-4DE1-B388-E19B09B428A2}" type="slidenum">
              <a:rPr lang="en-US"/>
              <a:pPr>
                <a:defRPr/>
              </a:pPr>
              <a:t>‹#›</a:t>
            </a:fld>
            <a:endParaRPr lang="en-US"/>
          </a:p>
        </p:txBody>
      </p:sp>
    </p:spTree>
    <p:extLst>
      <p:ext uri="{BB962C8B-B14F-4D97-AF65-F5344CB8AC3E}">
        <p14:creationId xmlns:p14="http://schemas.microsoft.com/office/powerpoint/2010/main" val="3640039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Times New Roman"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Times New Roman" charset="0"/>
              </a:defRPr>
            </a:lvl1pPr>
          </a:lstStyle>
          <a:p>
            <a:pPr>
              <a:defRPr/>
            </a:pPr>
            <a:fld id="{CE8BBE02-3DB3-451B-8BCB-46193C386867}"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noFill/>
        </p:spPr>
        <p:txBody>
          <a:bodyPr/>
          <a:lstStyle/>
          <a:p>
            <a:pPr eaLnBrk="1" hangingPunct="1"/>
            <a:r>
              <a:rPr lang="zh-CN" altLang="en-US" sz="3200" b="1" dirty="0">
                <a:solidFill>
                  <a:schemeClr val="tx1"/>
                </a:solidFill>
                <a:latin typeface="+mn-ea"/>
                <a:ea typeface="+mn-ea"/>
              </a:rPr>
              <a:t>三谷基督徒会堂成人主日学</a:t>
            </a:r>
            <a:endParaRPr lang="en-US" altLang="en-US" sz="3200" b="1" dirty="0" smtClean="0">
              <a:solidFill>
                <a:schemeClr val="tx1"/>
              </a:solidFill>
              <a:latin typeface="+mn-ea"/>
              <a:ea typeface="+mn-ea"/>
            </a:endParaRPr>
          </a:p>
        </p:txBody>
      </p:sp>
      <p:sp>
        <p:nvSpPr>
          <p:cNvPr id="2052" name="Rectangle 1027"/>
          <p:cNvSpPr>
            <a:spLocks noGrp="1" noChangeArrowheads="1"/>
          </p:cNvSpPr>
          <p:nvPr>
            <p:ph idx="1"/>
          </p:nvPr>
        </p:nvSpPr>
        <p:spPr>
          <a:xfrm>
            <a:off x="685800" y="1676400"/>
            <a:ext cx="7772400" cy="4572000"/>
          </a:xfrm>
          <a:noFill/>
        </p:spPr>
        <p:txBody>
          <a:bodyPr/>
          <a:lstStyle/>
          <a:p>
            <a:pPr marL="0" indent="0" algn="ctr" eaLnBrk="1" hangingPunct="1">
              <a:buNone/>
            </a:pPr>
            <a:endParaRPr lang="en-US" altLang="zh-CN" dirty="0" smtClean="0">
              <a:ea typeface="宋体" pitchFamily="2" charset="-122"/>
            </a:endParaRPr>
          </a:p>
          <a:p>
            <a:pPr marL="0" indent="0" algn="ctr" eaLnBrk="1" hangingPunct="1">
              <a:buNone/>
            </a:pPr>
            <a:r>
              <a:rPr lang="zh-CN" altLang="en-US" sz="4000" dirty="0">
                <a:ea typeface="宋体" pitchFamily="2" charset="-122"/>
              </a:rPr>
              <a:t>以弗</a:t>
            </a:r>
            <a:r>
              <a:rPr lang="zh-CN" altLang="en-US" sz="4000" dirty="0" smtClean="0">
                <a:ea typeface="宋体" pitchFamily="2" charset="-122"/>
              </a:rPr>
              <a:t>所书</a:t>
            </a:r>
            <a:endParaRPr lang="en-US" altLang="zh-CN" sz="4000" dirty="0" smtClean="0">
              <a:ea typeface="宋体" pitchFamily="2" charset="-122"/>
            </a:endParaRPr>
          </a:p>
          <a:p>
            <a:pPr marL="0" indent="0" algn="ctr" eaLnBrk="1" hangingPunct="1">
              <a:buNone/>
            </a:pPr>
            <a:r>
              <a:rPr lang="en-US" altLang="zh-CN" sz="4000" dirty="0" smtClean="0">
                <a:ea typeface="宋体" pitchFamily="2" charset="-122"/>
              </a:rPr>
              <a:t>2016/06/12</a:t>
            </a:r>
            <a:endParaRPr lang="en-US" altLang="en-US" sz="4000" dirty="0" smtClean="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1</a:t>
            </a:fld>
            <a:endParaRPr lang="en-US" altLang="en-US" sz="1400" smtClean="0"/>
          </a:p>
        </p:txBody>
      </p:sp>
    </p:spTree>
    <p:extLst>
      <p:ext uri="{BB962C8B-B14F-4D97-AF65-F5344CB8AC3E}">
        <p14:creationId xmlns:p14="http://schemas.microsoft.com/office/powerpoint/2010/main" val="16517262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smtClean="0">
                <a:solidFill>
                  <a:schemeClr val="tx1"/>
                </a:solidFill>
                <a:ea typeface="宋体" pitchFamily="2" charset="-122"/>
              </a:rPr>
              <a:t>上主日默想经文</a:t>
            </a:r>
            <a:endParaRPr lang="zh-CN" altLang="en-US" b="1" dirty="0">
              <a:solidFill>
                <a:schemeClr val="tx1"/>
              </a:solidFill>
              <a:ea typeface="宋体" pitchFamily="2" charset="-122"/>
            </a:endParaRPr>
          </a:p>
        </p:txBody>
      </p:sp>
      <p:sp>
        <p:nvSpPr>
          <p:cNvPr id="2052" name="Rectangle 1027"/>
          <p:cNvSpPr>
            <a:spLocks noGrp="1" noChangeArrowheads="1"/>
          </p:cNvSpPr>
          <p:nvPr>
            <p:ph idx="1"/>
          </p:nvPr>
        </p:nvSpPr>
        <p:spPr>
          <a:xfrm>
            <a:off x="685800" y="1295400"/>
            <a:ext cx="7772400" cy="4724400"/>
          </a:xfrm>
          <a:noFill/>
        </p:spPr>
        <p:txBody>
          <a:bodyPr/>
          <a:lstStyle/>
          <a:p>
            <a:pPr eaLnBrk="1" hangingPunct="1"/>
            <a:endParaRPr lang="en-US" altLang="zh-CN" sz="2800" dirty="0" smtClean="0">
              <a:ea typeface="宋体" pitchFamily="2" charset="-122"/>
            </a:endParaRPr>
          </a:p>
          <a:p>
            <a:pPr eaLnBrk="1" hangingPunct="1">
              <a:lnSpc>
                <a:spcPct val="150000"/>
              </a:lnSpc>
            </a:pPr>
            <a:r>
              <a:rPr lang="en-US" altLang="zh-CN" sz="3600" dirty="0" smtClean="0">
                <a:ea typeface="宋体" pitchFamily="2" charset="-122"/>
              </a:rPr>
              <a:t>1:10 </a:t>
            </a:r>
            <a:r>
              <a:rPr lang="zh-CN" altLang="en-US" sz="3600" dirty="0">
                <a:ea typeface="宋体" pitchFamily="2" charset="-122"/>
              </a:rPr>
              <a:t>要照所安排的，在日期满足的时候，使天上地上一切所有的，都在基督里同归于一</a:t>
            </a:r>
            <a:r>
              <a:rPr lang="zh-CN" altLang="en-US" sz="3600" dirty="0" smtClean="0">
                <a:ea typeface="宋体" pitchFamily="2" charset="-122"/>
              </a:rPr>
              <a:t>。</a:t>
            </a:r>
            <a:endParaRPr lang="en-US" altLang="zh-CN" sz="3600" dirty="0" smtClean="0">
              <a:ea typeface="宋体" pitchFamily="2" charset="-122"/>
            </a:endParaRPr>
          </a:p>
          <a:p>
            <a:pPr eaLnBrk="1" hangingPunct="1"/>
            <a:endParaRPr lang="en-US" altLang="zh-CN" sz="2800"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2</a:t>
            </a:fld>
            <a:endParaRPr lang="en-US" altLang="en-US" sz="1400" smtClean="0"/>
          </a:p>
        </p:txBody>
      </p:sp>
    </p:spTree>
    <p:extLst>
      <p:ext uri="{BB962C8B-B14F-4D97-AF65-F5344CB8AC3E}">
        <p14:creationId xmlns:p14="http://schemas.microsoft.com/office/powerpoint/2010/main" val="4461427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smtClean="0">
                <a:solidFill>
                  <a:schemeClr val="tx1"/>
                </a:solidFill>
                <a:ea typeface="宋体" pitchFamily="2" charset="-122"/>
              </a:rPr>
              <a:t>歌罗西书</a:t>
            </a:r>
            <a:r>
              <a:rPr lang="en-US" altLang="zh-CN" b="1" dirty="0" smtClean="0">
                <a:solidFill>
                  <a:schemeClr val="tx1"/>
                </a:solidFill>
                <a:ea typeface="宋体" pitchFamily="2" charset="-122"/>
              </a:rPr>
              <a:t>1</a:t>
            </a:r>
            <a:r>
              <a:rPr lang="zh-CN" altLang="en-US" b="1" dirty="0" smtClean="0">
                <a:solidFill>
                  <a:schemeClr val="tx1"/>
                </a:solidFill>
                <a:ea typeface="宋体" pitchFamily="2" charset="-122"/>
              </a:rPr>
              <a:t>：</a:t>
            </a:r>
            <a:r>
              <a:rPr lang="en-US" altLang="zh-CN" b="1" dirty="0" smtClean="0">
                <a:solidFill>
                  <a:schemeClr val="tx1"/>
                </a:solidFill>
                <a:ea typeface="宋体" pitchFamily="2" charset="-122"/>
              </a:rPr>
              <a:t>15-17</a:t>
            </a:r>
            <a:endParaRPr lang="zh-CN" altLang="en-US" b="1" dirty="0">
              <a:solidFill>
                <a:schemeClr val="tx1"/>
              </a:solidFill>
              <a:ea typeface="宋体" pitchFamily="2" charset="-122"/>
            </a:endParaRPr>
          </a:p>
        </p:txBody>
      </p:sp>
      <p:sp>
        <p:nvSpPr>
          <p:cNvPr id="2052" name="Rectangle 1027"/>
          <p:cNvSpPr>
            <a:spLocks noGrp="1" noChangeArrowheads="1"/>
          </p:cNvSpPr>
          <p:nvPr>
            <p:ph idx="1"/>
          </p:nvPr>
        </p:nvSpPr>
        <p:spPr>
          <a:xfrm>
            <a:off x="685800" y="1447800"/>
            <a:ext cx="7772400" cy="4724400"/>
          </a:xfrm>
          <a:noFill/>
        </p:spPr>
        <p:txBody>
          <a:bodyPr/>
          <a:lstStyle/>
          <a:p>
            <a:pPr eaLnBrk="1" hangingPunct="1"/>
            <a:r>
              <a:rPr lang="zh-TW" altLang="en-US" sz="3600" dirty="0" smtClean="0">
                <a:ea typeface="宋体" pitchFamily="2" charset="-122"/>
              </a:rPr>
              <a:t>爱</a:t>
            </a:r>
            <a:r>
              <a:rPr lang="zh-TW" altLang="en-US" sz="3600" dirty="0">
                <a:ea typeface="宋体" pitchFamily="2" charset="-122"/>
              </a:rPr>
              <a:t>子是那不能看见之神的像，是首生的，在一切被造的以先</a:t>
            </a:r>
            <a:r>
              <a:rPr lang="zh-TW" altLang="en-US" sz="3600" dirty="0" smtClean="0">
                <a:ea typeface="宋体" pitchFamily="2" charset="-122"/>
              </a:rPr>
              <a:t>。</a:t>
            </a:r>
            <a:r>
              <a:rPr lang="zh-TW" altLang="en-US" sz="3600" b="1" i="1" dirty="0" smtClean="0">
                <a:ea typeface="宋体" pitchFamily="2" charset="-122"/>
              </a:rPr>
              <a:t>因</a:t>
            </a:r>
            <a:r>
              <a:rPr lang="zh-TW" altLang="en-US" sz="3600" b="1" i="1" dirty="0">
                <a:ea typeface="宋体" pitchFamily="2" charset="-122"/>
              </a:rPr>
              <a:t>为万有都是靠他造的</a:t>
            </a:r>
            <a:r>
              <a:rPr lang="zh-TW" altLang="en-US" sz="3600" dirty="0">
                <a:ea typeface="宋体" pitchFamily="2" charset="-122"/>
              </a:rPr>
              <a:t>，无论是</a:t>
            </a:r>
            <a:r>
              <a:rPr lang="zh-TW" altLang="en-US" sz="3600" b="1" i="1" dirty="0">
                <a:ea typeface="宋体" pitchFamily="2" charset="-122"/>
              </a:rPr>
              <a:t>天上的</a:t>
            </a:r>
            <a:r>
              <a:rPr lang="zh-TW" altLang="en-US" sz="3600" dirty="0">
                <a:ea typeface="宋体" pitchFamily="2" charset="-122"/>
              </a:rPr>
              <a:t>，</a:t>
            </a:r>
            <a:r>
              <a:rPr lang="zh-TW" altLang="en-US" sz="3600" b="1" i="1" dirty="0">
                <a:ea typeface="宋体" pitchFamily="2" charset="-122"/>
              </a:rPr>
              <a:t>地上的</a:t>
            </a:r>
            <a:r>
              <a:rPr lang="zh-TW" altLang="en-US" sz="3600" dirty="0">
                <a:ea typeface="宋体" pitchFamily="2" charset="-122"/>
              </a:rPr>
              <a:t>，能看见的，不能看见的，或是有位的，主治的，执政的，掌权的，</a:t>
            </a:r>
            <a:r>
              <a:rPr lang="zh-TW" altLang="en-US" sz="3600" b="1" i="1" dirty="0">
                <a:ea typeface="宋体" pitchFamily="2" charset="-122"/>
              </a:rPr>
              <a:t>一概都是借着他造的，又是为他造的</a:t>
            </a:r>
            <a:r>
              <a:rPr lang="zh-TW" altLang="en-US" sz="3600" dirty="0" smtClean="0">
                <a:ea typeface="宋体" pitchFamily="2" charset="-122"/>
              </a:rPr>
              <a:t>。他</a:t>
            </a:r>
            <a:r>
              <a:rPr lang="zh-TW" altLang="en-US" sz="3600" dirty="0">
                <a:ea typeface="宋体" pitchFamily="2" charset="-122"/>
              </a:rPr>
              <a:t>在万有之先，万有也靠他而立</a:t>
            </a:r>
            <a:r>
              <a:rPr lang="zh-TW" altLang="en-US" sz="3600" dirty="0" smtClean="0">
                <a:ea typeface="宋体" pitchFamily="2" charset="-122"/>
              </a:rPr>
              <a:t>。</a:t>
            </a:r>
            <a:endParaRPr lang="zh-TW" altLang="en-US" sz="3600" dirty="0">
              <a:ea typeface="宋体" pitchFamily="2" charset="-122"/>
            </a:endParaRPr>
          </a:p>
          <a:p>
            <a:pPr eaLnBrk="1" hangingPunct="1"/>
            <a:endParaRPr lang="en-US" altLang="zh-CN" sz="2800"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3</a:t>
            </a:fld>
            <a:endParaRPr lang="en-US" altLang="en-US" sz="1400" smtClean="0"/>
          </a:p>
        </p:txBody>
      </p:sp>
    </p:spTree>
    <p:extLst>
      <p:ext uri="{BB962C8B-B14F-4D97-AF65-F5344CB8AC3E}">
        <p14:creationId xmlns:p14="http://schemas.microsoft.com/office/powerpoint/2010/main" val="1811661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smtClean="0">
                <a:solidFill>
                  <a:schemeClr val="tx1"/>
                </a:solidFill>
                <a:ea typeface="宋体" pitchFamily="2" charset="-122"/>
              </a:rPr>
              <a:t>以赛亚书 </a:t>
            </a:r>
            <a:r>
              <a:rPr lang="en-US" altLang="zh-CN" b="1" dirty="0" smtClean="0">
                <a:solidFill>
                  <a:schemeClr val="tx1"/>
                </a:solidFill>
                <a:ea typeface="宋体" pitchFamily="2" charset="-122"/>
              </a:rPr>
              <a:t>14:12-14 </a:t>
            </a:r>
            <a:endParaRPr lang="zh-CN" altLang="en-US" b="1" dirty="0">
              <a:solidFill>
                <a:schemeClr val="tx1"/>
              </a:solidFill>
              <a:ea typeface="宋体" pitchFamily="2" charset="-122"/>
            </a:endParaRPr>
          </a:p>
        </p:txBody>
      </p:sp>
      <p:sp>
        <p:nvSpPr>
          <p:cNvPr id="2052" name="Rectangle 1027"/>
          <p:cNvSpPr>
            <a:spLocks noGrp="1" noChangeArrowheads="1"/>
          </p:cNvSpPr>
          <p:nvPr>
            <p:ph idx="1"/>
          </p:nvPr>
        </p:nvSpPr>
        <p:spPr>
          <a:xfrm>
            <a:off x="685800" y="1447800"/>
            <a:ext cx="7772400" cy="4724400"/>
          </a:xfrm>
          <a:noFill/>
        </p:spPr>
        <p:txBody>
          <a:bodyPr/>
          <a:lstStyle/>
          <a:p>
            <a:pPr eaLnBrk="1" hangingPunct="1"/>
            <a:r>
              <a:rPr lang="zh-CN" altLang="en-US" sz="3600" dirty="0" smtClean="0">
                <a:ea typeface="宋体" pitchFamily="2" charset="-122"/>
              </a:rPr>
              <a:t>明</a:t>
            </a:r>
            <a:r>
              <a:rPr lang="zh-CN" altLang="en-US" sz="3600" dirty="0">
                <a:ea typeface="宋体" pitchFamily="2" charset="-122"/>
              </a:rPr>
              <a:t>亮之星，早晨之子阿，你何竟从天坠落。你这攻败列国的，何竟被砍倒在地上</a:t>
            </a:r>
            <a:r>
              <a:rPr lang="zh-CN" altLang="en-US" sz="3600" dirty="0" smtClean="0">
                <a:ea typeface="宋体" pitchFamily="2" charset="-122"/>
              </a:rPr>
              <a:t>。你</a:t>
            </a:r>
            <a:r>
              <a:rPr lang="zh-CN" altLang="en-US" sz="3600" dirty="0">
                <a:ea typeface="宋体" pitchFamily="2" charset="-122"/>
              </a:rPr>
              <a:t>心里曾说，</a:t>
            </a:r>
            <a:r>
              <a:rPr lang="zh-CN" altLang="en-US" sz="3600" b="1" i="1" u="sng" dirty="0">
                <a:ea typeface="宋体" pitchFamily="2" charset="-122"/>
              </a:rPr>
              <a:t>我要</a:t>
            </a:r>
            <a:r>
              <a:rPr lang="zh-CN" altLang="en-US" sz="3600" dirty="0">
                <a:ea typeface="宋体" pitchFamily="2" charset="-122"/>
              </a:rPr>
              <a:t>升到天上。</a:t>
            </a:r>
            <a:r>
              <a:rPr lang="zh-CN" altLang="en-US" sz="3600" b="1" i="1" u="sng" dirty="0">
                <a:ea typeface="宋体" pitchFamily="2" charset="-122"/>
              </a:rPr>
              <a:t>我要</a:t>
            </a:r>
            <a:r>
              <a:rPr lang="zh-CN" altLang="en-US" sz="3600" dirty="0">
                <a:ea typeface="宋体" pitchFamily="2" charset="-122"/>
              </a:rPr>
              <a:t>高举我的宝座在神众星以上。</a:t>
            </a:r>
            <a:r>
              <a:rPr lang="zh-CN" altLang="en-US" sz="3600" b="1" i="1" u="sng" dirty="0">
                <a:ea typeface="宋体" pitchFamily="2" charset="-122"/>
              </a:rPr>
              <a:t>我要</a:t>
            </a:r>
            <a:r>
              <a:rPr lang="zh-CN" altLang="en-US" sz="3600" dirty="0">
                <a:ea typeface="宋体" pitchFamily="2" charset="-122"/>
              </a:rPr>
              <a:t>坐在聚会的山上，在北方的极处</a:t>
            </a:r>
            <a:r>
              <a:rPr lang="zh-CN" altLang="en-US" sz="3600" dirty="0" smtClean="0">
                <a:ea typeface="宋体" pitchFamily="2" charset="-122"/>
              </a:rPr>
              <a:t>，</a:t>
            </a:r>
            <a:r>
              <a:rPr lang="zh-CN" altLang="en-US" sz="3600" b="1" i="1" u="sng" dirty="0" smtClean="0">
                <a:ea typeface="宋体" pitchFamily="2" charset="-122"/>
              </a:rPr>
              <a:t>我</a:t>
            </a:r>
            <a:r>
              <a:rPr lang="zh-CN" altLang="en-US" sz="3600" b="1" i="1" u="sng" dirty="0">
                <a:ea typeface="宋体" pitchFamily="2" charset="-122"/>
              </a:rPr>
              <a:t>要</a:t>
            </a:r>
            <a:r>
              <a:rPr lang="zh-CN" altLang="en-US" sz="3600" dirty="0">
                <a:ea typeface="宋体" pitchFamily="2" charset="-122"/>
              </a:rPr>
              <a:t>升到高云之上。</a:t>
            </a:r>
            <a:r>
              <a:rPr lang="zh-CN" altLang="en-US" sz="3600" b="1" i="1" u="sng" dirty="0">
                <a:ea typeface="宋体" pitchFamily="2" charset="-122"/>
              </a:rPr>
              <a:t>我要</a:t>
            </a:r>
            <a:r>
              <a:rPr lang="zh-CN" altLang="en-US" sz="3600" dirty="0">
                <a:ea typeface="宋体" pitchFamily="2" charset="-122"/>
              </a:rPr>
              <a:t>与至上者同等。</a:t>
            </a:r>
          </a:p>
          <a:p>
            <a:pPr eaLnBrk="1" hangingPunct="1"/>
            <a:endParaRPr lang="en-US" altLang="zh-CN" sz="2800"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4</a:t>
            </a:fld>
            <a:endParaRPr lang="en-US" altLang="en-US" sz="1400" smtClean="0"/>
          </a:p>
        </p:txBody>
      </p:sp>
    </p:spTree>
    <p:extLst>
      <p:ext uri="{BB962C8B-B14F-4D97-AF65-F5344CB8AC3E}">
        <p14:creationId xmlns:p14="http://schemas.microsoft.com/office/powerpoint/2010/main" val="9319369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smtClean="0">
                <a:solidFill>
                  <a:schemeClr val="tx1"/>
                </a:solidFill>
                <a:ea typeface="宋体" pitchFamily="2" charset="-122"/>
              </a:rPr>
              <a:t>神的终极心意</a:t>
            </a:r>
            <a:endParaRPr lang="zh-CN" altLang="en-US" b="1" dirty="0">
              <a:solidFill>
                <a:schemeClr val="tx1"/>
              </a:solidFill>
              <a:ea typeface="宋体" pitchFamily="2" charset="-122"/>
            </a:endParaRPr>
          </a:p>
        </p:txBody>
      </p:sp>
      <p:sp>
        <p:nvSpPr>
          <p:cNvPr id="2052" name="Rectangle 1027"/>
          <p:cNvSpPr>
            <a:spLocks noGrp="1" noChangeArrowheads="1"/>
          </p:cNvSpPr>
          <p:nvPr>
            <p:ph idx="1"/>
          </p:nvPr>
        </p:nvSpPr>
        <p:spPr>
          <a:xfrm>
            <a:off x="685800" y="1295400"/>
            <a:ext cx="7772400" cy="4724400"/>
          </a:xfrm>
          <a:noFill/>
        </p:spPr>
        <p:txBody>
          <a:bodyPr/>
          <a:lstStyle/>
          <a:p>
            <a:pPr eaLnBrk="1" hangingPunct="1"/>
            <a:endParaRPr lang="en-US" altLang="zh-CN" sz="2800" dirty="0" smtClean="0">
              <a:ea typeface="宋体" pitchFamily="2" charset="-122"/>
            </a:endParaRPr>
          </a:p>
          <a:p>
            <a:pPr eaLnBrk="1" hangingPunct="1">
              <a:lnSpc>
                <a:spcPct val="150000"/>
              </a:lnSpc>
            </a:pPr>
            <a:r>
              <a:rPr lang="en-US" altLang="zh-CN" sz="3600" dirty="0" smtClean="0">
                <a:ea typeface="宋体" pitchFamily="2" charset="-122"/>
              </a:rPr>
              <a:t>1:10 </a:t>
            </a:r>
            <a:r>
              <a:rPr lang="zh-CN" altLang="en-US" sz="3600" dirty="0">
                <a:ea typeface="宋体" pitchFamily="2" charset="-122"/>
              </a:rPr>
              <a:t>要照所安排的，在日期满足的时候，使天上地上一切所有的，都在基督里同归于一</a:t>
            </a:r>
            <a:r>
              <a:rPr lang="zh-CN" altLang="en-US" sz="3600" dirty="0" smtClean="0">
                <a:ea typeface="宋体" pitchFamily="2" charset="-122"/>
              </a:rPr>
              <a:t>。</a:t>
            </a:r>
            <a:endParaRPr lang="en-US" altLang="zh-CN" sz="3600" dirty="0" smtClean="0">
              <a:ea typeface="宋体" pitchFamily="2" charset="-122"/>
            </a:endParaRPr>
          </a:p>
          <a:p>
            <a:pPr eaLnBrk="1" hangingPunct="1"/>
            <a:endParaRPr lang="en-US" altLang="zh-CN" sz="2800"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5</a:t>
            </a:fld>
            <a:endParaRPr lang="en-US" altLang="en-US" sz="1400" smtClean="0"/>
          </a:p>
        </p:txBody>
      </p:sp>
    </p:spTree>
    <p:extLst>
      <p:ext uri="{BB962C8B-B14F-4D97-AF65-F5344CB8AC3E}">
        <p14:creationId xmlns:p14="http://schemas.microsoft.com/office/powerpoint/2010/main" val="1918615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a:solidFill>
                  <a:schemeClr val="tx1"/>
                </a:solidFill>
                <a:ea typeface="宋体" pitchFamily="2" charset="-122"/>
              </a:rPr>
              <a:t>真知道他</a:t>
            </a:r>
            <a:endParaRPr lang="en-US" altLang="en-US" b="1" dirty="0" smtClean="0">
              <a:solidFill>
                <a:schemeClr val="tx1"/>
              </a:solidFill>
              <a:ea typeface="宋体" pitchFamily="2" charset="-122"/>
            </a:endParaRPr>
          </a:p>
        </p:txBody>
      </p:sp>
      <p:sp>
        <p:nvSpPr>
          <p:cNvPr id="2052" name="Rectangle 1027"/>
          <p:cNvSpPr>
            <a:spLocks noGrp="1" noChangeArrowheads="1"/>
          </p:cNvSpPr>
          <p:nvPr>
            <p:ph idx="1"/>
          </p:nvPr>
        </p:nvSpPr>
        <p:spPr>
          <a:xfrm>
            <a:off x="685800" y="1295400"/>
            <a:ext cx="7772400" cy="4724400"/>
          </a:xfrm>
          <a:noFill/>
        </p:spPr>
        <p:txBody>
          <a:bodyPr/>
          <a:lstStyle/>
          <a:p>
            <a:pPr eaLnBrk="1" hangingPunct="1">
              <a:lnSpc>
                <a:spcPct val="150000"/>
              </a:lnSpc>
            </a:pPr>
            <a:r>
              <a:rPr lang="en-US" altLang="zh-CN" sz="2400" dirty="0">
                <a:ea typeface="宋体" pitchFamily="2" charset="-122"/>
              </a:rPr>
              <a:t>1:17 </a:t>
            </a:r>
            <a:r>
              <a:rPr lang="zh-CN" altLang="en-US" sz="2400" dirty="0">
                <a:ea typeface="宋体" pitchFamily="2" charset="-122"/>
              </a:rPr>
              <a:t>求我们主耶稣基督的神，荣耀的父，将那赐人智慧和启示的灵，赏给你们，使你们</a:t>
            </a:r>
            <a:r>
              <a:rPr lang="zh-CN" altLang="en-US" sz="2400" b="1" i="1" u="sng" dirty="0">
                <a:ea typeface="宋体" pitchFamily="2" charset="-122"/>
              </a:rPr>
              <a:t>真知道他</a:t>
            </a:r>
            <a:r>
              <a:rPr lang="zh-CN" altLang="en-US" sz="2400" dirty="0" smtClean="0">
                <a:ea typeface="宋体" pitchFamily="2" charset="-122"/>
              </a:rPr>
              <a:t>。</a:t>
            </a:r>
            <a:r>
              <a:rPr lang="en-US" altLang="zh-CN" sz="2400" dirty="0">
                <a:ea typeface="宋体" pitchFamily="2" charset="-122"/>
              </a:rPr>
              <a:t>1:18 </a:t>
            </a:r>
            <a:r>
              <a:rPr lang="zh-CN" altLang="en-US" sz="2400" dirty="0">
                <a:ea typeface="宋体" pitchFamily="2" charset="-122"/>
              </a:rPr>
              <a:t>并且照明你们心中的眼睛，使你们</a:t>
            </a:r>
            <a:r>
              <a:rPr lang="zh-CN" altLang="en-US" sz="2400" b="1" i="1" u="sng" dirty="0">
                <a:ea typeface="宋体" pitchFamily="2" charset="-122"/>
              </a:rPr>
              <a:t>知道</a:t>
            </a:r>
            <a:r>
              <a:rPr lang="zh-CN" altLang="en-US" sz="2400" dirty="0">
                <a:ea typeface="宋体" pitchFamily="2" charset="-122"/>
              </a:rPr>
              <a:t>他的</a:t>
            </a:r>
            <a:r>
              <a:rPr lang="zh-CN" altLang="en-US" sz="2400" b="1" i="1" u="sng" dirty="0">
                <a:ea typeface="宋体" pitchFamily="2" charset="-122"/>
              </a:rPr>
              <a:t>恩召有何等指望</a:t>
            </a:r>
            <a:r>
              <a:rPr lang="zh-CN" altLang="en-US" sz="2400" dirty="0">
                <a:ea typeface="宋体" pitchFamily="2" charset="-122"/>
              </a:rPr>
              <a:t>。他在圣徒中得的基业，有</a:t>
            </a:r>
            <a:r>
              <a:rPr lang="zh-CN" altLang="en-US" sz="2400" b="1" i="1" u="sng" dirty="0">
                <a:ea typeface="宋体" pitchFamily="2" charset="-122"/>
              </a:rPr>
              <a:t>何等丰盛的荣耀</a:t>
            </a:r>
            <a:r>
              <a:rPr lang="zh-CN" altLang="en-US" sz="2400" dirty="0" smtClean="0">
                <a:ea typeface="宋体" pitchFamily="2" charset="-122"/>
              </a:rPr>
              <a:t>。</a:t>
            </a:r>
            <a:r>
              <a:rPr lang="en-US" altLang="zh-CN" sz="2400" dirty="0">
                <a:ea typeface="宋体" pitchFamily="2" charset="-122"/>
              </a:rPr>
              <a:t>1:19</a:t>
            </a:r>
            <a:r>
              <a:rPr lang="zh-CN" altLang="en-US" sz="2400" b="1" i="1" u="sng" dirty="0">
                <a:ea typeface="宋体" pitchFamily="2" charset="-122"/>
              </a:rPr>
              <a:t>并知道</a:t>
            </a:r>
            <a:r>
              <a:rPr lang="zh-CN" altLang="en-US" sz="2400" dirty="0">
                <a:ea typeface="宋体" pitchFamily="2" charset="-122"/>
              </a:rPr>
              <a:t>他向我们这信的人所显的</a:t>
            </a:r>
            <a:r>
              <a:rPr lang="zh-CN" altLang="en-US" sz="2400" b="1" i="1" u="sng" dirty="0">
                <a:ea typeface="宋体" pitchFamily="2" charset="-122"/>
              </a:rPr>
              <a:t>能力</a:t>
            </a:r>
            <a:r>
              <a:rPr lang="zh-CN" altLang="en-US" sz="2400" dirty="0">
                <a:ea typeface="宋体" pitchFamily="2" charset="-122"/>
              </a:rPr>
              <a:t>，是何等</a:t>
            </a:r>
            <a:r>
              <a:rPr lang="zh-CN" altLang="en-US" sz="2400" b="1" i="1" u="sng" dirty="0">
                <a:ea typeface="宋体" pitchFamily="2" charset="-122"/>
              </a:rPr>
              <a:t>浩大</a:t>
            </a:r>
            <a:r>
              <a:rPr lang="zh-CN" altLang="en-US" sz="2400" dirty="0">
                <a:ea typeface="宋体" pitchFamily="2" charset="-122"/>
              </a:rPr>
              <a:t>，</a:t>
            </a:r>
            <a:r>
              <a:rPr lang="en-US" altLang="zh-CN" sz="2400" dirty="0">
                <a:ea typeface="宋体" pitchFamily="2" charset="-122"/>
              </a:rPr>
              <a:t>1:20</a:t>
            </a:r>
            <a:r>
              <a:rPr lang="zh-CN" altLang="en-US" sz="2400" dirty="0">
                <a:ea typeface="宋体" pitchFamily="2" charset="-122"/>
              </a:rPr>
              <a:t>就是照他在基督身上，所运行的大能大力，使他从死里复活，叫他在天上坐在自己的右边，</a:t>
            </a:r>
            <a:r>
              <a:rPr lang="en-US" altLang="zh-CN" sz="2400" dirty="0">
                <a:ea typeface="宋体" pitchFamily="2" charset="-122"/>
              </a:rPr>
              <a:t>1:21</a:t>
            </a:r>
            <a:r>
              <a:rPr lang="zh-CN" altLang="en-US" sz="2400" dirty="0">
                <a:ea typeface="宋体" pitchFamily="2" charset="-122"/>
              </a:rPr>
              <a:t>远超过一切执政的，掌权的，有能的，主治的，和一切有名的。不但是今世的，连来世的也都超过了。</a:t>
            </a:r>
          </a:p>
          <a:p>
            <a:pPr eaLnBrk="1" hangingPunct="1"/>
            <a:endParaRPr lang="zh-CN" altLang="en-US" sz="2800" dirty="0">
              <a:ea typeface="宋体" pitchFamily="2" charset="-122"/>
            </a:endParaRPr>
          </a:p>
          <a:p>
            <a:pPr eaLnBrk="1" hangingPunct="1"/>
            <a:endParaRPr lang="en-US" altLang="zh-CN" sz="2800" dirty="0" smtClean="0">
              <a:ea typeface="宋体" pitchFamily="2" charset="-122"/>
            </a:endParaRPr>
          </a:p>
          <a:p>
            <a:pPr eaLnBrk="1" hangingPunct="1"/>
            <a:endParaRPr lang="en-US" altLang="zh-CN" sz="2800" dirty="0">
              <a:ea typeface="宋体" pitchFamily="2" charset="-122"/>
            </a:endParaRPr>
          </a:p>
          <a:p>
            <a:pPr eaLnBrk="1" hangingPunct="1"/>
            <a:r>
              <a:rPr lang="zh-CN" altLang="en-US" sz="2800" dirty="0">
                <a:ea typeface="宋体" pitchFamily="2" charset="-122"/>
              </a:rPr>
              <a:t>智慧和启示的</a:t>
            </a:r>
            <a:r>
              <a:rPr lang="zh-CN" altLang="en-US" sz="2800" dirty="0" smtClean="0">
                <a:ea typeface="宋体" pitchFamily="2" charset="-122"/>
              </a:rPr>
              <a:t>灵</a:t>
            </a:r>
            <a:endParaRPr lang="en-US" altLang="zh-CN" sz="2800" dirty="0" smtClean="0">
              <a:ea typeface="宋体" pitchFamily="2" charset="-122"/>
            </a:endParaRPr>
          </a:p>
          <a:p>
            <a:pPr eaLnBrk="1" hangingPunct="1"/>
            <a:r>
              <a:rPr lang="zh-CN" altLang="en-US" sz="2800" dirty="0">
                <a:ea typeface="宋体" pitchFamily="2" charset="-122"/>
              </a:rPr>
              <a:t>真知道他</a:t>
            </a:r>
            <a:endParaRPr lang="en-US" altLang="en-US" dirty="0" smtClean="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6</a:t>
            </a:fld>
            <a:endParaRPr lang="en-US" altLang="en-US" sz="1400" dirty="0" smtClean="0"/>
          </a:p>
        </p:txBody>
      </p:sp>
    </p:spTree>
    <p:extLst>
      <p:ext uri="{BB962C8B-B14F-4D97-AF65-F5344CB8AC3E}">
        <p14:creationId xmlns:p14="http://schemas.microsoft.com/office/powerpoint/2010/main" val="37915128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smtClean="0">
                <a:solidFill>
                  <a:schemeClr val="tx1"/>
                </a:solidFill>
                <a:ea typeface="宋体" pitchFamily="2" charset="-122"/>
              </a:rPr>
              <a:t>教会</a:t>
            </a:r>
            <a:endParaRPr lang="zh-CN" altLang="en-US" b="1" dirty="0">
              <a:solidFill>
                <a:schemeClr val="tx1"/>
              </a:solidFill>
              <a:ea typeface="宋体" pitchFamily="2" charset="-122"/>
            </a:endParaRPr>
          </a:p>
        </p:txBody>
      </p:sp>
      <p:sp>
        <p:nvSpPr>
          <p:cNvPr id="2052" name="Rectangle 1027"/>
          <p:cNvSpPr>
            <a:spLocks noGrp="1" noChangeArrowheads="1"/>
          </p:cNvSpPr>
          <p:nvPr>
            <p:ph idx="1"/>
          </p:nvPr>
        </p:nvSpPr>
        <p:spPr>
          <a:xfrm>
            <a:off x="685800" y="1295400"/>
            <a:ext cx="7772400" cy="4724400"/>
          </a:xfrm>
          <a:noFill/>
        </p:spPr>
        <p:txBody>
          <a:bodyPr/>
          <a:lstStyle/>
          <a:p>
            <a:pPr eaLnBrk="1" hangingPunct="1"/>
            <a:r>
              <a:rPr lang="en-US" altLang="zh-CN" sz="2800" dirty="0">
                <a:ea typeface="宋体" pitchFamily="2" charset="-122"/>
              </a:rPr>
              <a:t>1:22 </a:t>
            </a:r>
            <a:r>
              <a:rPr lang="zh-CN" altLang="en-US" sz="2800" dirty="0">
                <a:ea typeface="宋体" pitchFamily="2" charset="-122"/>
              </a:rPr>
              <a:t>又将万有服在他的脚下，使他为教会作万有之首</a:t>
            </a:r>
            <a:r>
              <a:rPr lang="zh-CN" altLang="en-US" sz="2800" dirty="0" smtClean="0">
                <a:ea typeface="宋体" pitchFamily="2" charset="-122"/>
              </a:rPr>
              <a:t>。</a:t>
            </a:r>
            <a:r>
              <a:rPr lang="en-US" altLang="zh-CN" sz="2800" dirty="0">
                <a:ea typeface="宋体" pitchFamily="2" charset="-122"/>
              </a:rPr>
              <a:t>1:23 </a:t>
            </a:r>
            <a:r>
              <a:rPr lang="zh-CN" altLang="en-US" sz="2800" dirty="0">
                <a:ea typeface="宋体" pitchFamily="2" charset="-122"/>
              </a:rPr>
              <a:t>教会是他的身体，是那充满万有者所充满的。</a:t>
            </a:r>
            <a:endParaRPr lang="en-US" altLang="zh-CN" sz="2800" dirty="0" smtClean="0">
              <a:ea typeface="宋体" pitchFamily="2" charset="-122"/>
            </a:endParaRPr>
          </a:p>
          <a:p>
            <a:pPr eaLnBrk="1" hangingPunct="1"/>
            <a:endParaRPr lang="en-US" altLang="zh-CN" sz="2800" dirty="0">
              <a:ea typeface="宋体" pitchFamily="2" charset="-122"/>
            </a:endParaRPr>
          </a:p>
          <a:p>
            <a:pPr eaLnBrk="1" hangingPunct="1"/>
            <a:r>
              <a:rPr lang="zh-CN" altLang="en-US" sz="2800" dirty="0">
                <a:ea typeface="宋体" pitchFamily="2" charset="-122"/>
              </a:rPr>
              <a:t>教</a:t>
            </a:r>
            <a:r>
              <a:rPr lang="zh-CN" altLang="en-US" sz="2800" dirty="0" smtClean="0">
                <a:ea typeface="宋体" pitchFamily="2" charset="-122"/>
              </a:rPr>
              <a:t>会</a:t>
            </a:r>
            <a:endParaRPr lang="en-US" altLang="zh-CN" sz="2800" dirty="0" smtClean="0">
              <a:ea typeface="宋体" pitchFamily="2" charset="-122"/>
            </a:endParaRPr>
          </a:p>
          <a:p>
            <a:pPr eaLnBrk="1" hangingPunct="1"/>
            <a:r>
              <a:rPr lang="zh-CN" altLang="en-US" sz="2800" dirty="0" smtClean="0">
                <a:ea typeface="宋体" pitchFamily="2" charset="-122"/>
              </a:rPr>
              <a:t>基督的身体</a:t>
            </a:r>
            <a:endParaRPr lang="en-US" altLang="zh-CN" sz="2800" dirty="0" smtClean="0">
              <a:ea typeface="宋体" pitchFamily="2" charset="-122"/>
            </a:endParaRPr>
          </a:p>
          <a:p>
            <a:pPr eaLnBrk="1" hangingPunct="1"/>
            <a:r>
              <a:rPr lang="zh-CN" altLang="en-US" sz="2800" dirty="0">
                <a:ea typeface="宋体" pitchFamily="2" charset="-122"/>
              </a:rPr>
              <a:t>充满</a:t>
            </a:r>
            <a:endParaRPr lang="en-US" altLang="en-US" sz="2800" dirty="0" smtClean="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7</a:t>
            </a:fld>
            <a:endParaRPr lang="en-US" altLang="en-US" sz="1400" smtClean="0"/>
          </a:p>
        </p:txBody>
      </p:sp>
    </p:spTree>
    <p:extLst>
      <p:ext uri="{BB962C8B-B14F-4D97-AF65-F5344CB8AC3E}">
        <p14:creationId xmlns:p14="http://schemas.microsoft.com/office/powerpoint/2010/main" val="21312273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a:solidFill>
                  <a:schemeClr val="tx1"/>
                </a:solidFill>
                <a:ea typeface="宋体" pitchFamily="2" charset="-122"/>
              </a:rPr>
              <a:t>基督的身</a:t>
            </a:r>
            <a:r>
              <a:rPr lang="zh-CN" altLang="en-US" b="1" dirty="0" smtClean="0">
                <a:solidFill>
                  <a:schemeClr val="tx1"/>
                </a:solidFill>
                <a:ea typeface="宋体" pitchFamily="2" charset="-122"/>
              </a:rPr>
              <a:t>体</a:t>
            </a:r>
            <a:endParaRPr lang="zh-CN" altLang="en-US" b="1" dirty="0">
              <a:solidFill>
                <a:schemeClr val="tx1"/>
              </a:solidFill>
              <a:ea typeface="宋体" pitchFamily="2" charset="-122"/>
            </a:endParaRPr>
          </a:p>
        </p:txBody>
      </p:sp>
      <p:sp>
        <p:nvSpPr>
          <p:cNvPr id="2052" name="Rectangle 1027"/>
          <p:cNvSpPr>
            <a:spLocks noGrp="1" noChangeArrowheads="1"/>
          </p:cNvSpPr>
          <p:nvPr>
            <p:ph idx="1"/>
          </p:nvPr>
        </p:nvSpPr>
        <p:spPr>
          <a:xfrm>
            <a:off x="685800" y="1524000"/>
            <a:ext cx="7772400" cy="4495800"/>
          </a:xfrm>
          <a:noFill/>
        </p:spPr>
        <p:txBody>
          <a:bodyPr/>
          <a:lstStyle/>
          <a:p>
            <a:pPr eaLnBrk="1" hangingPunct="1"/>
            <a:r>
              <a:rPr lang="zh-CN" altLang="en-US" sz="2800" dirty="0">
                <a:ea typeface="宋体" pitchFamily="2" charset="-122"/>
              </a:rPr>
              <a:t>惟用爱心说诚实话，凡事长进，连于元首基督。全身都靠他联络得合式，百节各按各职，照着各体的功用，彼此相助，便叫身体渐渐增长，在爱中建立自己</a:t>
            </a:r>
            <a:r>
              <a:rPr lang="zh-CN" altLang="en-US" sz="2800" dirty="0" smtClean="0">
                <a:ea typeface="宋体" pitchFamily="2" charset="-122"/>
              </a:rPr>
              <a:t>。（以</a:t>
            </a:r>
            <a:r>
              <a:rPr lang="zh-CN" altLang="en-US" sz="2800" dirty="0">
                <a:ea typeface="宋体" pitchFamily="2" charset="-122"/>
              </a:rPr>
              <a:t>弗所书</a:t>
            </a:r>
            <a:r>
              <a:rPr lang="en-US" altLang="zh-CN" sz="2800" dirty="0">
                <a:ea typeface="宋体" pitchFamily="2" charset="-122"/>
              </a:rPr>
              <a:t>4</a:t>
            </a:r>
            <a:r>
              <a:rPr lang="zh-CN" altLang="en-US" sz="2800" dirty="0">
                <a:ea typeface="宋体" pitchFamily="2" charset="-122"/>
              </a:rPr>
              <a:t>：</a:t>
            </a:r>
            <a:r>
              <a:rPr lang="en-US" altLang="zh-CN" sz="2800" dirty="0" smtClean="0">
                <a:ea typeface="宋体" pitchFamily="2" charset="-122"/>
              </a:rPr>
              <a:t>15-16</a:t>
            </a:r>
            <a:r>
              <a:rPr lang="zh-CN" altLang="en-US" sz="2800" dirty="0" smtClean="0">
                <a:ea typeface="宋体" pitchFamily="2" charset="-122"/>
              </a:rPr>
              <a:t>）</a:t>
            </a:r>
            <a:endParaRPr lang="en-US" altLang="zh-CN" sz="2800" dirty="0" smtClean="0">
              <a:ea typeface="宋体" pitchFamily="2" charset="-122"/>
            </a:endParaRPr>
          </a:p>
          <a:p>
            <a:pPr eaLnBrk="1" hangingPunct="1"/>
            <a:r>
              <a:rPr lang="zh-CN" altLang="en-US" sz="2800" dirty="0" smtClean="0">
                <a:ea typeface="宋体" pitchFamily="2" charset="-122"/>
              </a:rPr>
              <a:t>你</a:t>
            </a:r>
            <a:r>
              <a:rPr lang="zh-CN" altLang="en-US" sz="2800" dirty="0">
                <a:ea typeface="宋体" pitchFamily="2" charset="-122"/>
              </a:rPr>
              <a:t>们来到主面前，也就像</a:t>
            </a:r>
            <a:r>
              <a:rPr lang="zh-CN" altLang="en-US" sz="2800" b="1" i="1" dirty="0">
                <a:ea typeface="宋体" pitchFamily="2" charset="-122"/>
              </a:rPr>
              <a:t>活石</a:t>
            </a:r>
            <a:r>
              <a:rPr lang="zh-CN" altLang="en-US" sz="2800" dirty="0">
                <a:ea typeface="宋体" pitchFamily="2" charset="-122"/>
              </a:rPr>
              <a:t>，被建造成为</a:t>
            </a:r>
            <a:r>
              <a:rPr lang="zh-CN" altLang="en-US" sz="2800" b="1" i="1" dirty="0">
                <a:ea typeface="宋体" pitchFamily="2" charset="-122"/>
              </a:rPr>
              <a:t>灵宫</a:t>
            </a:r>
            <a:r>
              <a:rPr lang="zh-CN" altLang="en-US" sz="2800" dirty="0">
                <a:ea typeface="宋体" pitchFamily="2" charset="-122"/>
              </a:rPr>
              <a:t>，作圣洁的祭司，借着耶稣基督奉献神所悦纳的灵祭</a:t>
            </a:r>
            <a:r>
              <a:rPr lang="zh-CN" altLang="en-US" sz="2800" dirty="0" smtClean="0">
                <a:ea typeface="宋体" pitchFamily="2" charset="-122"/>
              </a:rPr>
              <a:t>。（彼得前书</a:t>
            </a:r>
            <a:r>
              <a:rPr lang="en-US" altLang="zh-CN" sz="2800" dirty="0" smtClean="0">
                <a:ea typeface="宋体" pitchFamily="2" charset="-122"/>
              </a:rPr>
              <a:t>2</a:t>
            </a:r>
            <a:r>
              <a:rPr lang="zh-CN" altLang="en-US" sz="2800" dirty="0" smtClean="0">
                <a:ea typeface="宋体" pitchFamily="2" charset="-122"/>
              </a:rPr>
              <a:t>：</a:t>
            </a:r>
            <a:r>
              <a:rPr lang="en-US" altLang="zh-CN" sz="2800" dirty="0" smtClean="0">
                <a:ea typeface="宋体" pitchFamily="2" charset="-122"/>
              </a:rPr>
              <a:t>5</a:t>
            </a:r>
            <a:r>
              <a:rPr lang="zh-CN" altLang="en-US" sz="2800" dirty="0" smtClean="0">
                <a:ea typeface="宋体" pitchFamily="2" charset="-122"/>
              </a:rPr>
              <a:t>）</a:t>
            </a:r>
            <a:endParaRPr lang="zh-CN" altLang="en-US" sz="2800"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8</a:t>
            </a:fld>
            <a:endParaRPr lang="en-US" altLang="en-US" sz="1400" smtClean="0"/>
          </a:p>
        </p:txBody>
      </p:sp>
    </p:spTree>
    <p:extLst>
      <p:ext uri="{BB962C8B-B14F-4D97-AF65-F5344CB8AC3E}">
        <p14:creationId xmlns:p14="http://schemas.microsoft.com/office/powerpoint/2010/main" val="18980405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smtClean="0">
                <a:solidFill>
                  <a:schemeClr val="tx1"/>
                </a:solidFill>
                <a:ea typeface="宋体" pitchFamily="2" charset="-122"/>
              </a:rPr>
              <a:t>教会</a:t>
            </a:r>
            <a:endParaRPr lang="zh-CN" altLang="en-US" b="1" dirty="0">
              <a:solidFill>
                <a:schemeClr val="tx1"/>
              </a:solidFill>
              <a:ea typeface="宋体" pitchFamily="2" charset="-122"/>
            </a:endParaRPr>
          </a:p>
        </p:txBody>
      </p:sp>
      <p:sp>
        <p:nvSpPr>
          <p:cNvPr id="2052" name="Rectangle 1027"/>
          <p:cNvSpPr>
            <a:spLocks noGrp="1" noChangeArrowheads="1"/>
          </p:cNvSpPr>
          <p:nvPr>
            <p:ph idx="1"/>
          </p:nvPr>
        </p:nvSpPr>
        <p:spPr>
          <a:xfrm>
            <a:off x="685800" y="1295400"/>
            <a:ext cx="7772400" cy="4724400"/>
          </a:xfrm>
          <a:noFill/>
        </p:spPr>
        <p:txBody>
          <a:bodyPr/>
          <a:lstStyle/>
          <a:p>
            <a:pPr eaLnBrk="1" hangingPunct="1"/>
            <a:r>
              <a:rPr lang="en-US" altLang="zh-CN" sz="2800" dirty="0">
                <a:ea typeface="宋体" pitchFamily="2" charset="-122"/>
              </a:rPr>
              <a:t>1:22 </a:t>
            </a:r>
            <a:r>
              <a:rPr lang="zh-CN" altLang="en-US" sz="2800" dirty="0">
                <a:ea typeface="宋体" pitchFamily="2" charset="-122"/>
              </a:rPr>
              <a:t>又将万有服在他的脚下，使他为教会作万有之首</a:t>
            </a:r>
            <a:r>
              <a:rPr lang="zh-CN" altLang="en-US" sz="2800" dirty="0" smtClean="0">
                <a:ea typeface="宋体" pitchFamily="2" charset="-122"/>
              </a:rPr>
              <a:t>。</a:t>
            </a:r>
            <a:r>
              <a:rPr lang="en-US" altLang="zh-CN" sz="2800" dirty="0">
                <a:ea typeface="宋体" pitchFamily="2" charset="-122"/>
              </a:rPr>
              <a:t>1:23 </a:t>
            </a:r>
            <a:r>
              <a:rPr lang="zh-CN" altLang="en-US" sz="2800" dirty="0">
                <a:ea typeface="宋体" pitchFamily="2" charset="-122"/>
              </a:rPr>
              <a:t>教会是他的身体，是那充满万有者所充满的。</a:t>
            </a:r>
            <a:endParaRPr lang="en-US" altLang="zh-CN" sz="2800" dirty="0" smtClean="0">
              <a:ea typeface="宋体" pitchFamily="2" charset="-122"/>
            </a:endParaRPr>
          </a:p>
          <a:p>
            <a:pPr eaLnBrk="1" hangingPunct="1"/>
            <a:endParaRPr lang="en-US" altLang="zh-CN" sz="2800" dirty="0">
              <a:ea typeface="宋体" pitchFamily="2" charset="-122"/>
            </a:endParaRPr>
          </a:p>
          <a:p>
            <a:pPr eaLnBrk="1" hangingPunct="1"/>
            <a:r>
              <a:rPr lang="zh-CN" altLang="en-US" sz="2800" dirty="0">
                <a:ea typeface="宋体" pitchFamily="2" charset="-122"/>
              </a:rPr>
              <a:t>教</a:t>
            </a:r>
            <a:r>
              <a:rPr lang="zh-CN" altLang="en-US" sz="2800" dirty="0" smtClean="0">
                <a:ea typeface="宋体" pitchFamily="2" charset="-122"/>
              </a:rPr>
              <a:t>会</a:t>
            </a:r>
            <a:endParaRPr lang="en-US" altLang="zh-CN" sz="2800" dirty="0" smtClean="0">
              <a:ea typeface="宋体" pitchFamily="2" charset="-122"/>
            </a:endParaRPr>
          </a:p>
          <a:p>
            <a:pPr eaLnBrk="1" hangingPunct="1"/>
            <a:r>
              <a:rPr lang="zh-CN" altLang="en-US" sz="2800" dirty="0" smtClean="0">
                <a:ea typeface="宋体" pitchFamily="2" charset="-122"/>
              </a:rPr>
              <a:t>基督的身体</a:t>
            </a:r>
            <a:endParaRPr lang="en-US" altLang="zh-CN" sz="2800" dirty="0" smtClean="0">
              <a:ea typeface="宋体" pitchFamily="2" charset="-122"/>
            </a:endParaRPr>
          </a:p>
          <a:p>
            <a:pPr eaLnBrk="1" hangingPunct="1"/>
            <a:r>
              <a:rPr lang="zh-CN" altLang="en-US" sz="2800" dirty="0">
                <a:ea typeface="宋体" pitchFamily="2" charset="-122"/>
              </a:rPr>
              <a:t>充满</a:t>
            </a:r>
            <a:endParaRPr lang="en-US" altLang="en-US" sz="2800" dirty="0" smtClean="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9</a:t>
            </a:fld>
            <a:endParaRPr lang="en-US" altLang="en-US" sz="1400" smtClean="0"/>
          </a:p>
        </p:txBody>
      </p:sp>
    </p:spTree>
    <p:extLst>
      <p:ext uri="{BB962C8B-B14F-4D97-AF65-F5344CB8AC3E}">
        <p14:creationId xmlns:p14="http://schemas.microsoft.com/office/powerpoint/2010/main" val="1713064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a:solidFill>
                  <a:schemeClr val="tx1"/>
                </a:solidFill>
                <a:ea typeface="宋体" pitchFamily="2" charset="-122"/>
              </a:rPr>
              <a:t>充满</a:t>
            </a:r>
          </a:p>
        </p:txBody>
      </p:sp>
      <p:sp>
        <p:nvSpPr>
          <p:cNvPr id="2052" name="Rectangle 1027"/>
          <p:cNvSpPr>
            <a:spLocks noGrp="1" noChangeArrowheads="1"/>
          </p:cNvSpPr>
          <p:nvPr>
            <p:ph idx="1"/>
          </p:nvPr>
        </p:nvSpPr>
        <p:spPr>
          <a:xfrm>
            <a:off x="685800" y="1295400"/>
            <a:ext cx="7772400" cy="4724400"/>
          </a:xfrm>
          <a:noFill/>
        </p:spPr>
        <p:txBody>
          <a:bodyPr/>
          <a:lstStyle/>
          <a:p>
            <a:pPr eaLnBrk="1" hangingPunct="1"/>
            <a:r>
              <a:rPr lang="en-US" altLang="zh-CN" sz="2800" dirty="0" smtClean="0">
                <a:ea typeface="宋体" pitchFamily="2" charset="-122"/>
              </a:rPr>
              <a:t>1:23 </a:t>
            </a:r>
            <a:r>
              <a:rPr lang="zh-CN" altLang="en-US" sz="2800" dirty="0">
                <a:ea typeface="宋体" pitchFamily="2" charset="-122"/>
              </a:rPr>
              <a:t>教会是他的身体，是那充满万有者所充满的</a:t>
            </a:r>
            <a:r>
              <a:rPr lang="zh-CN" altLang="en-US" sz="2800" dirty="0" smtClean="0">
                <a:ea typeface="宋体" pitchFamily="2" charset="-122"/>
              </a:rPr>
              <a:t>。</a:t>
            </a:r>
            <a:endParaRPr lang="en-US" altLang="zh-CN" sz="2800" dirty="0" smtClean="0">
              <a:ea typeface="宋体" pitchFamily="2" charset="-122"/>
            </a:endParaRPr>
          </a:p>
          <a:p>
            <a:pPr eaLnBrk="1" hangingPunct="1"/>
            <a:r>
              <a:rPr lang="zh-CN" altLang="en-US" sz="2800" dirty="0" smtClean="0">
                <a:ea typeface="宋体" pitchFamily="2" charset="-122"/>
              </a:rPr>
              <a:t>（</a:t>
            </a:r>
            <a:r>
              <a:rPr lang="en-US" altLang="zh-CN" sz="2800" dirty="0" smtClean="0">
                <a:ea typeface="宋体" pitchFamily="2" charset="-122"/>
              </a:rPr>
              <a:t>Church</a:t>
            </a:r>
            <a:r>
              <a:rPr lang="zh-CN" altLang="en-US" sz="2800" dirty="0" smtClean="0">
                <a:ea typeface="宋体" pitchFamily="2" charset="-122"/>
              </a:rPr>
              <a:t>）</a:t>
            </a:r>
            <a:r>
              <a:rPr lang="en-US" altLang="zh-CN" sz="2800" dirty="0" smtClean="0">
                <a:ea typeface="宋体" pitchFamily="2" charset="-122"/>
              </a:rPr>
              <a:t>Which </a:t>
            </a:r>
            <a:r>
              <a:rPr lang="en-US" altLang="zh-CN" sz="2800" dirty="0">
                <a:ea typeface="宋体" pitchFamily="2" charset="-122"/>
              </a:rPr>
              <a:t>is his body, the </a:t>
            </a:r>
            <a:r>
              <a:rPr lang="en-US" altLang="zh-CN" sz="2800" dirty="0" smtClean="0">
                <a:ea typeface="宋体" pitchFamily="2" charset="-122"/>
              </a:rPr>
              <a:t>fullness </a:t>
            </a:r>
            <a:r>
              <a:rPr lang="en-US" altLang="zh-CN" sz="2800" dirty="0">
                <a:ea typeface="宋体" pitchFamily="2" charset="-122"/>
              </a:rPr>
              <a:t>of him that </a:t>
            </a:r>
            <a:r>
              <a:rPr lang="en-US" altLang="zh-CN" sz="2800" dirty="0" err="1">
                <a:ea typeface="宋体" pitchFamily="2" charset="-122"/>
              </a:rPr>
              <a:t>filleth</a:t>
            </a:r>
            <a:r>
              <a:rPr lang="en-US" altLang="zh-CN" sz="2800" dirty="0">
                <a:ea typeface="宋体" pitchFamily="2" charset="-122"/>
              </a:rPr>
              <a:t> all in all.</a:t>
            </a:r>
            <a:endParaRPr lang="en-US" altLang="zh-CN" sz="2800" dirty="0" smtClean="0">
              <a:ea typeface="宋体" pitchFamily="2" charset="-122"/>
            </a:endParaRPr>
          </a:p>
          <a:p>
            <a:pPr eaLnBrk="1" hangingPunct="1"/>
            <a:endParaRPr lang="en-US" altLang="zh-CN" sz="2800"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10</a:t>
            </a:fld>
            <a:endParaRPr lang="en-US" altLang="en-US" sz="1400" smtClean="0"/>
          </a:p>
        </p:txBody>
      </p:sp>
    </p:spTree>
    <p:extLst>
      <p:ext uri="{BB962C8B-B14F-4D97-AF65-F5344CB8AC3E}">
        <p14:creationId xmlns:p14="http://schemas.microsoft.com/office/powerpoint/2010/main" val="25161532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a:solidFill>
                  <a:schemeClr val="tx1"/>
                </a:solidFill>
                <a:ea typeface="宋体" pitchFamily="2" charset="-122"/>
              </a:rPr>
              <a:t>充满</a:t>
            </a:r>
          </a:p>
        </p:txBody>
      </p:sp>
      <p:sp>
        <p:nvSpPr>
          <p:cNvPr id="2052" name="Rectangle 1027"/>
          <p:cNvSpPr>
            <a:spLocks noGrp="1" noChangeArrowheads="1"/>
          </p:cNvSpPr>
          <p:nvPr>
            <p:ph idx="1"/>
          </p:nvPr>
        </p:nvSpPr>
        <p:spPr>
          <a:xfrm>
            <a:off x="685800" y="1295400"/>
            <a:ext cx="7772400" cy="4724400"/>
          </a:xfrm>
          <a:noFill/>
        </p:spPr>
        <p:txBody>
          <a:bodyPr/>
          <a:lstStyle/>
          <a:p>
            <a:pPr eaLnBrk="1" hangingPunct="1"/>
            <a:r>
              <a:rPr lang="zh-CN" altLang="en-US" sz="2800" b="1" i="1" dirty="0" smtClean="0">
                <a:ea typeface="宋体" pitchFamily="2" charset="-122"/>
              </a:rPr>
              <a:t>耶</a:t>
            </a:r>
            <a:r>
              <a:rPr lang="zh-CN" altLang="en-US" sz="2800" b="1" i="1" dirty="0">
                <a:ea typeface="宋体" pitchFamily="2" charset="-122"/>
              </a:rPr>
              <a:t>和华的眼目遍察全地</a:t>
            </a:r>
            <a:r>
              <a:rPr lang="zh-CN" altLang="en-US" sz="2800" dirty="0">
                <a:ea typeface="宋体" pitchFamily="2" charset="-122"/>
              </a:rPr>
              <a:t>，要显大能帮助向他心存诚实的人</a:t>
            </a:r>
            <a:r>
              <a:rPr lang="zh-CN" altLang="en-US" sz="2800" dirty="0" smtClean="0">
                <a:ea typeface="宋体" pitchFamily="2" charset="-122"/>
              </a:rPr>
              <a:t>。（历代志下</a:t>
            </a:r>
            <a:r>
              <a:rPr lang="en-US" altLang="zh-CN" sz="2800" dirty="0" smtClean="0">
                <a:ea typeface="宋体" pitchFamily="2" charset="-122"/>
              </a:rPr>
              <a:t>16</a:t>
            </a:r>
            <a:r>
              <a:rPr lang="zh-CN" altLang="en-US" sz="2800" dirty="0" smtClean="0">
                <a:ea typeface="宋体" pitchFamily="2" charset="-122"/>
              </a:rPr>
              <a:t>：</a:t>
            </a:r>
            <a:r>
              <a:rPr lang="en-US" altLang="zh-CN" sz="2800" dirty="0" smtClean="0">
                <a:ea typeface="宋体" pitchFamily="2" charset="-122"/>
              </a:rPr>
              <a:t>9</a:t>
            </a:r>
            <a:r>
              <a:rPr lang="zh-CN" altLang="en-US" sz="2800" dirty="0" smtClean="0">
                <a:ea typeface="宋体" pitchFamily="2" charset="-122"/>
              </a:rPr>
              <a:t>）</a:t>
            </a:r>
            <a:endParaRPr lang="zh-CN" altLang="en-US" sz="2800" dirty="0">
              <a:ea typeface="宋体" pitchFamily="2" charset="-122"/>
            </a:endParaRPr>
          </a:p>
          <a:p>
            <a:pPr eaLnBrk="1" hangingPunct="1"/>
            <a:r>
              <a:rPr lang="zh-CN" altLang="en-US" sz="2800" b="1" i="1" dirty="0" smtClean="0">
                <a:ea typeface="宋体" pitchFamily="2" charset="-122"/>
              </a:rPr>
              <a:t>耶</a:t>
            </a:r>
            <a:r>
              <a:rPr lang="zh-CN" altLang="en-US" sz="2800" b="1" i="1" dirty="0">
                <a:ea typeface="宋体" pitchFamily="2" charset="-122"/>
              </a:rPr>
              <a:t>和华的眼目，无处不在</a:t>
            </a:r>
            <a:r>
              <a:rPr lang="zh-CN" altLang="en-US" sz="2800" dirty="0">
                <a:ea typeface="宋体" pitchFamily="2" charset="-122"/>
              </a:rPr>
              <a:t>。恶人善人，他都鉴察</a:t>
            </a:r>
            <a:r>
              <a:rPr lang="zh-CN" altLang="en-US" sz="2800" dirty="0" smtClean="0">
                <a:ea typeface="宋体" pitchFamily="2" charset="-122"/>
              </a:rPr>
              <a:t>。（箴言</a:t>
            </a:r>
            <a:r>
              <a:rPr lang="en-US" altLang="zh-CN" sz="2800" dirty="0" smtClean="0">
                <a:ea typeface="宋体" pitchFamily="2" charset="-122"/>
              </a:rPr>
              <a:t>15</a:t>
            </a:r>
            <a:r>
              <a:rPr lang="zh-CN" altLang="en-US" sz="2800" dirty="0" smtClean="0">
                <a:ea typeface="宋体" pitchFamily="2" charset="-122"/>
              </a:rPr>
              <a:t>：</a:t>
            </a:r>
            <a:r>
              <a:rPr lang="en-US" altLang="zh-CN" sz="2800" dirty="0" smtClean="0">
                <a:ea typeface="宋体" pitchFamily="2" charset="-122"/>
              </a:rPr>
              <a:t>3</a:t>
            </a:r>
            <a:r>
              <a:rPr lang="zh-CN" altLang="en-US" sz="2800" dirty="0" smtClean="0">
                <a:ea typeface="宋体" pitchFamily="2" charset="-122"/>
              </a:rPr>
              <a:t>）</a:t>
            </a:r>
            <a:endParaRPr lang="zh-CN" altLang="en-US" sz="2800" dirty="0">
              <a:ea typeface="宋体" pitchFamily="2" charset="-122"/>
            </a:endParaRPr>
          </a:p>
          <a:p>
            <a:pPr eaLnBrk="1" hangingPunct="1"/>
            <a:r>
              <a:rPr lang="zh-CN" altLang="en-US" sz="2800" dirty="0" smtClean="0">
                <a:ea typeface="宋体" pitchFamily="2" charset="-122"/>
              </a:rPr>
              <a:t>耶</a:t>
            </a:r>
            <a:r>
              <a:rPr lang="zh-CN" altLang="en-US" sz="2800" dirty="0">
                <a:ea typeface="宋体" pitchFamily="2" charset="-122"/>
              </a:rPr>
              <a:t>和华说，我岂为近处的神呢？不也为远处的神吗？ </a:t>
            </a:r>
            <a:r>
              <a:rPr lang="en-US" altLang="zh-CN" sz="2800" dirty="0">
                <a:ea typeface="宋体" pitchFamily="2" charset="-122"/>
              </a:rPr>
              <a:t>23:24 </a:t>
            </a:r>
            <a:r>
              <a:rPr lang="zh-CN" altLang="en-US" sz="2800" dirty="0">
                <a:ea typeface="宋体" pitchFamily="2" charset="-122"/>
              </a:rPr>
              <a:t>耶和华说，人岂能在隐密处藏身，使我看不见他呢？耶和华说，</a:t>
            </a:r>
            <a:r>
              <a:rPr lang="zh-CN" altLang="en-US" sz="2800" b="1" i="1" dirty="0">
                <a:ea typeface="宋体" pitchFamily="2" charset="-122"/>
              </a:rPr>
              <a:t>我岂不充满天地吗</a:t>
            </a:r>
            <a:r>
              <a:rPr lang="zh-CN" altLang="en-US" sz="2800" dirty="0" smtClean="0">
                <a:ea typeface="宋体" pitchFamily="2" charset="-122"/>
              </a:rPr>
              <a:t>？（耶利米书</a:t>
            </a:r>
            <a:r>
              <a:rPr lang="en-US" altLang="zh-CN" sz="2800" dirty="0" smtClean="0">
                <a:ea typeface="宋体" pitchFamily="2" charset="-122"/>
              </a:rPr>
              <a:t>23</a:t>
            </a:r>
            <a:r>
              <a:rPr lang="zh-CN" altLang="en-US" sz="2800" dirty="0" smtClean="0">
                <a:ea typeface="宋体" pitchFamily="2" charset="-122"/>
              </a:rPr>
              <a:t>：</a:t>
            </a:r>
            <a:r>
              <a:rPr lang="en-US" altLang="zh-CN" sz="2800" dirty="0" smtClean="0">
                <a:ea typeface="宋体" pitchFamily="2" charset="-122"/>
              </a:rPr>
              <a:t>23</a:t>
            </a:r>
            <a:r>
              <a:rPr lang="zh-CN" altLang="en-US" sz="2800" dirty="0" smtClean="0">
                <a:ea typeface="宋体" pitchFamily="2" charset="-122"/>
              </a:rPr>
              <a:t>）</a:t>
            </a:r>
            <a:endParaRPr lang="zh-CN" altLang="en-US" sz="2800" dirty="0">
              <a:ea typeface="宋体" pitchFamily="2" charset="-122"/>
            </a:endParaRPr>
          </a:p>
          <a:p>
            <a:pPr eaLnBrk="1" hangingPunct="1"/>
            <a:endParaRPr lang="en-US" altLang="zh-CN" sz="2800"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11</a:t>
            </a:fld>
            <a:endParaRPr lang="en-US" altLang="en-US" sz="1400" smtClean="0"/>
          </a:p>
        </p:txBody>
      </p:sp>
    </p:spTree>
    <p:extLst>
      <p:ext uri="{BB962C8B-B14F-4D97-AF65-F5344CB8AC3E}">
        <p14:creationId xmlns:p14="http://schemas.microsoft.com/office/powerpoint/2010/main" val="1158845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smtClean="0">
                <a:solidFill>
                  <a:schemeClr val="tx1"/>
                </a:solidFill>
                <a:ea typeface="宋体" pitchFamily="2" charset="-122"/>
              </a:rPr>
              <a:t>荣耀的充</a:t>
            </a:r>
            <a:r>
              <a:rPr lang="zh-CN" altLang="en-US" b="1" dirty="0">
                <a:solidFill>
                  <a:schemeClr val="tx1"/>
                </a:solidFill>
                <a:ea typeface="宋体" pitchFamily="2" charset="-122"/>
              </a:rPr>
              <a:t>满</a:t>
            </a:r>
          </a:p>
        </p:txBody>
      </p:sp>
      <p:sp>
        <p:nvSpPr>
          <p:cNvPr id="2052" name="Rectangle 1027"/>
          <p:cNvSpPr>
            <a:spLocks noGrp="1" noChangeArrowheads="1"/>
          </p:cNvSpPr>
          <p:nvPr>
            <p:ph idx="1"/>
          </p:nvPr>
        </p:nvSpPr>
        <p:spPr>
          <a:xfrm>
            <a:off x="685800" y="1295400"/>
            <a:ext cx="7772400" cy="4724400"/>
          </a:xfrm>
          <a:noFill/>
        </p:spPr>
        <p:txBody>
          <a:bodyPr/>
          <a:lstStyle/>
          <a:p>
            <a:pPr eaLnBrk="1" hangingPunct="1"/>
            <a:r>
              <a:rPr lang="zh-CN" altLang="en-US" sz="2800" dirty="0" smtClean="0">
                <a:ea typeface="宋体" pitchFamily="2" charset="-122"/>
              </a:rPr>
              <a:t>当时，云彩遮盖会幕，</a:t>
            </a:r>
            <a:r>
              <a:rPr lang="zh-CN" altLang="en-US" sz="2800" b="1" i="1" dirty="0" smtClean="0">
                <a:ea typeface="宋体" pitchFamily="2" charset="-122"/>
              </a:rPr>
              <a:t>耶和华的荣光</a:t>
            </a:r>
            <a:r>
              <a:rPr lang="zh-CN" altLang="en-US" sz="2800" dirty="0" smtClean="0">
                <a:ea typeface="宋体" pitchFamily="2" charset="-122"/>
              </a:rPr>
              <a:t>就</a:t>
            </a:r>
            <a:r>
              <a:rPr lang="zh-CN" altLang="en-US" sz="2800" b="1" i="1" dirty="0" smtClean="0">
                <a:ea typeface="宋体" pitchFamily="2" charset="-122"/>
              </a:rPr>
              <a:t>充满</a:t>
            </a:r>
            <a:r>
              <a:rPr lang="zh-CN" altLang="en-US" sz="2800" dirty="0" smtClean="0">
                <a:ea typeface="宋体" pitchFamily="2" charset="-122"/>
              </a:rPr>
              <a:t>了帐幕。 摩西不能进会幕，因为云彩停在其上，并且</a:t>
            </a:r>
            <a:r>
              <a:rPr lang="zh-CN" altLang="en-US" sz="2800" b="1" i="1" dirty="0" smtClean="0">
                <a:ea typeface="宋体" pitchFamily="2" charset="-122"/>
              </a:rPr>
              <a:t>耶和华的荣光充满了帐幕</a:t>
            </a:r>
            <a:r>
              <a:rPr lang="zh-CN" altLang="en-US" sz="2800" dirty="0" smtClean="0">
                <a:ea typeface="宋体" pitchFamily="2" charset="-122"/>
              </a:rPr>
              <a:t>。（出埃及记</a:t>
            </a:r>
            <a:r>
              <a:rPr lang="en-US" altLang="zh-CN" sz="2800" dirty="0" smtClean="0">
                <a:ea typeface="宋体" pitchFamily="2" charset="-122"/>
              </a:rPr>
              <a:t>40</a:t>
            </a:r>
            <a:r>
              <a:rPr lang="zh-CN" altLang="en-US" sz="2800" dirty="0" smtClean="0">
                <a:ea typeface="宋体" pitchFamily="2" charset="-122"/>
              </a:rPr>
              <a:t>：</a:t>
            </a:r>
            <a:r>
              <a:rPr lang="en-US" altLang="zh-CN" sz="2800" dirty="0" smtClean="0">
                <a:ea typeface="宋体" pitchFamily="2" charset="-122"/>
              </a:rPr>
              <a:t>34-35</a:t>
            </a:r>
            <a:r>
              <a:rPr lang="zh-CN" altLang="en-US" sz="2800" dirty="0" smtClean="0">
                <a:ea typeface="宋体" pitchFamily="2" charset="-122"/>
              </a:rPr>
              <a:t>）</a:t>
            </a:r>
          </a:p>
          <a:p>
            <a:pPr eaLnBrk="1" hangingPunct="1"/>
            <a:r>
              <a:rPr lang="zh-CN" altLang="en-US" sz="2800" dirty="0" smtClean="0">
                <a:ea typeface="宋体" pitchFamily="2" charset="-122"/>
              </a:rPr>
              <a:t>祭司从圣所出来的时候，有云充满耶和华的殿。甚至祭司不能站立供职，因为</a:t>
            </a:r>
            <a:r>
              <a:rPr lang="zh-CN" altLang="en-US" sz="2800" b="1" i="1" dirty="0" smtClean="0">
                <a:ea typeface="宋体" pitchFamily="2" charset="-122"/>
              </a:rPr>
              <a:t>耶和华的荣光充满了殿</a:t>
            </a:r>
            <a:r>
              <a:rPr lang="zh-CN" altLang="en-US" sz="2800" dirty="0" smtClean="0">
                <a:ea typeface="宋体" pitchFamily="2" charset="-122"/>
              </a:rPr>
              <a:t>。（列王记上</a:t>
            </a:r>
            <a:r>
              <a:rPr lang="en-US" altLang="zh-CN" sz="2800" dirty="0" smtClean="0">
                <a:ea typeface="宋体" pitchFamily="2" charset="-122"/>
              </a:rPr>
              <a:t>8</a:t>
            </a:r>
            <a:r>
              <a:rPr lang="zh-CN" altLang="en-US" sz="2800" dirty="0" smtClean="0">
                <a:ea typeface="宋体" pitchFamily="2" charset="-122"/>
              </a:rPr>
              <a:t>：</a:t>
            </a:r>
            <a:r>
              <a:rPr lang="en-US" altLang="zh-CN" sz="2800" dirty="0" smtClean="0">
                <a:ea typeface="宋体" pitchFamily="2" charset="-122"/>
              </a:rPr>
              <a:t>10-11</a:t>
            </a:r>
            <a:r>
              <a:rPr lang="zh-CN" altLang="en-US" sz="2800" dirty="0" smtClean="0">
                <a:ea typeface="宋体" pitchFamily="2" charset="-122"/>
              </a:rPr>
              <a:t>）</a:t>
            </a:r>
          </a:p>
          <a:p>
            <a:pPr eaLnBrk="1" hangingPunct="1"/>
            <a:r>
              <a:rPr lang="zh-CN" altLang="en-US" sz="2800" dirty="0" smtClean="0">
                <a:ea typeface="宋体" pitchFamily="2" charset="-122"/>
              </a:rPr>
              <a:t>在我圣山的遍处，这一切都不伤人，不害物。因为</a:t>
            </a:r>
            <a:r>
              <a:rPr lang="zh-CN" altLang="en-US" sz="2800" b="1" i="1" dirty="0" smtClean="0">
                <a:ea typeface="宋体" pitchFamily="2" charset="-122"/>
              </a:rPr>
              <a:t>认识耶和华的知识要充满遍地</a:t>
            </a:r>
            <a:r>
              <a:rPr lang="zh-CN" altLang="en-US" sz="2800" dirty="0" smtClean="0">
                <a:ea typeface="宋体" pitchFamily="2" charset="-122"/>
              </a:rPr>
              <a:t>，好像水充满洋海一般。（以赛亚书</a:t>
            </a:r>
            <a:r>
              <a:rPr lang="en-US" altLang="zh-CN" sz="2800" dirty="0" smtClean="0">
                <a:ea typeface="宋体" pitchFamily="2" charset="-122"/>
              </a:rPr>
              <a:t>11</a:t>
            </a:r>
            <a:r>
              <a:rPr lang="zh-CN" altLang="en-US" sz="2800" dirty="0" smtClean="0">
                <a:ea typeface="宋体" pitchFamily="2" charset="-122"/>
              </a:rPr>
              <a:t>：</a:t>
            </a:r>
            <a:r>
              <a:rPr lang="en-US" altLang="zh-CN" sz="2800" dirty="0" smtClean="0">
                <a:ea typeface="宋体" pitchFamily="2" charset="-122"/>
              </a:rPr>
              <a:t>9</a:t>
            </a:r>
            <a:r>
              <a:rPr lang="zh-CN" altLang="en-US" sz="2800" dirty="0" smtClean="0">
                <a:ea typeface="宋体" pitchFamily="2" charset="-122"/>
              </a:rPr>
              <a:t>）</a:t>
            </a:r>
            <a:endParaRPr lang="en-US" altLang="zh-CN" sz="2800" dirty="0" smtClean="0">
              <a:ea typeface="宋体" pitchFamily="2" charset="-122"/>
            </a:endParaRPr>
          </a:p>
          <a:p>
            <a:pPr eaLnBrk="1" hangingPunct="1"/>
            <a:endParaRPr lang="en-US" altLang="zh-CN" sz="2800" dirty="0" smtClean="0">
              <a:ea typeface="宋体" pitchFamily="2" charset="-122"/>
            </a:endParaRPr>
          </a:p>
          <a:p>
            <a:pPr eaLnBrk="1" hangingPunct="1"/>
            <a:endParaRPr lang="zh-CN" altLang="en-US" sz="2800" dirty="0" smtClean="0">
              <a:ea typeface="宋体" pitchFamily="2" charset="-122"/>
            </a:endParaRPr>
          </a:p>
          <a:p>
            <a:pPr eaLnBrk="1" hangingPunct="1"/>
            <a:endParaRPr lang="en-US" altLang="zh-CN" sz="2800"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12</a:t>
            </a:fld>
            <a:endParaRPr lang="en-US" altLang="en-US" sz="1400" smtClean="0"/>
          </a:p>
        </p:txBody>
      </p:sp>
    </p:spTree>
    <p:extLst>
      <p:ext uri="{BB962C8B-B14F-4D97-AF65-F5344CB8AC3E}">
        <p14:creationId xmlns:p14="http://schemas.microsoft.com/office/powerpoint/2010/main" val="17648968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noFill/>
        </p:spPr>
        <p:txBody>
          <a:bodyPr/>
          <a:lstStyle/>
          <a:p>
            <a:pPr eaLnBrk="1" hangingPunct="1"/>
            <a:r>
              <a:rPr lang="zh-CN" altLang="en-US" b="1" dirty="0" smtClean="0">
                <a:solidFill>
                  <a:schemeClr val="tx1"/>
                </a:solidFill>
                <a:ea typeface="宋体" pitchFamily="2" charset="-122"/>
              </a:rPr>
              <a:t>从前的光景</a:t>
            </a:r>
            <a:endParaRPr lang="en-US" altLang="en-US" b="1" dirty="0" smtClean="0">
              <a:solidFill>
                <a:schemeClr val="tx1"/>
              </a:solidFill>
              <a:ea typeface="宋体" pitchFamily="2" charset="-122"/>
            </a:endParaRPr>
          </a:p>
        </p:txBody>
      </p:sp>
      <p:sp>
        <p:nvSpPr>
          <p:cNvPr id="2052" name="Rectangle 1027"/>
          <p:cNvSpPr>
            <a:spLocks noGrp="1" noChangeArrowheads="1"/>
          </p:cNvSpPr>
          <p:nvPr>
            <p:ph idx="1"/>
          </p:nvPr>
        </p:nvSpPr>
        <p:spPr>
          <a:xfrm>
            <a:off x="685800" y="1676400"/>
            <a:ext cx="7772400" cy="4572000"/>
          </a:xfrm>
          <a:noFill/>
        </p:spPr>
        <p:txBody>
          <a:bodyPr/>
          <a:lstStyle/>
          <a:p>
            <a:pPr eaLnBrk="1" hangingPunct="1"/>
            <a:r>
              <a:rPr lang="en-US" altLang="zh-CN" dirty="0">
                <a:ea typeface="宋体" pitchFamily="2" charset="-122"/>
              </a:rPr>
              <a:t>2:1 </a:t>
            </a:r>
            <a:r>
              <a:rPr lang="zh-CN" altLang="en-US" dirty="0">
                <a:ea typeface="宋体" pitchFamily="2" charset="-122"/>
              </a:rPr>
              <a:t>你们死在过犯罪恶之中，他叫你们活过来</a:t>
            </a:r>
            <a:r>
              <a:rPr lang="zh-CN" altLang="en-US" dirty="0" smtClean="0">
                <a:ea typeface="宋体" pitchFamily="2" charset="-122"/>
              </a:rPr>
              <a:t>，</a:t>
            </a:r>
            <a:endParaRPr lang="en-US" altLang="en-US" dirty="0" smtClean="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13</a:t>
            </a:fld>
            <a:endParaRPr lang="en-US" altLang="en-US" sz="1400" smtClean="0"/>
          </a:p>
        </p:txBody>
      </p:sp>
    </p:spTree>
    <p:extLst>
      <p:ext uri="{BB962C8B-B14F-4D97-AF65-F5344CB8AC3E}">
        <p14:creationId xmlns:p14="http://schemas.microsoft.com/office/powerpoint/2010/main" val="38025809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noFill/>
        </p:spPr>
        <p:txBody>
          <a:bodyPr/>
          <a:lstStyle/>
          <a:p>
            <a:pPr eaLnBrk="1" hangingPunct="1"/>
            <a:r>
              <a:rPr lang="zh-CN" altLang="en-US" b="1" dirty="0">
                <a:solidFill>
                  <a:schemeClr val="tx1"/>
                </a:solidFill>
                <a:ea typeface="宋体" pitchFamily="2" charset="-122"/>
              </a:rPr>
              <a:t>悖逆之子，可怒之子</a:t>
            </a:r>
            <a:endParaRPr lang="en-US" altLang="en-US" b="1" dirty="0" smtClean="0">
              <a:solidFill>
                <a:schemeClr val="tx1"/>
              </a:solidFill>
              <a:ea typeface="宋体" pitchFamily="2" charset="-122"/>
            </a:endParaRPr>
          </a:p>
        </p:txBody>
      </p:sp>
      <p:sp>
        <p:nvSpPr>
          <p:cNvPr id="2052" name="Rectangle 1027"/>
          <p:cNvSpPr>
            <a:spLocks noGrp="1" noChangeArrowheads="1"/>
          </p:cNvSpPr>
          <p:nvPr>
            <p:ph idx="1"/>
          </p:nvPr>
        </p:nvSpPr>
        <p:spPr>
          <a:xfrm>
            <a:off x="685800" y="1676400"/>
            <a:ext cx="7772400" cy="4572000"/>
          </a:xfrm>
          <a:noFill/>
        </p:spPr>
        <p:txBody>
          <a:bodyPr/>
          <a:lstStyle/>
          <a:p>
            <a:pPr eaLnBrk="1" hangingPunct="1"/>
            <a:r>
              <a:rPr lang="en-US" altLang="zh-CN" dirty="0">
                <a:ea typeface="宋体" pitchFamily="2" charset="-122"/>
              </a:rPr>
              <a:t>2:1 </a:t>
            </a:r>
            <a:r>
              <a:rPr lang="zh-CN" altLang="en-US" dirty="0">
                <a:ea typeface="宋体" pitchFamily="2" charset="-122"/>
              </a:rPr>
              <a:t>你们死在过犯罪恶之中，他叫你们活过来，</a:t>
            </a:r>
            <a:r>
              <a:rPr lang="en-US" altLang="zh-CN" dirty="0" smtClean="0">
                <a:ea typeface="宋体" pitchFamily="2" charset="-122"/>
              </a:rPr>
              <a:t>2:2 </a:t>
            </a:r>
            <a:r>
              <a:rPr lang="zh-CN" altLang="en-US" dirty="0">
                <a:ea typeface="宋体" pitchFamily="2" charset="-122"/>
              </a:rPr>
              <a:t>那时你们在其中行事为人</a:t>
            </a:r>
            <a:r>
              <a:rPr lang="zh-CN" altLang="en-US" b="1" i="1" dirty="0">
                <a:ea typeface="宋体" pitchFamily="2" charset="-122"/>
              </a:rPr>
              <a:t>随从今世的风俗</a:t>
            </a:r>
            <a:r>
              <a:rPr lang="zh-CN" altLang="en-US" dirty="0">
                <a:ea typeface="宋体" pitchFamily="2" charset="-122"/>
              </a:rPr>
              <a:t>，</a:t>
            </a:r>
            <a:r>
              <a:rPr lang="zh-CN" altLang="en-US" b="1" i="1" dirty="0">
                <a:ea typeface="宋体" pitchFamily="2" charset="-122"/>
              </a:rPr>
              <a:t>顺服空中掌权者的首领</a:t>
            </a:r>
            <a:r>
              <a:rPr lang="zh-CN" altLang="en-US" dirty="0">
                <a:ea typeface="宋体" pitchFamily="2" charset="-122"/>
              </a:rPr>
              <a:t>，就是现今在悖逆之子心中运行的邪灵</a:t>
            </a:r>
            <a:r>
              <a:rPr lang="zh-CN" altLang="en-US" dirty="0" smtClean="0">
                <a:ea typeface="宋体" pitchFamily="2" charset="-122"/>
              </a:rPr>
              <a:t>。</a:t>
            </a:r>
            <a:r>
              <a:rPr lang="en-US" altLang="zh-CN" dirty="0">
                <a:ea typeface="宋体" pitchFamily="2" charset="-122"/>
              </a:rPr>
              <a:t>2:3 </a:t>
            </a:r>
            <a:r>
              <a:rPr lang="zh-CN" altLang="en-US" dirty="0">
                <a:ea typeface="宋体" pitchFamily="2" charset="-122"/>
              </a:rPr>
              <a:t>我们从前也都在他们中间，放纵肉体的私欲，</a:t>
            </a:r>
            <a:r>
              <a:rPr lang="zh-CN" altLang="en-US" b="1" i="1" dirty="0">
                <a:ea typeface="宋体" pitchFamily="2" charset="-122"/>
              </a:rPr>
              <a:t>随著肉体和心中所喜好的去行</a:t>
            </a:r>
            <a:r>
              <a:rPr lang="zh-CN" altLang="en-US" dirty="0">
                <a:ea typeface="宋体" pitchFamily="2" charset="-122"/>
              </a:rPr>
              <a:t>，本为可怒之子，和别人一样。</a:t>
            </a:r>
            <a:endParaRPr lang="en-US" altLang="en-US" dirty="0" smtClean="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14</a:t>
            </a:fld>
            <a:endParaRPr lang="en-US" altLang="en-US" sz="1400" smtClean="0"/>
          </a:p>
        </p:txBody>
      </p:sp>
    </p:spTree>
    <p:extLst>
      <p:ext uri="{BB962C8B-B14F-4D97-AF65-F5344CB8AC3E}">
        <p14:creationId xmlns:p14="http://schemas.microsoft.com/office/powerpoint/2010/main" val="22122833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a:solidFill>
                  <a:schemeClr val="tx1"/>
                </a:solidFill>
                <a:ea typeface="宋体" pitchFamily="2" charset="-122"/>
              </a:rPr>
              <a:t>然而</a:t>
            </a:r>
          </a:p>
        </p:txBody>
      </p:sp>
      <p:sp>
        <p:nvSpPr>
          <p:cNvPr id="2052" name="Rectangle 1027"/>
          <p:cNvSpPr>
            <a:spLocks noGrp="1" noChangeArrowheads="1"/>
          </p:cNvSpPr>
          <p:nvPr>
            <p:ph idx="1"/>
          </p:nvPr>
        </p:nvSpPr>
        <p:spPr>
          <a:xfrm>
            <a:off x="685800" y="1447800"/>
            <a:ext cx="7772400" cy="4572000"/>
          </a:xfrm>
          <a:noFill/>
        </p:spPr>
        <p:txBody>
          <a:bodyPr/>
          <a:lstStyle/>
          <a:p>
            <a:pPr eaLnBrk="1" hangingPunct="1"/>
            <a:r>
              <a:rPr lang="en-US" altLang="zh-CN" sz="2800" dirty="0">
                <a:ea typeface="宋体" pitchFamily="2" charset="-122"/>
              </a:rPr>
              <a:t>2:4 </a:t>
            </a:r>
            <a:r>
              <a:rPr lang="zh-CN" altLang="en-US" sz="2800" dirty="0">
                <a:ea typeface="宋体" pitchFamily="2" charset="-122"/>
              </a:rPr>
              <a:t>然而，神既有丰富的怜悯。因他爱我们的大爱</a:t>
            </a:r>
            <a:r>
              <a:rPr lang="zh-CN" altLang="en-US" sz="2800" dirty="0" smtClean="0">
                <a:ea typeface="宋体" pitchFamily="2" charset="-122"/>
              </a:rPr>
              <a:t>，</a:t>
            </a:r>
            <a:r>
              <a:rPr lang="en-US" altLang="zh-CN" sz="2800" dirty="0">
                <a:ea typeface="宋体" pitchFamily="2" charset="-122"/>
              </a:rPr>
              <a:t>2:5 </a:t>
            </a:r>
            <a:r>
              <a:rPr lang="zh-CN" altLang="en-US" sz="2800" dirty="0">
                <a:ea typeface="宋体" pitchFamily="2" charset="-122"/>
              </a:rPr>
              <a:t>当我们死在过犯中的时候，便叫我们与基督一同活过来。（你们得救是本乎恩</a:t>
            </a:r>
            <a:r>
              <a:rPr lang="zh-CN" altLang="en-US" sz="2800" dirty="0" smtClean="0">
                <a:ea typeface="宋体" pitchFamily="2" charset="-122"/>
              </a:rPr>
              <a:t>）</a:t>
            </a:r>
            <a:r>
              <a:rPr lang="en-US" altLang="zh-CN" sz="2800" dirty="0" smtClean="0">
                <a:ea typeface="宋体" pitchFamily="2" charset="-122"/>
              </a:rPr>
              <a:t>2:6</a:t>
            </a:r>
            <a:r>
              <a:rPr lang="zh-CN" altLang="en-US" sz="2800" dirty="0">
                <a:ea typeface="宋体" pitchFamily="2" charset="-122"/>
              </a:rPr>
              <a:t>他又叫我们与基督耶稣一同复活，一同坐在天上，</a:t>
            </a:r>
            <a:r>
              <a:rPr lang="en-US" altLang="zh-CN" sz="2800" dirty="0">
                <a:ea typeface="宋体" pitchFamily="2" charset="-122"/>
              </a:rPr>
              <a:t>2:7 </a:t>
            </a:r>
            <a:r>
              <a:rPr lang="zh-CN" altLang="en-US" sz="2800" dirty="0">
                <a:ea typeface="宋体" pitchFamily="2" charset="-122"/>
              </a:rPr>
              <a:t>要将他极丰富的恩典，就是他在基督耶稣里向我们所施的恩慈，显明给后来的世代看。</a:t>
            </a:r>
          </a:p>
          <a:p>
            <a:pPr marL="0" indent="0" eaLnBrk="1" hangingPunct="1">
              <a:buNone/>
            </a:pPr>
            <a:endParaRPr lang="en-US" altLang="zh-CN" sz="2800" dirty="0">
              <a:ea typeface="宋体" pitchFamily="2" charset="-122"/>
            </a:endParaRPr>
          </a:p>
          <a:p>
            <a:pPr eaLnBrk="1" hangingPunct="1"/>
            <a:r>
              <a:rPr lang="zh-CN" altLang="en-US" sz="2800" dirty="0" smtClean="0">
                <a:ea typeface="宋体" pitchFamily="2" charset="-122"/>
              </a:rPr>
              <a:t>然而</a:t>
            </a:r>
            <a:endParaRPr lang="en-US" altLang="zh-CN" sz="2800" dirty="0" smtClean="0">
              <a:ea typeface="宋体" pitchFamily="2" charset="-122"/>
            </a:endParaRPr>
          </a:p>
          <a:p>
            <a:pPr eaLnBrk="1" hangingPunct="1"/>
            <a:r>
              <a:rPr lang="zh-CN" altLang="en-US" sz="2800" dirty="0">
                <a:ea typeface="宋体" pitchFamily="2" charset="-122"/>
              </a:rPr>
              <a:t>一同</a:t>
            </a:r>
            <a:endParaRPr lang="en-US" altLang="zh-CN" sz="2800"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15</a:t>
            </a:fld>
            <a:endParaRPr lang="en-US" altLang="en-US" sz="1400" smtClean="0"/>
          </a:p>
        </p:txBody>
      </p:sp>
    </p:spTree>
    <p:extLst>
      <p:ext uri="{BB962C8B-B14F-4D97-AF65-F5344CB8AC3E}">
        <p14:creationId xmlns:p14="http://schemas.microsoft.com/office/powerpoint/2010/main" val="22329958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smtClean="0">
                <a:solidFill>
                  <a:schemeClr val="tx1"/>
                </a:solidFill>
                <a:ea typeface="宋体" pitchFamily="2" charset="-122"/>
              </a:rPr>
              <a:t>一同</a:t>
            </a:r>
            <a:endParaRPr lang="zh-CN" altLang="en-US" b="1" dirty="0">
              <a:solidFill>
                <a:schemeClr val="tx1"/>
              </a:solidFill>
              <a:ea typeface="宋体" pitchFamily="2" charset="-122"/>
            </a:endParaRPr>
          </a:p>
        </p:txBody>
      </p:sp>
      <p:sp>
        <p:nvSpPr>
          <p:cNvPr id="2052" name="Rectangle 1027"/>
          <p:cNvSpPr>
            <a:spLocks noGrp="1" noChangeArrowheads="1"/>
          </p:cNvSpPr>
          <p:nvPr>
            <p:ph idx="1"/>
          </p:nvPr>
        </p:nvSpPr>
        <p:spPr>
          <a:xfrm>
            <a:off x="685800" y="1447800"/>
            <a:ext cx="7772400" cy="4572000"/>
          </a:xfrm>
          <a:noFill/>
        </p:spPr>
        <p:txBody>
          <a:bodyPr/>
          <a:lstStyle/>
          <a:p>
            <a:pPr eaLnBrk="1" hangingPunct="1"/>
            <a:r>
              <a:rPr lang="zh-CN" altLang="en-US" sz="2800" dirty="0" smtClean="0">
                <a:ea typeface="宋体" pitchFamily="2" charset="-122"/>
              </a:rPr>
              <a:t>因</a:t>
            </a:r>
            <a:r>
              <a:rPr lang="zh-CN" altLang="en-US" sz="2800" dirty="0">
                <a:ea typeface="宋体" pitchFamily="2" charset="-122"/>
              </a:rPr>
              <a:t>一人的悖逆，众人成为罪人，照样，因一人的顺从，众人也成为义了</a:t>
            </a:r>
            <a:r>
              <a:rPr lang="zh-CN" altLang="en-US" sz="2800" dirty="0" smtClean="0">
                <a:ea typeface="宋体" pitchFamily="2" charset="-122"/>
              </a:rPr>
              <a:t>。（罗马书</a:t>
            </a:r>
            <a:r>
              <a:rPr lang="en-US" altLang="zh-CN" sz="2800" dirty="0" smtClean="0">
                <a:ea typeface="宋体" pitchFamily="2" charset="-122"/>
              </a:rPr>
              <a:t>5:19</a:t>
            </a:r>
            <a:r>
              <a:rPr lang="zh-CN" altLang="en-US" sz="2800" dirty="0" smtClean="0">
                <a:ea typeface="宋体" pitchFamily="2" charset="-122"/>
              </a:rPr>
              <a:t>）</a:t>
            </a:r>
            <a:endParaRPr lang="en-US" altLang="zh-CN" sz="2800" dirty="0" smtClean="0">
              <a:ea typeface="宋体" pitchFamily="2" charset="-122"/>
            </a:endParaRPr>
          </a:p>
          <a:p>
            <a:pPr eaLnBrk="1" hangingPunct="1"/>
            <a:r>
              <a:rPr lang="zh-CN" altLang="en-US" sz="2800" dirty="0" smtClean="0">
                <a:ea typeface="宋体" pitchFamily="2" charset="-122"/>
              </a:rPr>
              <a:t>我</a:t>
            </a:r>
            <a:r>
              <a:rPr lang="zh-CN" altLang="en-US" sz="2800" dirty="0">
                <a:ea typeface="宋体" pitchFamily="2" charset="-122"/>
              </a:rPr>
              <a:t>们若在他死的形状上与他联合，也要在他复活的形状上与他联合</a:t>
            </a:r>
            <a:r>
              <a:rPr lang="zh-CN" altLang="en-US" sz="2800" dirty="0" smtClean="0">
                <a:ea typeface="宋体" pitchFamily="2" charset="-122"/>
              </a:rPr>
              <a:t>。因</a:t>
            </a:r>
            <a:r>
              <a:rPr lang="zh-CN" altLang="en-US" sz="2800" dirty="0">
                <a:ea typeface="宋体" pitchFamily="2" charset="-122"/>
              </a:rPr>
              <a:t>为知道我们的旧人和他同钉十字架，使罪身灭绝，叫我们不再作罪的奴仆</a:t>
            </a:r>
            <a:r>
              <a:rPr lang="zh-CN" altLang="en-US" sz="2800" dirty="0" smtClean="0">
                <a:ea typeface="宋体" pitchFamily="2" charset="-122"/>
              </a:rPr>
              <a:t>。因</a:t>
            </a:r>
            <a:r>
              <a:rPr lang="zh-CN" altLang="en-US" sz="2800" dirty="0">
                <a:ea typeface="宋体" pitchFamily="2" charset="-122"/>
              </a:rPr>
              <a:t>为已死的人，是脱离了罪</a:t>
            </a:r>
            <a:r>
              <a:rPr lang="zh-CN" altLang="en-US" sz="2800" dirty="0" smtClean="0">
                <a:ea typeface="宋体" pitchFamily="2" charset="-122"/>
              </a:rPr>
              <a:t>。我</a:t>
            </a:r>
            <a:r>
              <a:rPr lang="zh-CN" altLang="en-US" sz="2800" dirty="0">
                <a:ea typeface="宋体" pitchFamily="2" charset="-122"/>
              </a:rPr>
              <a:t>们若是与基督同死，就信必与他同活</a:t>
            </a:r>
            <a:r>
              <a:rPr lang="zh-CN" altLang="en-US" sz="2800" dirty="0" smtClean="0">
                <a:ea typeface="宋体" pitchFamily="2" charset="-122"/>
              </a:rPr>
              <a:t>。（罗马书</a:t>
            </a:r>
            <a:r>
              <a:rPr lang="en-US" altLang="zh-CN" sz="2800" dirty="0" smtClean="0">
                <a:ea typeface="宋体" pitchFamily="2" charset="-122"/>
              </a:rPr>
              <a:t>6</a:t>
            </a:r>
            <a:r>
              <a:rPr lang="zh-CN" altLang="en-US" sz="2800" dirty="0" smtClean="0">
                <a:ea typeface="宋体" pitchFamily="2" charset="-122"/>
              </a:rPr>
              <a:t>：</a:t>
            </a:r>
            <a:r>
              <a:rPr lang="en-US" altLang="zh-CN" sz="2800" dirty="0" smtClean="0">
                <a:ea typeface="宋体" pitchFamily="2" charset="-122"/>
              </a:rPr>
              <a:t>5-8</a:t>
            </a:r>
            <a:r>
              <a:rPr lang="zh-CN" altLang="en-US" sz="2800" dirty="0" smtClean="0">
                <a:ea typeface="宋体" pitchFamily="2" charset="-122"/>
              </a:rPr>
              <a:t>）</a:t>
            </a:r>
            <a:endParaRPr lang="zh-CN" altLang="en-US" sz="2800" dirty="0">
              <a:ea typeface="宋体" pitchFamily="2" charset="-122"/>
            </a:endParaRPr>
          </a:p>
          <a:p>
            <a:pPr eaLnBrk="1" hangingPunct="1"/>
            <a:r>
              <a:rPr lang="zh-CN" altLang="en-US" sz="2800" dirty="0" smtClean="0">
                <a:ea typeface="宋体" pitchFamily="2" charset="-122"/>
              </a:rPr>
              <a:t>你</a:t>
            </a:r>
            <a:r>
              <a:rPr lang="zh-CN" altLang="en-US" sz="2800" dirty="0">
                <a:ea typeface="宋体" pitchFamily="2" charset="-122"/>
              </a:rPr>
              <a:t>们既受洗与他一同埋葬，也就在此与他一同复活。都因信那叫他从死里复活神的功</a:t>
            </a:r>
            <a:r>
              <a:rPr lang="zh-CN" altLang="en-US" sz="2800" dirty="0" smtClean="0">
                <a:ea typeface="宋体" pitchFamily="2" charset="-122"/>
              </a:rPr>
              <a:t>用（歌</a:t>
            </a:r>
            <a:r>
              <a:rPr lang="zh-CN" altLang="en-US" sz="2800" dirty="0">
                <a:ea typeface="宋体" pitchFamily="2" charset="-122"/>
              </a:rPr>
              <a:t>罗西书</a:t>
            </a:r>
            <a:r>
              <a:rPr lang="en-US" altLang="zh-CN" sz="2800" dirty="0" smtClean="0">
                <a:ea typeface="宋体" pitchFamily="2" charset="-122"/>
              </a:rPr>
              <a:t>2:12</a:t>
            </a:r>
            <a:r>
              <a:rPr lang="zh-CN" altLang="en-US" sz="2800" dirty="0" smtClean="0">
                <a:ea typeface="宋体" pitchFamily="2" charset="-122"/>
              </a:rPr>
              <a:t>）</a:t>
            </a:r>
            <a:endParaRPr lang="en-US" altLang="zh-CN" sz="2800"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16</a:t>
            </a:fld>
            <a:endParaRPr lang="en-US" altLang="en-US" sz="1400" smtClean="0"/>
          </a:p>
        </p:txBody>
      </p:sp>
    </p:spTree>
    <p:extLst>
      <p:ext uri="{BB962C8B-B14F-4D97-AF65-F5344CB8AC3E}">
        <p14:creationId xmlns:p14="http://schemas.microsoft.com/office/powerpoint/2010/main" val="21670813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a:solidFill>
                  <a:schemeClr val="tx1"/>
                </a:solidFill>
                <a:ea typeface="宋体" pitchFamily="2" charset="-122"/>
              </a:rPr>
              <a:t>显明给后来的世代看</a:t>
            </a:r>
          </a:p>
        </p:txBody>
      </p:sp>
      <p:sp>
        <p:nvSpPr>
          <p:cNvPr id="2052" name="Rectangle 1027"/>
          <p:cNvSpPr>
            <a:spLocks noGrp="1" noChangeArrowheads="1"/>
          </p:cNvSpPr>
          <p:nvPr>
            <p:ph idx="1"/>
          </p:nvPr>
        </p:nvSpPr>
        <p:spPr>
          <a:xfrm>
            <a:off x="685800" y="1447800"/>
            <a:ext cx="7772400" cy="4572000"/>
          </a:xfrm>
          <a:noFill/>
        </p:spPr>
        <p:txBody>
          <a:bodyPr/>
          <a:lstStyle/>
          <a:p>
            <a:pPr eaLnBrk="1" hangingPunct="1"/>
            <a:r>
              <a:rPr lang="en-US" altLang="zh-CN" sz="2800" dirty="0">
                <a:ea typeface="宋体" pitchFamily="2" charset="-122"/>
              </a:rPr>
              <a:t>2:4 </a:t>
            </a:r>
            <a:r>
              <a:rPr lang="zh-CN" altLang="en-US" sz="2800" dirty="0">
                <a:ea typeface="宋体" pitchFamily="2" charset="-122"/>
              </a:rPr>
              <a:t>然而，神既有丰富的怜悯。因他爱我们的大爱</a:t>
            </a:r>
            <a:r>
              <a:rPr lang="zh-CN" altLang="en-US" sz="2800" dirty="0" smtClean="0">
                <a:ea typeface="宋体" pitchFamily="2" charset="-122"/>
              </a:rPr>
              <a:t>，</a:t>
            </a:r>
            <a:r>
              <a:rPr lang="en-US" altLang="zh-CN" sz="2800" dirty="0">
                <a:ea typeface="宋体" pitchFamily="2" charset="-122"/>
              </a:rPr>
              <a:t>2:5 </a:t>
            </a:r>
            <a:r>
              <a:rPr lang="zh-CN" altLang="en-US" sz="2800" dirty="0">
                <a:ea typeface="宋体" pitchFamily="2" charset="-122"/>
              </a:rPr>
              <a:t>当我们死在过犯中的时候，便叫我们与基督一同活过来。（你们得救是本乎恩</a:t>
            </a:r>
            <a:r>
              <a:rPr lang="zh-CN" altLang="en-US" sz="2800" dirty="0" smtClean="0">
                <a:ea typeface="宋体" pitchFamily="2" charset="-122"/>
              </a:rPr>
              <a:t>）</a:t>
            </a:r>
            <a:r>
              <a:rPr lang="en-US" altLang="zh-CN" sz="2800" dirty="0" smtClean="0">
                <a:ea typeface="宋体" pitchFamily="2" charset="-122"/>
              </a:rPr>
              <a:t>2:6</a:t>
            </a:r>
            <a:r>
              <a:rPr lang="zh-CN" altLang="en-US" sz="2800" dirty="0">
                <a:ea typeface="宋体" pitchFamily="2" charset="-122"/>
              </a:rPr>
              <a:t>他又叫我们与基督耶稣一同复活，一同坐在天上，</a:t>
            </a:r>
            <a:r>
              <a:rPr lang="en-US" altLang="zh-CN" sz="2800" dirty="0">
                <a:ea typeface="宋体" pitchFamily="2" charset="-122"/>
              </a:rPr>
              <a:t>2:7 </a:t>
            </a:r>
            <a:r>
              <a:rPr lang="zh-CN" altLang="en-US" sz="2800" b="1" dirty="0">
                <a:ea typeface="宋体" pitchFamily="2" charset="-122"/>
              </a:rPr>
              <a:t>要将他极丰富的恩典，就是他在基督耶稣里向我们所施的恩慈，显明给后来的世代看。</a:t>
            </a:r>
          </a:p>
          <a:p>
            <a:pPr marL="0" indent="0" eaLnBrk="1" hangingPunct="1">
              <a:buNone/>
            </a:pPr>
            <a:endParaRPr lang="en-US" altLang="zh-CN" sz="2800"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17</a:t>
            </a:fld>
            <a:endParaRPr lang="en-US" altLang="en-US" sz="1400" smtClean="0"/>
          </a:p>
        </p:txBody>
      </p:sp>
    </p:spTree>
    <p:extLst>
      <p:ext uri="{BB962C8B-B14F-4D97-AF65-F5344CB8AC3E}">
        <p14:creationId xmlns:p14="http://schemas.microsoft.com/office/powerpoint/2010/main" val="27847364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smtClean="0">
                <a:solidFill>
                  <a:schemeClr val="tx1"/>
                </a:solidFill>
                <a:ea typeface="宋体" pitchFamily="2" charset="-122"/>
              </a:rPr>
              <a:t>救恩</a:t>
            </a:r>
            <a:endParaRPr lang="zh-CN" altLang="en-US" b="1" dirty="0">
              <a:solidFill>
                <a:schemeClr val="tx1"/>
              </a:solidFill>
              <a:ea typeface="宋体" pitchFamily="2" charset="-122"/>
            </a:endParaRPr>
          </a:p>
        </p:txBody>
      </p:sp>
      <p:sp>
        <p:nvSpPr>
          <p:cNvPr id="2052" name="Rectangle 1027"/>
          <p:cNvSpPr>
            <a:spLocks noGrp="1" noChangeArrowheads="1"/>
          </p:cNvSpPr>
          <p:nvPr>
            <p:ph idx="1"/>
          </p:nvPr>
        </p:nvSpPr>
        <p:spPr>
          <a:xfrm>
            <a:off x="685800" y="1447800"/>
            <a:ext cx="7772400" cy="4572000"/>
          </a:xfrm>
          <a:noFill/>
        </p:spPr>
        <p:txBody>
          <a:bodyPr/>
          <a:lstStyle/>
          <a:p>
            <a:pPr eaLnBrk="1" hangingPunct="1"/>
            <a:r>
              <a:rPr lang="en-US" altLang="zh-CN" sz="2800" dirty="0">
                <a:ea typeface="宋体" pitchFamily="2" charset="-122"/>
              </a:rPr>
              <a:t>2:8 </a:t>
            </a:r>
            <a:r>
              <a:rPr lang="zh-CN" altLang="en-US" sz="2800" dirty="0">
                <a:ea typeface="宋体" pitchFamily="2" charset="-122"/>
              </a:rPr>
              <a:t>你们得救是本乎恩，也因著信，这并不是出于自己，乃是神所赐的。</a:t>
            </a:r>
            <a:r>
              <a:rPr lang="en-US" altLang="zh-CN" sz="2800" dirty="0">
                <a:ea typeface="宋体" pitchFamily="2" charset="-122"/>
              </a:rPr>
              <a:t>2:9 </a:t>
            </a:r>
            <a:r>
              <a:rPr lang="zh-CN" altLang="en-US" sz="2800" dirty="0">
                <a:ea typeface="宋体" pitchFamily="2" charset="-122"/>
              </a:rPr>
              <a:t>也不是出于行为，免得有人自夸</a:t>
            </a:r>
            <a:r>
              <a:rPr lang="zh-CN" altLang="en-US" sz="2800" dirty="0" smtClean="0">
                <a:ea typeface="宋体" pitchFamily="2" charset="-122"/>
              </a:rPr>
              <a:t>。</a:t>
            </a:r>
            <a:r>
              <a:rPr lang="en-US" altLang="zh-CN" sz="2800" dirty="0">
                <a:ea typeface="宋体" pitchFamily="2" charset="-122"/>
              </a:rPr>
              <a:t>2:10</a:t>
            </a:r>
            <a:r>
              <a:rPr lang="zh-CN" altLang="en-US" sz="2800" dirty="0">
                <a:ea typeface="宋体" pitchFamily="2" charset="-122"/>
              </a:rPr>
              <a:t>我们原是他的工作，在基督耶稣里造成的，为要叫我们行善，就是神所豫备叫我们行的。 </a:t>
            </a:r>
            <a:endParaRPr lang="en-US" altLang="zh-CN" sz="2800" dirty="0" smtClean="0">
              <a:ea typeface="宋体" pitchFamily="2" charset="-122"/>
            </a:endParaRPr>
          </a:p>
          <a:p>
            <a:pPr eaLnBrk="1" hangingPunct="1"/>
            <a:endParaRPr lang="en-US" altLang="zh-CN" sz="2800" dirty="0">
              <a:ea typeface="宋体" pitchFamily="2" charset="-122"/>
            </a:endParaRPr>
          </a:p>
          <a:p>
            <a:pPr eaLnBrk="1" hangingPunct="1"/>
            <a:r>
              <a:rPr lang="zh-CN" altLang="en-US" sz="2800" b="1" dirty="0" smtClean="0">
                <a:ea typeface="宋体" pitchFamily="2" charset="-122"/>
              </a:rPr>
              <a:t>本乎恩，因着信</a:t>
            </a:r>
            <a:endParaRPr lang="en-US" altLang="zh-CN" sz="2800" b="1" dirty="0" smtClean="0">
              <a:ea typeface="宋体" pitchFamily="2" charset="-122"/>
            </a:endParaRPr>
          </a:p>
          <a:p>
            <a:pPr eaLnBrk="1" hangingPunct="1"/>
            <a:r>
              <a:rPr lang="zh-CN" altLang="en-US" sz="2800" dirty="0">
                <a:ea typeface="宋体" pitchFamily="2" charset="-122"/>
              </a:rPr>
              <a:t>救</a:t>
            </a:r>
            <a:r>
              <a:rPr lang="zh-CN" altLang="en-US" sz="2800" dirty="0" smtClean="0">
                <a:ea typeface="宋体" pitchFamily="2" charset="-122"/>
              </a:rPr>
              <a:t>恩的目的</a:t>
            </a:r>
            <a:endParaRPr lang="en-US" altLang="zh-CN" sz="2800"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18</a:t>
            </a:fld>
            <a:endParaRPr lang="en-US" altLang="en-US" sz="1400" smtClean="0"/>
          </a:p>
        </p:txBody>
      </p:sp>
    </p:spTree>
    <p:extLst>
      <p:ext uri="{BB962C8B-B14F-4D97-AF65-F5344CB8AC3E}">
        <p14:creationId xmlns:p14="http://schemas.microsoft.com/office/powerpoint/2010/main" val="11373274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a:solidFill>
                  <a:schemeClr val="tx1"/>
                </a:solidFill>
                <a:ea typeface="宋体" pitchFamily="2" charset="-122"/>
              </a:rPr>
              <a:t>救恩的目的</a:t>
            </a:r>
          </a:p>
        </p:txBody>
      </p:sp>
      <p:sp>
        <p:nvSpPr>
          <p:cNvPr id="2052" name="Rectangle 1027"/>
          <p:cNvSpPr>
            <a:spLocks noGrp="1" noChangeArrowheads="1"/>
          </p:cNvSpPr>
          <p:nvPr>
            <p:ph idx="1"/>
          </p:nvPr>
        </p:nvSpPr>
        <p:spPr>
          <a:xfrm>
            <a:off x="685800" y="1447800"/>
            <a:ext cx="7772400" cy="4572000"/>
          </a:xfrm>
          <a:noFill/>
        </p:spPr>
        <p:txBody>
          <a:bodyPr/>
          <a:lstStyle/>
          <a:p>
            <a:pPr eaLnBrk="1" hangingPunct="1"/>
            <a:r>
              <a:rPr lang="en-US" altLang="zh-CN" sz="2800" dirty="0">
                <a:ea typeface="宋体" pitchFamily="2" charset="-122"/>
              </a:rPr>
              <a:t>2:8 </a:t>
            </a:r>
            <a:r>
              <a:rPr lang="zh-CN" altLang="en-US" sz="2800" dirty="0">
                <a:ea typeface="宋体" pitchFamily="2" charset="-122"/>
              </a:rPr>
              <a:t>你们得救是本乎恩，也因著信，这并不是出于自己，乃是神所赐的。</a:t>
            </a:r>
            <a:r>
              <a:rPr lang="en-US" altLang="zh-CN" sz="2800" dirty="0">
                <a:ea typeface="宋体" pitchFamily="2" charset="-122"/>
              </a:rPr>
              <a:t>2:9 </a:t>
            </a:r>
            <a:r>
              <a:rPr lang="zh-CN" altLang="en-US" sz="2800" dirty="0">
                <a:ea typeface="宋体" pitchFamily="2" charset="-122"/>
              </a:rPr>
              <a:t>也不是出于行为，免得有人自夸</a:t>
            </a:r>
            <a:r>
              <a:rPr lang="zh-CN" altLang="en-US" sz="2800" dirty="0" smtClean="0">
                <a:ea typeface="宋体" pitchFamily="2" charset="-122"/>
              </a:rPr>
              <a:t>。</a:t>
            </a:r>
            <a:r>
              <a:rPr lang="en-US" altLang="zh-CN" sz="2800" dirty="0" smtClean="0">
                <a:ea typeface="宋体" pitchFamily="2" charset="-122"/>
              </a:rPr>
              <a:t>2:10 </a:t>
            </a:r>
            <a:r>
              <a:rPr lang="zh-CN" altLang="en-US" sz="2800" b="1" dirty="0" smtClean="0">
                <a:ea typeface="宋体" pitchFamily="2" charset="-122"/>
              </a:rPr>
              <a:t>我</a:t>
            </a:r>
            <a:r>
              <a:rPr lang="zh-CN" altLang="en-US" sz="2800" b="1" dirty="0">
                <a:ea typeface="宋体" pitchFamily="2" charset="-122"/>
              </a:rPr>
              <a:t>们原是他的工作，在基督耶稣里造成的，为要叫我们行善，就是神所豫备叫我们行的。 </a:t>
            </a:r>
            <a:endParaRPr lang="en-US" altLang="zh-CN" sz="2800" b="1" dirty="0" smtClean="0">
              <a:ea typeface="宋体" pitchFamily="2" charset="-122"/>
            </a:endParaRPr>
          </a:p>
          <a:p>
            <a:pPr eaLnBrk="1" hangingPunct="1"/>
            <a:endParaRPr lang="en-US" altLang="zh-CN" sz="2800" dirty="0">
              <a:ea typeface="宋体" pitchFamily="2" charset="-122"/>
            </a:endParaRPr>
          </a:p>
          <a:p>
            <a:pPr eaLnBrk="1" hangingPunct="1"/>
            <a:r>
              <a:rPr lang="zh-CN" altLang="en-US" sz="2800" dirty="0" smtClean="0">
                <a:ea typeface="宋体" pitchFamily="2" charset="-122"/>
              </a:rPr>
              <a:t>本乎恩，因着信</a:t>
            </a:r>
            <a:endParaRPr lang="en-US" altLang="zh-CN" sz="2800" dirty="0" smtClean="0">
              <a:ea typeface="宋体" pitchFamily="2" charset="-122"/>
            </a:endParaRPr>
          </a:p>
          <a:p>
            <a:pPr eaLnBrk="1" hangingPunct="1"/>
            <a:r>
              <a:rPr lang="zh-CN" altLang="en-US" sz="2800" b="1" dirty="0">
                <a:ea typeface="宋体" pitchFamily="2" charset="-122"/>
              </a:rPr>
              <a:t>救</a:t>
            </a:r>
            <a:r>
              <a:rPr lang="zh-CN" altLang="en-US" sz="2800" b="1" dirty="0" smtClean="0">
                <a:ea typeface="宋体" pitchFamily="2" charset="-122"/>
              </a:rPr>
              <a:t>恩的目的</a:t>
            </a:r>
            <a:endParaRPr lang="en-US" altLang="zh-CN" sz="2800" b="1"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19</a:t>
            </a:fld>
            <a:endParaRPr lang="en-US" altLang="en-US" sz="1400" smtClean="0"/>
          </a:p>
        </p:txBody>
      </p:sp>
    </p:spTree>
    <p:extLst>
      <p:ext uri="{BB962C8B-B14F-4D97-AF65-F5344CB8AC3E}">
        <p14:creationId xmlns:p14="http://schemas.microsoft.com/office/powerpoint/2010/main" val="34459056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a:solidFill>
                  <a:schemeClr val="tx1"/>
                </a:solidFill>
                <a:ea typeface="宋体" pitchFamily="2" charset="-122"/>
              </a:rPr>
              <a:t>外邦人</a:t>
            </a:r>
          </a:p>
        </p:txBody>
      </p:sp>
      <p:sp>
        <p:nvSpPr>
          <p:cNvPr id="2052" name="Rectangle 1027"/>
          <p:cNvSpPr>
            <a:spLocks noGrp="1" noChangeArrowheads="1"/>
          </p:cNvSpPr>
          <p:nvPr>
            <p:ph idx="1"/>
          </p:nvPr>
        </p:nvSpPr>
        <p:spPr>
          <a:xfrm>
            <a:off x="685800" y="1524000"/>
            <a:ext cx="7772400" cy="4495800"/>
          </a:xfrm>
          <a:noFill/>
        </p:spPr>
        <p:txBody>
          <a:bodyPr/>
          <a:lstStyle/>
          <a:p>
            <a:pPr eaLnBrk="1" hangingPunct="1"/>
            <a:r>
              <a:rPr lang="en-US" altLang="zh-CN" dirty="0">
                <a:ea typeface="宋体" pitchFamily="2" charset="-122"/>
              </a:rPr>
              <a:t>2:11 </a:t>
            </a:r>
            <a:r>
              <a:rPr lang="zh-CN" altLang="en-US" dirty="0">
                <a:ea typeface="宋体" pitchFamily="2" charset="-122"/>
              </a:rPr>
              <a:t>所以你们应当记念，你们从前按肉体是外邦人，是称为没受割礼的，这名原是那些凭人手在肉身上称为受割礼之人所起的。</a:t>
            </a:r>
            <a:endParaRPr lang="en-US" altLang="zh-CN"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20</a:t>
            </a:fld>
            <a:endParaRPr lang="en-US" altLang="en-US" sz="1400" smtClean="0"/>
          </a:p>
        </p:txBody>
      </p:sp>
    </p:spTree>
    <p:extLst>
      <p:ext uri="{BB962C8B-B14F-4D97-AF65-F5344CB8AC3E}">
        <p14:creationId xmlns:p14="http://schemas.microsoft.com/office/powerpoint/2010/main" val="397475562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smtClean="0">
                <a:solidFill>
                  <a:schemeClr val="tx1"/>
                </a:solidFill>
                <a:ea typeface="宋体" pitchFamily="2" charset="-122"/>
              </a:rPr>
              <a:t>割礼</a:t>
            </a:r>
            <a:endParaRPr lang="zh-CN" altLang="en-US" b="1" dirty="0">
              <a:solidFill>
                <a:schemeClr val="tx1"/>
              </a:solidFill>
              <a:ea typeface="宋体" pitchFamily="2" charset="-122"/>
            </a:endParaRPr>
          </a:p>
        </p:txBody>
      </p:sp>
      <p:sp>
        <p:nvSpPr>
          <p:cNvPr id="2052" name="Rectangle 1027"/>
          <p:cNvSpPr>
            <a:spLocks noGrp="1" noChangeArrowheads="1"/>
          </p:cNvSpPr>
          <p:nvPr>
            <p:ph idx="1"/>
          </p:nvPr>
        </p:nvSpPr>
        <p:spPr>
          <a:xfrm>
            <a:off x="685800" y="1524000"/>
            <a:ext cx="7772400" cy="4495800"/>
          </a:xfrm>
          <a:noFill/>
        </p:spPr>
        <p:txBody>
          <a:bodyPr/>
          <a:lstStyle/>
          <a:p>
            <a:pPr eaLnBrk="1" hangingPunct="1"/>
            <a:r>
              <a:rPr lang="zh-CN" altLang="en-US" sz="2800" dirty="0" smtClean="0">
                <a:ea typeface="宋体" pitchFamily="2" charset="-122"/>
              </a:rPr>
              <a:t>神</a:t>
            </a:r>
            <a:r>
              <a:rPr lang="zh-CN" altLang="en-US" sz="2800" dirty="0">
                <a:ea typeface="宋体" pitchFamily="2" charset="-122"/>
              </a:rPr>
              <a:t>又对亚伯拉罕说，你和你的后裔，必世世代代遵守我的约</a:t>
            </a:r>
            <a:r>
              <a:rPr lang="zh-CN" altLang="en-US" sz="2800" dirty="0" smtClean="0">
                <a:ea typeface="宋体" pitchFamily="2" charset="-122"/>
              </a:rPr>
              <a:t>。</a:t>
            </a:r>
            <a:r>
              <a:rPr lang="zh-CN" altLang="en-US" sz="2800" b="1" i="1" u="sng" dirty="0" smtClean="0">
                <a:ea typeface="宋体" pitchFamily="2" charset="-122"/>
              </a:rPr>
              <a:t>你</a:t>
            </a:r>
            <a:r>
              <a:rPr lang="zh-CN" altLang="en-US" sz="2800" b="1" i="1" u="sng" dirty="0">
                <a:ea typeface="宋体" pitchFamily="2" charset="-122"/>
              </a:rPr>
              <a:t>们所有的男子，都要受割礼。这就是我与你，并你的后裔所立的约，是你们所当遵守的</a:t>
            </a:r>
            <a:r>
              <a:rPr lang="zh-CN" altLang="en-US" sz="2800" dirty="0" smtClean="0">
                <a:ea typeface="宋体" pitchFamily="2" charset="-122"/>
              </a:rPr>
              <a:t>。你</a:t>
            </a:r>
            <a:r>
              <a:rPr lang="zh-CN" altLang="en-US" sz="2800" dirty="0">
                <a:ea typeface="宋体" pitchFamily="2" charset="-122"/>
              </a:rPr>
              <a:t>们都要受割</a:t>
            </a:r>
            <a:r>
              <a:rPr lang="zh-CN" altLang="en-US" sz="2800" dirty="0" smtClean="0">
                <a:ea typeface="宋体" pitchFamily="2" charset="-122"/>
              </a:rPr>
              <a:t>礼，</a:t>
            </a:r>
            <a:r>
              <a:rPr lang="zh-CN" altLang="en-US" sz="2800" dirty="0">
                <a:ea typeface="宋体" pitchFamily="2" charset="-122"/>
              </a:rPr>
              <a:t>这是我与你们立约的证据</a:t>
            </a:r>
            <a:r>
              <a:rPr lang="zh-CN" altLang="en-US" sz="2800" dirty="0" smtClean="0">
                <a:ea typeface="宋体" pitchFamily="2" charset="-122"/>
              </a:rPr>
              <a:t>。你</a:t>
            </a:r>
            <a:r>
              <a:rPr lang="zh-CN" altLang="en-US" sz="2800" dirty="0">
                <a:ea typeface="宋体" pitchFamily="2" charset="-122"/>
              </a:rPr>
              <a:t>们世世代代的男子，无论是家里生的，是在你后裔之外用银子从外人买的，生下来第八日，都要受割礼</a:t>
            </a:r>
            <a:r>
              <a:rPr lang="zh-CN" altLang="en-US" sz="2800" dirty="0" smtClean="0">
                <a:ea typeface="宋体" pitchFamily="2" charset="-122"/>
              </a:rPr>
              <a:t>。你</a:t>
            </a:r>
            <a:r>
              <a:rPr lang="zh-CN" altLang="en-US" sz="2800" dirty="0">
                <a:ea typeface="宋体" pitchFamily="2" charset="-122"/>
              </a:rPr>
              <a:t>家里生的和你用银子买的，都必须受割礼。这样，我的约就立在你们肉体上作永远的约</a:t>
            </a:r>
            <a:r>
              <a:rPr lang="zh-CN" altLang="en-US" sz="2800" dirty="0" smtClean="0">
                <a:ea typeface="宋体" pitchFamily="2" charset="-122"/>
              </a:rPr>
              <a:t>。但</a:t>
            </a:r>
            <a:r>
              <a:rPr lang="zh-CN" altLang="en-US" sz="2800" dirty="0">
                <a:ea typeface="宋体" pitchFamily="2" charset="-122"/>
              </a:rPr>
              <a:t>不受割礼的男子，必从民中剪除，因他背了我的约</a:t>
            </a:r>
            <a:r>
              <a:rPr lang="zh-CN" altLang="en-US" sz="2800" dirty="0" smtClean="0">
                <a:ea typeface="宋体" pitchFamily="2" charset="-122"/>
              </a:rPr>
              <a:t>。（创世纪</a:t>
            </a:r>
            <a:r>
              <a:rPr lang="en-US" altLang="zh-CN" sz="2800" dirty="0" smtClean="0">
                <a:ea typeface="宋体" pitchFamily="2" charset="-122"/>
              </a:rPr>
              <a:t>17</a:t>
            </a:r>
            <a:r>
              <a:rPr lang="zh-CN" altLang="en-US" sz="2800" dirty="0" smtClean="0">
                <a:ea typeface="宋体" pitchFamily="2" charset="-122"/>
              </a:rPr>
              <a:t>：</a:t>
            </a:r>
            <a:r>
              <a:rPr lang="en-US" altLang="zh-CN" sz="2800" dirty="0" smtClean="0">
                <a:ea typeface="宋体" pitchFamily="2" charset="-122"/>
              </a:rPr>
              <a:t>9-14</a:t>
            </a:r>
            <a:r>
              <a:rPr lang="zh-CN" altLang="en-US" sz="2800" dirty="0" smtClean="0">
                <a:ea typeface="宋体" pitchFamily="2" charset="-122"/>
              </a:rPr>
              <a:t>）</a:t>
            </a:r>
            <a:endParaRPr lang="zh-CN" altLang="en-US" sz="2800"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21</a:t>
            </a:fld>
            <a:endParaRPr lang="en-US" altLang="en-US" sz="1400" smtClean="0"/>
          </a:p>
        </p:txBody>
      </p:sp>
    </p:spTree>
    <p:extLst>
      <p:ext uri="{BB962C8B-B14F-4D97-AF65-F5344CB8AC3E}">
        <p14:creationId xmlns:p14="http://schemas.microsoft.com/office/powerpoint/2010/main" val="38007823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a:solidFill>
                  <a:schemeClr val="tx1"/>
                </a:solidFill>
                <a:ea typeface="宋体" pitchFamily="2" charset="-122"/>
              </a:rPr>
              <a:t>诸约</a:t>
            </a:r>
          </a:p>
        </p:txBody>
      </p:sp>
      <p:sp>
        <p:nvSpPr>
          <p:cNvPr id="2052" name="Rectangle 1027"/>
          <p:cNvSpPr>
            <a:spLocks noGrp="1" noChangeArrowheads="1"/>
          </p:cNvSpPr>
          <p:nvPr>
            <p:ph idx="1"/>
          </p:nvPr>
        </p:nvSpPr>
        <p:spPr>
          <a:xfrm>
            <a:off x="685800" y="1524000"/>
            <a:ext cx="7772400" cy="4495800"/>
          </a:xfrm>
          <a:noFill/>
        </p:spPr>
        <p:txBody>
          <a:bodyPr/>
          <a:lstStyle/>
          <a:p>
            <a:pPr eaLnBrk="1" hangingPunct="1"/>
            <a:r>
              <a:rPr lang="en-US" altLang="zh-CN" dirty="0">
                <a:ea typeface="宋体" pitchFamily="2" charset="-122"/>
              </a:rPr>
              <a:t>2:11 </a:t>
            </a:r>
            <a:r>
              <a:rPr lang="zh-CN" altLang="en-US" dirty="0">
                <a:ea typeface="宋体" pitchFamily="2" charset="-122"/>
              </a:rPr>
              <a:t>所以你们应当记念，你们从前按肉体是外邦人，是称为没受割礼的，这名原是那些凭人手在肉身上称为受割礼之人所起的</a:t>
            </a:r>
            <a:r>
              <a:rPr lang="zh-CN" altLang="en-US" dirty="0" smtClean="0">
                <a:ea typeface="宋体" pitchFamily="2" charset="-122"/>
              </a:rPr>
              <a:t>。</a:t>
            </a:r>
            <a:r>
              <a:rPr lang="en-US" altLang="zh-CN" b="1" dirty="0">
                <a:ea typeface="宋体" pitchFamily="2" charset="-122"/>
              </a:rPr>
              <a:t>2:12</a:t>
            </a:r>
            <a:r>
              <a:rPr lang="zh-CN" altLang="en-US" b="1" dirty="0">
                <a:ea typeface="宋体" pitchFamily="2" charset="-122"/>
              </a:rPr>
              <a:t>那时你们与基督无关，在以色列国民以外，在所应许的诸约上是局外人。并且活在世上没有指望，没有神。</a:t>
            </a:r>
            <a:endParaRPr lang="en-US" altLang="zh-CN" b="1"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22</a:t>
            </a:fld>
            <a:endParaRPr lang="en-US" altLang="en-US" sz="1400" smtClean="0"/>
          </a:p>
        </p:txBody>
      </p:sp>
    </p:spTree>
    <p:extLst>
      <p:ext uri="{BB962C8B-B14F-4D97-AF65-F5344CB8AC3E}">
        <p14:creationId xmlns:p14="http://schemas.microsoft.com/office/powerpoint/2010/main" val="20318826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a:solidFill>
                  <a:schemeClr val="tx1"/>
                </a:solidFill>
                <a:ea typeface="宋体" pitchFamily="2" charset="-122"/>
              </a:rPr>
              <a:t>基督的血</a:t>
            </a:r>
          </a:p>
        </p:txBody>
      </p:sp>
      <p:sp>
        <p:nvSpPr>
          <p:cNvPr id="2052" name="Rectangle 1027"/>
          <p:cNvSpPr>
            <a:spLocks noGrp="1" noChangeArrowheads="1"/>
          </p:cNvSpPr>
          <p:nvPr>
            <p:ph idx="1"/>
          </p:nvPr>
        </p:nvSpPr>
        <p:spPr>
          <a:xfrm>
            <a:off x="685800" y="1524000"/>
            <a:ext cx="7772400" cy="4495800"/>
          </a:xfrm>
          <a:noFill/>
        </p:spPr>
        <p:txBody>
          <a:bodyPr/>
          <a:lstStyle/>
          <a:p>
            <a:pPr eaLnBrk="1" hangingPunct="1"/>
            <a:r>
              <a:rPr lang="en-US" altLang="zh-CN" dirty="0">
                <a:ea typeface="宋体" pitchFamily="2" charset="-122"/>
              </a:rPr>
              <a:t>2:13 </a:t>
            </a:r>
            <a:r>
              <a:rPr lang="zh-CN" altLang="en-US" dirty="0">
                <a:ea typeface="宋体" pitchFamily="2" charset="-122"/>
              </a:rPr>
              <a:t>你们从前远离神的人，如今却在基督耶稣里，靠著他的血，已经得亲近了。 </a:t>
            </a:r>
            <a:endParaRPr lang="en-US" altLang="zh-CN" b="1"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23</a:t>
            </a:fld>
            <a:endParaRPr lang="en-US" altLang="en-US" sz="1400" smtClean="0"/>
          </a:p>
        </p:txBody>
      </p:sp>
    </p:spTree>
    <p:extLst>
      <p:ext uri="{BB962C8B-B14F-4D97-AF65-F5344CB8AC3E}">
        <p14:creationId xmlns:p14="http://schemas.microsoft.com/office/powerpoint/2010/main" val="8316147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a:solidFill>
                  <a:schemeClr val="tx1"/>
                </a:solidFill>
                <a:ea typeface="宋体" pitchFamily="2" charset="-122"/>
              </a:rPr>
              <a:t>基督的血</a:t>
            </a:r>
          </a:p>
        </p:txBody>
      </p:sp>
      <p:sp>
        <p:nvSpPr>
          <p:cNvPr id="2052" name="Rectangle 1027"/>
          <p:cNvSpPr>
            <a:spLocks noGrp="1" noChangeArrowheads="1"/>
          </p:cNvSpPr>
          <p:nvPr>
            <p:ph idx="1"/>
          </p:nvPr>
        </p:nvSpPr>
        <p:spPr>
          <a:xfrm>
            <a:off x="685800" y="1524000"/>
            <a:ext cx="7772400" cy="4495800"/>
          </a:xfrm>
          <a:noFill/>
        </p:spPr>
        <p:txBody>
          <a:bodyPr/>
          <a:lstStyle/>
          <a:p>
            <a:pPr eaLnBrk="1" hangingPunct="1"/>
            <a:r>
              <a:rPr lang="zh-CN" altLang="en-US" sz="2800" dirty="0" smtClean="0">
                <a:ea typeface="宋体" pitchFamily="2" charset="-122"/>
              </a:rPr>
              <a:t>耶</a:t>
            </a:r>
            <a:r>
              <a:rPr lang="zh-CN" altLang="en-US" sz="2800" dirty="0">
                <a:ea typeface="宋体" pitchFamily="2" charset="-122"/>
              </a:rPr>
              <a:t>稣说，这是我</a:t>
            </a:r>
            <a:r>
              <a:rPr lang="zh-CN" altLang="en-US" sz="2800" b="1" i="1" dirty="0">
                <a:ea typeface="宋体" pitchFamily="2" charset="-122"/>
              </a:rPr>
              <a:t>立约的血</a:t>
            </a:r>
            <a:r>
              <a:rPr lang="zh-CN" altLang="en-US" sz="2800" dirty="0">
                <a:ea typeface="宋体" pitchFamily="2" charset="-122"/>
              </a:rPr>
              <a:t>，为多人流出来的</a:t>
            </a:r>
            <a:r>
              <a:rPr lang="zh-CN" altLang="en-US" sz="2800" dirty="0" smtClean="0">
                <a:ea typeface="宋体" pitchFamily="2" charset="-122"/>
              </a:rPr>
              <a:t>。（马</a:t>
            </a:r>
            <a:r>
              <a:rPr lang="zh-CN" altLang="en-US" sz="2800" dirty="0">
                <a:ea typeface="宋体" pitchFamily="2" charset="-122"/>
              </a:rPr>
              <a:t>可福音</a:t>
            </a:r>
            <a:r>
              <a:rPr lang="en-US" altLang="zh-CN" sz="2800" dirty="0" smtClean="0">
                <a:ea typeface="宋体" pitchFamily="2" charset="-122"/>
              </a:rPr>
              <a:t>14:24</a:t>
            </a:r>
            <a:r>
              <a:rPr lang="zh-CN" altLang="en-US" sz="2800" dirty="0" smtClean="0">
                <a:ea typeface="宋体" pitchFamily="2" charset="-122"/>
              </a:rPr>
              <a:t>）</a:t>
            </a:r>
            <a:endParaRPr lang="zh-CN" altLang="en-US" sz="2800" dirty="0">
              <a:ea typeface="宋体" pitchFamily="2" charset="-122"/>
            </a:endParaRPr>
          </a:p>
          <a:p>
            <a:pPr eaLnBrk="1" hangingPunct="1"/>
            <a:r>
              <a:rPr lang="zh-CN" altLang="en-US" sz="2800" dirty="0" smtClean="0">
                <a:ea typeface="宋体" pitchFamily="2" charset="-122"/>
              </a:rPr>
              <a:t>圣</a:t>
            </a:r>
            <a:r>
              <a:rPr lang="zh-CN" altLang="en-US" sz="2800" dirty="0">
                <a:ea typeface="宋体" pitchFamily="2" charset="-122"/>
              </a:rPr>
              <a:t>灵立你们作全群的监督，你们就当为自己谨慎，也为全群谨慎，牧</a:t>
            </a:r>
            <a:r>
              <a:rPr lang="zh-CN" altLang="en-US" sz="2800" dirty="0" smtClean="0">
                <a:ea typeface="宋体" pitchFamily="2" charset="-122"/>
              </a:rPr>
              <a:t>养神</a:t>
            </a:r>
            <a:r>
              <a:rPr lang="zh-CN" altLang="en-US" sz="2800" dirty="0">
                <a:ea typeface="宋体" pitchFamily="2" charset="-122"/>
              </a:rPr>
              <a:t>的教会，就是</a:t>
            </a:r>
            <a:r>
              <a:rPr lang="zh-CN" altLang="en-US" sz="2800" b="1" i="1" dirty="0">
                <a:ea typeface="宋体" pitchFamily="2" charset="-122"/>
              </a:rPr>
              <a:t>他用自己血所买来的</a:t>
            </a:r>
            <a:r>
              <a:rPr lang="zh-CN" altLang="en-US" sz="2800" dirty="0">
                <a:ea typeface="宋体" pitchFamily="2" charset="-122"/>
              </a:rPr>
              <a:t>。（或作救赎） </a:t>
            </a:r>
            <a:r>
              <a:rPr lang="zh-CN" altLang="en-US" sz="2800" dirty="0" smtClean="0">
                <a:ea typeface="宋体" pitchFamily="2" charset="-122"/>
              </a:rPr>
              <a:t>（使</a:t>
            </a:r>
            <a:r>
              <a:rPr lang="zh-CN" altLang="en-US" sz="2800" dirty="0">
                <a:ea typeface="宋体" pitchFamily="2" charset="-122"/>
              </a:rPr>
              <a:t>徒行传</a:t>
            </a:r>
            <a:r>
              <a:rPr lang="en-US" altLang="zh-CN" sz="2800" dirty="0" smtClean="0">
                <a:ea typeface="宋体" pitchFamily="2" charset="-122"/>
              </a:rPr>
              <a:t>20:28</a:t>
            </a:r>
            <a:r>
              <a:rPr lang="zh-CN" altLang="en-US" sz="2800" dirty="0" smtClean="0">
                <a:ea typeface="宋体" pitchFamily="2" charset="-122"/>
              </a:rPr>
              <a:t>）</a:t>
            </a:r>
            <a:r>
              <a:rPr lang="en-US" altLang="zh-CN" sz="2800" dirty="0" smtClean="0">
                <a:ea typeface="宋体" pitchFamily="2" charset="-122"/>
              </a:rPr>
              <a:t> </a:t>
            </a:r>
          </a:p>
          <a:p>
            <a:pPr eaLnBrk="1" hangingPunct="1"/>
            <a:r>
              <a:rPr lang="zh-CN" altLang="en-US" sz="2800" dirty="0" smtClean="0">
                <a:ea typeface="宋体" pitchFamily="2" charset="-122"/>
              </a:rPr>
              <a:t>神</a:t>
            </a:r>
            <a:r>
              <a:rPr lang="zh-CN" altLang="en-US" sz="2800" dirty="0">
                <a:ea typeface="宋体" pitchFamily="2" charset="-122"/>
              </a:rPr>
              <a:t>设立耶稣作</a:t>
            </a:r>
            <a:r>
              <a:rPr lang="zh-CN" altLang="en-US" sz="2800" b="1" i="1" dirty="0">
                <a:ea typeface="宋体" pitchFamily="2" charset="-122"/>
              </a:rPr>
              <a:t>挽回祭</a:t>
            </a:r>
            <a:r>
              <a:rPr lang="zh-CN" altLang="en-US" sz="2800" dirty="0">
                <a:ea typeface="宋体" pitchFamily="2" charset="-122"/>
              </a:rPr>
              <a:t>，是凭着耶稣的血，藉着人的信，要显明神的义。因为他用忍耐的心，宽容人先时所犯的罪</a:t>
            </a:r>
            <a:r>
              <a:rPr lang="zh-CN" altLang="en-US" sz="2800" dirty="0" smtClean="0">
                <a:ea typeface="宋体" pitchFamily="2" charset="-122"/>
              </a:rPr>
              <a:t>。（罗</a:t>
            </a:r>
            <a:r>
              <a:rPr lang="zh-CN" altLang="en-US" sz="2800" dirty="0">
                <a:ea typeface="宋体" pitchFamily="2" charset="-122"/>
              </a:rPr>
              <a:t>马书</a:t>
            </a:r>
            <a:r>
              <a:rPr lang="en-US" altLang="zh-CN" sz="2800" dirty="0" smtClean="0">
                <a:ea typeface="宋体" pitchFamily="2" charset="-122"/>
              </a:rPr>
              <a:t>3:25</a:t>
            </a:r>
            <a:r>
              <a:rPr lang="zh-CN" altLang="en-US" sz="2800" dirty="0" smtClean="0">
                <a:ea typeface="宋体" pitchFamily="2" charset="-122"/>
              </a:rPr>
              <a:t>）</a:t>
            </a:r>
            <a:r>
              <a:rPr lang="en-US" altLang="zh-CN" sz="2800" dirty="0" smtClean="0">
                <a:ea typeface="宋体" pitchFamily="2" charset="-122"/>
              </a:rPr>
              <a:t> </a:t>
            </a:r>
            <a:endParaRPr lang="zh-CN" altLang="en-US" sz="2800" dirty="0">
              <a:ea typeface="宋体" pitchFamily="2" charset="-122"/>
            </a:endParaRPr>
          </a:p>
          <a:p>
            <a:pPr eaLnBrk="1" hangingPunct="1"/>
            <a:endParaRPr lang="en-US" altLang="zh-CN" b="1"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24</a:t>
            </a:fld>
            <a:endParaRPr lang="en-US" altLang="en-US" sz="1400" smtClean="0"/>
          </a:p>
        </p:txBody>
      </p:sp>
    </p:spTree>
    <p:extLst>
      <p:ext uri="{BB962C8B-B14F-4D97-AF65-F5344CB8AC3E}">
        <p14:creationId xmlns:p14="http://schemas.microsoft.com/office/powerpoint/2010/main" val="416624935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a:solidFill>
                  <a:schemeClr val="tx1"/>
                </a:solidFill>
                <a:ea typeface="宋体" pitchFamily="2" charset="-122"/>
              </a:rPr>
              <a:t>基督的血</a:t>
            </a:r>
          </a:p>
        </p:txBody>
      </p:sp>
      <p:sp>
        <p:nvSpPr>
          <p:cNvPr id="2052" name="Rectangle 1027"/>
          <p:cNvSpPr>
            <a:spLocks noGrp="1" noChangeArrowheads="1"/>
          </p:cNvSpPr>
          <p:nvPr>
            <p:ph idx="1"/>
          </p:nvPr>
        </p:nvSpPr>
        <p:spPr>
          <a:xfrm>
            <a:off x="685800" y="1524000"/>
            <a:ext cx="7772400" cy="4495800"/>
          </a:xfrm>
          <a:noFill/>
        </p:spPr>
        <p:txBody>
          <a:bodyPr/>
          <a:lstStyle/>
          <a:p>
            <a:pPr eaLnBrk="1" hangingPunct="1"/>
            <a:r>
              <a:rPr lang="zh-CN" altLang="en-US" sz="2800" dirty="0" smtClean="0">
                <a:ea typeface="宋体" pitchFamily="2" charset="-122"/>
              </a:rPr>
              <a:t>现</a:t>
            </a:r>
            <a:r>
              <a:rPr lang="zh-CN" altLang="en-US" sz="2800" dirty="0">
                <a:ea typeface="宋体" pitchFamily="2" charset="-122"/>
              </a:rPr>
              <a:t>在我们既靠着他的血称义，就更要藉着他免去神的忿怒</a:t>
            </a:r>
            <a:r>
              <a:rPr lang="zh-CN" altLang="en-US" sz="2800" dirty="0" smtClean="0">
                <a:ea typeface="宋体" pitchFamily="2" charset="-122"/>
              </a:rPr>
              <a:t>。（</a:t>
            </a:r>
            <a:r>
              <a:rPr lang="zh-CN" altLang="en-US" sz="2800" dirty="0">
                <a:ea typeface="宋体" pitchFamily="2" charset="-122"/>
              </a:rPr>
              <a:t>罗马书</a:t>
            </a:r>
            <a:r>
              <a:rPr lang="en-US" altLang="zh-CN" sz="2800" dirty="0">
                <a:ea typeface="宋体" pitchFamily="2" charset="-122"/>
              </a:rPr>
              <a:t>5:9 </a:t>
            </a:r>
            <a:r>
              <a:rPr lang="zh-CN" altLang="en-US" sz="2800" dirty="0" smtClean="0">
                <a:ea typeface="宋体" pitchFamily="2" charset="-122"/>
              </a:rPr>
              <a:t>）</a:t>
            </a:r>
            <a:endParaRPr lang="en-US" altLang="zh-CN" sz="2800" dirty="0" smtClean="0">
              <a:ea typeface="宋体" pitchFamily="2" charset="-122"/>
            </a:endParaRPr>
          </a:p>
          <a:p>
            <a:pPr eaLnBrk="1" hangingPunct="1"/>
            <a:r>
              <a:rPr lang="en-US" altLang="zh-CN" sz="2800" dirty="0" smtClean="0">
                <a:ea typeface="宋体" pitchFamily="2" charset="-122"/>
              </a:rPr>
              <a:t> </a:t>
            </a:r>
            <a:r>
              <a:rPr lang="zh-CN" altLang="en-US" sz="2800" dirty="0">
                <a:ea typeface="宋体" pitchFamily="2" charset="-122"/>
              </a:rPr>
              <a:t>希伯来书</a:t>
            </a:r>
            <a:r>
              <a:rPr lang="en-US" altLang="zh-CN" sz="2800" dirty="0">
                <a:ea typeface="宋体" pitchFamily="2" charset="-122"/>
              </a:rPr>
              <a:t>10:19 </a:t>
            </a:r>
            <a:r>
              <a:rPr lang="zh-CN" altLang="en-US" sz="2800" dirty="0">
                <a:ea typeface="宋体" pitchFamily="2" charset="-122"/>
              </a:rPr>
              <a:t>弟兄们，我们既因耶稣的血，得以坦然进入至圣所，</a:t>
            </a:r>
          </a:p>
          <a:p>
            <a:pPr marL="0" indent="0" eaLnBrk="1" hangingPunct="1">
              <a:buNone/>
            </a:pPr>
            <a:endParaRPr lang="zh-CN" altLang="en-US" sz="2800" dirty="0">
              <a:ea typeface="宋体" pitchFamily="2" charset="-122"/>
            </a:endParaRPr>
          </a:p>
          <a:p>
            <a:pPr eaLnBrk="1" hangingPunct="1"/>
            <a:endParaRPr lang="en-US" altLang="zh-CN" b="1"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25</a:t>
            </a:fld>
            <a:endParaRPr lang="en-US" altLang="en-US" sz="1400" smtClean="0"/>
          </a:p>
        </p:txBody>
      </p:sp>
    </p:spTree>
    <p:extLst>
      <p:ext uri="{BB962C8B-B14F-4D97-AF65-F5344CB8AC3E}">
        <p14:creationId xmlns:p14="http://schemas.microsoft.com/office/powerpoint/2010/main" val="260594653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a:solidFill>
                  <a:schemeClr val="tx1"/>
                </a:solidFill>
                <a:ea typeface="宋体" pitchFamily="2" charset="-122"/>
              </a:rPr>
              <a:t>他是我们的和睦</a:t>
            </a:r>
          </a:p>
        </p:txBody>
      </p:sp>
      <p:sp>
        <p:nvSpPr>
          <p:cNvPr id="2052" name="Rectangle 1027"/>
          <p:cNvSpPr>
            <a:spLocks noGrp="1" noChangeArrowheads="1"/>
          </p:cNvSpPr>
          <p:nvPr>
            <p:ph idx="1"/>
          </p:nvPr>
        </p:nvSpPr>
        <p:spPr>
          <a:xfrm>
            <a:off x="685800" y="1524000"/>
            <a:ext cx="7772400" cy="4495800"/>
          </a:xfrm>
          <a:noFill/>
        </p:spPr>
        <p:txBody>
          <a:bodyPr/>
          <a:lstStyle/>
          <a:p>
            <a:pPr eaLnBrk="1" hangingPunct="1"/>
            <a:r>
              <a:rPr lang="en-US" altLang="zh-CN" dirty="0">
                <a:ea typeface="宋体" pitchFamily="2" charset="-122"/>
              </a:rPr>
              <a:t>2:13 </a:t>
            </a:r>
            <a:r>
              <a:rPr lang="zh-CN" altLang="en-US" dirty="0">
                <a:ea typeface="宋体" pitchFamily="2" charset="-122"/>
              </a:rPr>
              <a:t>你们从前远离神的人，如今却在基督耶稣里，靠著他的血，已经得亲近了</a:t>
            </a:r>
            <a:r>
              <a:rPr lang="zh-CN" altLang="en-US" dirty="0" smtClean="0">
                <a:ea typeface="宋体" pitchFamily="2" charset="-122"/>
              </a:rPr>
              <a:t>。</a:t>
            </a:r>
            <a:r>
              <a:rPr lang="en-US" altLang="zh-CN" dirty="0">
                <a:ea typeface="宋体" pitchFamily="2" charset="-122"/>
              </a:rPr>
              <a:t>2:14 </a:t>
            </a:r>
            <a:r>
              <a:rPr lang="zh-CN" altLang="en-US" dirty="0">
                <a:ea typeface="宋体" pitchFamily="2" charset="-122"/>
              </a:rPr>
              <a:t>因他使我们和睦，（原文作因他是我们的和睦）将两下合而为一，拆毁了中间隔断的墙。 </a:t>
            </a:r>
            <a:r>
              <a:rPr lang="en-US" altLang="zh-CN" dirty="0">
                <a:ea typeface="宋体" pitchFamily="2" charset="-122"/>
              </a:rPr>
              <a:t>2:15 </a:t>
            </a:r>
            <a:r>
              <a:rPr lang="zh-CN" altLang="en-US" dirty="0">
                <a:ea typeface="宋体" pitchFamily="2" charset="-122"/>
              </a:rPr>
              <a:t>而且以自己的身体，废掉冤仇，就是那记在律法上的规条。为要将两下，藉著自己造成一个新人，如此便成就了和睦。</a:t>
            </a:r>
            <a:endParaRPr lang="en-US" altLang="zh-CN" b="1"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26</a:t>
            </a:fld>
            <a:endParaRPr lang="en-US" altLang="en-US" sz="1400" smtClean="0"/>
          </a:p>
        </p:txBody>
      </p:sp>
    </p:spTree>
    <p:extLst>
      <p:ext uri="{BB962C8B-B14F-4D97-AF65-F5344CB8AC3E}">
        <p14:creationId xmlns:p14="http://schemas.microsoft.com/office/powerpoint/2010/main" val="61397902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smtClean="0">
                <a:solidFill>
                  <a:schemeClr val="tx1"/>
                </a:solidFill>
                <a:ea typeface="宋体" pitchFamily="2" charset="-122"/>
              </a:rPr>
              <a:t>默想经文</a:t>
            </a:r>
            <a:endParaRPr lang="zh-CN" altLang="en-US" b="1" dirty="0">
              <a:solidFill>
                <a:schemeClr val="tx1"/>
              </a:solidFill>
              <a:ea typeface="宋体" pitchFamily="2" charset="-122"/>
            </a:endParaRPr>
          </a:p>
        </p:txBody>
      </p:sp>
      <p:sp>
        <p:nvSpPr>
          <p:cNvPr id="2052" name="Rectangle 1027"/>
          <p:cNvSpPr>
            <a:spLocks noGrp="1" noChangeArrowheads="1"/>
          </p:cNvSpPr>
          <p:nvPr>
            <p:ph idx="1"/>
          </p:nvPr>
        </p:nvSpPr>
        <p:spPr>
          <a:xfrm>
            <a:off x="685800" y="1524000"/>
            <a:ext cx="7772400" cy="4495800"/>
          </a:xfrm>
          <a:noFill/>
        </p:spPr>
        <p:txBody>
          <a:bodyPr/>
          <a:lstStyle/>
          <a:p>
            <a:pPr eaLnBrk="1" hangingPunct="1"/>
            <a:r>
              <a:rPr lang="en-US" altLang="zh-CN" sz="3600" dirty="0" smtClean="0">
                <a:ea typeface="宋体" pitchFamily="2" charset="-122"/>
              </a:rPr>
              <a:t>2:10 </a:t>
            </a:r>
            <a:r>
              <a:rPr lang="zh-CN" altLang="en-US" sz="3600" dirty="0" smtClean="0">
                <a:ea typeface="宋体" pitchFamily="2" charset="-122"/>
              </a:rPr>
              <a:t>我们原是他的工作，在基督耶稣里造成的，为要叫我们行善，就是神所豫备叫我们行的。</a:t>
            </a:r>
            <a:endParaRPr lang="en-US" altLang="zh-CN" sz="3600"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27</a:t>
            </a:fld>
            <a:endParaRPr lang="en-US" altLang="en-US" sz="1400" smtClean="0"/>
          </a:p>
        </p:txBody>
      </p:sp>
    </p:spTree>
    <p:extLst>
      <p:ext uri="{BB962C8B-B14F-4D97-AF65-F5344CB8AC3E}">
        <p14:creationId xmlns:p14="http://schemas.microsoft.com/office/powerpoint/2010/main" val="3894300795"/>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
      <a:dk1>
        <a:srgbClr val="000000"/>
      </a:dk1>
      <a:lt1>
        <a:srgbClr val="FFFFFF"/>
      </a:lt1>
      <a:dk2>
        <a:srgbClr val="000099"/>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17580</TotalTime>
  <Words>10047</Words>
  <Application>Microsoft Office PowerPoint</Application>
  <PresentationFormat>On-screen Show (4:3)</PresentationFormat>
  <Paragraphs>263</Paragraphs>
  <Slides>27</Slides>
  <Notes>27</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Default Design</vt:lpstr>
      <vt:lpstr>三谷基督徒会堂成人主日学</vt:lpstr>
      <vt:lpstr>上主日默想经文</vt:lpstr>
      <vt:lpstr>歌罗西书1：15-17</vt:lpstr>
      <vt:lpstr>以赛亚书 14:12-14 </vt:lpstr>
      <vt:lpstr>神的终极心意</vt:lpstr>
      <vt:lpstr>真知道他</vt:lpstr>
      <vt:lpstr>教会</vt:lpstr>
      <vt:lpstr>基督的身体</vt:lpstr>
      <vt:lpstr>教会</vt:lpstr>
      <vt:lpstr>充满</vt:lpstr>
      <vt:lpstr>充满</vt:lpstr>
      <vt:lpstr>荣耀的充满</vt:lpstr>
      <vt:lpstr>从前的光景</vt:lpstr>
      <vt:lpstr>悖逆之子，可怒之子</vt:lpstr>
      <vt:lpstr>然而</vt:lpstr>
      <vt:lpstr>一同</vt:lpstr>
      <vt:lpstr>显明给后来的世代看</vt:lpstr>
      <vt:lpstr>救恩</vt:lpstr>
      <vt:lpstr>救恩的目的</vt:lpstr>
      <vt:lpstr>外邦人</vt:lpstr>
      <vt:lpstr>割礼</vt:lpstr>
      <vt:lpstr>诸约</vt:lpstr>
      <vt:lpstr>基督的血</vt:lpstr>
      <vt:lpstr>基督的血</vt:lpstr>
      <vt:lpstr>基督的血</vt:lpstr>
      <vt:lpstr>他是我们的和睦</vt:lpstr>
      <vt:lpstr>默想经文</vt:lpstr>
    </vt:vector>
  </TitlesOfParts>
  <Company>CBCGB</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Luke 9</dc:title>
  <dc:creator>Guocai Shu</dc:creator>
  <cp:lastModifiedBy>test</cp:lastModifiedBy>
  <cp:revision>523</cp:revision>
  <cp:lastPrinted>2016-06-12T14:54:14Z</cp:lastPrinted>
  <dcterms:created xsi:type="dcterms:W3CDTF">2004-09-08T20:24:53Z</dcterms:created>
  <dcterms:modified xsi:type="dcterms:W3CDTF">2016-06-12T15:23:27Z</dcterms:modified>
</cp:coreProperties>
</file>