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333" r:id="rId2"/>
    <p:sldId id="389" r:id="rId3"/>
    <p:sldId id="407" r:id="rId4"/>
    <p:sldId id="406" r:id="rId5"/>
    <p:sldId id="400" r:id="rId6"/>
    <p:sldId id="411" r:id="rId7"/>
    <p:sldId id="409" r:id="rId8"/>
    <p:sldId id="410" r:id="rId9"/>
    <p:sldId id="408" r:id="rId10"/>
    <p:sldId id="420" r:id="rId11"/>
    <p:sldId id="421" r:id="rId12"/>
    <p:sldId id="412" r:id="rId13"/>
    <p:sldId id="413" r:id="rId14"/>
    <p:sldId id="415" r:id="rId15"/>
    <p:sldId id="416" r:id="rId16"/>
    <p:sldId id="417" r:id="rId17"/>
    <p:sldId id="419" r:id="rId18"/>
    <p:sldId id="423" r:id="rId19"/>
    <p:sldId id="422" r:id="rId20"/>
    <p:sldId id="425" r:id="rId21"/>
    <p:sldId id="426" r:id="rId22"/>
    <p:sldId id="427" r:id="rId23"/>
    <p:sldId id="414" r:id="rId24"/>
    <p:sldId id="428" r:id="rId25"/>
    <p:sldId id="405" r:id="rId26"/>
  </p:sldIdLst>
  <p:sldSz cx="9144000" cy="6858000" type="screen4x3"/>
  <p:notesSz cx="7077075" cy="9363075"/>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CC00"/>
    <a:srgbClr val="00FF00"/>
    <a:srgbClr val="0000FF"/>
    <a:srgbClr val="CC00CC"/>
    <a:srgbClr val="006600"/>
    <a:srgbClr val="0000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88" autoAdjust="0"/>
    <p:restoredTop sz="66809" autoAdjust="0"/>
  </p:normalViewPr>
  <p:slideViewPr>
    <p:cSldViewPr>
      <p:cViewPr>
        <p:scale>
          <a:sx n="59" d="100"/>
          <a:sy n="59" d="100"/>
        </p:scale>
        <p:origin x="-738"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1920" y="-7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4995" name="Rectangle 3"/>
          <p:cNvSpPr>
            <a:spLocks noGrp="1" noChangeArrowheads="1"/>
          </p:cNvSpPr>
          <p:nvPr>
            <p:ph type="dt" sz="quarter" idx="1"/>
          </p:nvPr>
        </p:nvSpPr>
        <p:spPr bwMode="auto">
          <a:xfrm>
            <a:off x="4010342"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84996" name="Rectangle 4"/>
          <p:cNvSpPr>
            <a:spLocks noGrp="1" noChangeArrowheads="1"/>
          </p:cNvSpPr>
          <p:nvPr>
            <p:ph type="ftr" sz="quarter" idx="2"/>
          </p:nvPr>
        </p:nvSpPr>
        <p:spPr bwMode="auto">
          <a:xfrm>
            <a:off x="0"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4997" name="Rectangle 5"/>
          <p:cNvSpPr>
            <a:spLocks noGrp="1" noChangeArrowheads="1"/>
          </p:cNvSpPr>
          <p:nvPr>
            <p:ph type="sldNum" sz="quarter" idx="3"/>
          </p:nvPr>
        </p:nvSpPr>
        <p:spPr bwMode="auto">
          <a:xfrm>
            <a:off x="4010342"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EDB715A7-D996-4B83-86F1-DF110106CD42}" type="slidenum">
              <a:rPr lang="en-US"/>
              <a:pPr>
                <a:defRPr/>
              </a:pPr>
              <a:t>‹#›</a:t>
            </a:fld>
            <a:endParaRPr lang="en-US"/>
          </a:p>
        </p:txBody>
      </p:sp>
    </p:spTree>
    <p:extLst>
      <p:ext uri="{BB962C8B-B14F-4D97-AF65-F5344CB8AC3E}">
        <p14:creationId xmlns:p14="http://schemas.microsoft.com/office/powerpoint/2010/main" val="1899632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8067" name="Rectangle 3"/>
          <p:cNvSpPr>
            <a:spLocks noGrp="1" noChangeArrowheads="1"/>
          </p:cNvSpPr>
          <p:nvPr>
            <p:ph type="dt" idx="1"/>
          </p:nvPr>
        </p:nvSpPr>
        <p:spPr bwMode="auto">
          <a:xfrm>
            <a:off x="4008705"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9" name="Rectangle 5"/>
          <p:cNvSpPr>
            <a:spLocks noGrp="1" noChangeArrowheads="1"/>
          </p:cNvSpPr>
          <p:nvPr>
            <p:ph type="body" sz="quarter" idx="3"/>
          </p:nvPr>
        </p:nvSpPr>
        <p:spPr bwMode="auto">
          <a:xfrm>
            <a:off x="707708" y="4447461"/>
            <a:ext cx="5661660" cy="421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8071" name="Rectangle 7"/>
          <p:cNvSpPr>
            <a:spLocks noGrp="1" noChangeArrowheads="1"/>
          </p:cNvSpPr>
          <p:nvPr>
            <p:ph type="sldNum" sz="quarter" idx="5"/>
          </p:nvPr>
        </p:nvSpPr>
        <p:spPr bwMode="auto">
          <a:xfrm>
            <a:off x="4008705"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227C8BDD-FD3F-4C4A-ABB9-75690EA649CA}" type="slidenum">
              <a:rPr lang="en-US"/>
              <a:pPr>
                <a:defRPr/>
              </a:pPr>
              <a:t>‹#›</a:t>
            </a:fld>
            <a:endParaRPr lang="en-US"/>
          </a:p>
        </p:txBody>
      </p:sp>
    </p:spTree>
    <p:extLst>
      <p:ext uri="{BB962C8B-B14F-4D97-AF65-F5344CB8AC3E}">
        <p14:creationId xmlns:p14="http://schemas.microsoft.com/office/powerpoint/2010/main" val="12010495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645812" lvl="1" indent="-176131" eaLnBrk="1" hangingPunct="1">
              <a:buFont typeface="Arial" panose="020B0604020202020204" pitchFamily="34" charset="0"/>
              <a:buChar char="•"/>
            </a:pPr>
            <a:endParaRPr lang="en-US" altLang="zh-CN" dirty="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从前的光景是死在罪恶过犯中，因着今世的风俗，空中掌权者的首领，和肉体的私欲，我们是悖逆之子，可怒之子。然而，因着神丰盛的怜悯和爱我们的大爱，当我们死在过犯中的时候，便叫我们与基督一同活过来。我们得救是本乎恩，通过信，这并不是出于自己，乃是神所赐的。也不是出于行为，因而我们没有任何可以自夸之初。</a:t>
            </a:r>
            <a:endParaRPr lang="en-US" altLang="zh-CN" sz="1800" dirty="0" smtClean="0"/>
          </a:p>
          <a:p>
            <a:pPr marL="176131" indent="-176131" eaLnBrk="1" hangingPunct="1">
              <a:buFont typeface="Arial" panose="020B0604020202020204" pitchFamily="34" charset="0"/>
              <a:buChar char="•"/>
            </a:pPr>
            <a:r>
              <a:rPr lang="zh-CN" altLang="en-US" sz="1800" dirty="0" smtClean="0"/>
              <a:t>这一节主要的目的是指明救恩的目的。为要叫我们有好的行为，我们得救不是出于好行为，却是为有好行为而造，这是救恩的目的。而这好行为也是神为我们预备的。</a:t>
            </a:r>
            <a:endParaRPr lang="en-US" altLang="zh-CN" sz="1800" dirty="0" smtClean="0"/>
          </a:p>
          <a:p>
            <a:pPr marL="176131" indent="-176131" eaLnBrk="1" hangingPunct="1">
              <a:buFont typeface="Arial" panose="020B0604020202020204" pitchFamily="34" charset="0"/>
              <a:buChar char="•"/>
            </a:pPr>
            <a:r>
              <a:rPr lang="zh-CN" altLang="en-US" sz="1800" dirty="0" smtClean="0"/>
              <a:t>腓立比书 </a:t>
            </a:r>
            <a:r>
              <a:rPr lang="en-US" altLang="zh-CN" sz="1800" dirty="0" smtClean="0"/>
              <a:t>2:12-13 </a:t>
            </a:r>
            <a:r>
              <a:rPr lang="zh-CN" altLang="en-US" sz="1800" dirty="0" smtClean="0"/>
              <a:t>就当恐惧战兢，作成你们得救的工夫。</a:t>
            </a:r>
            <a:r>
              <a:rPr lang="en-US" altLang="zh-CN" sz="1800" dirty="0" smtClean="0"/>
              <a:t> </a:t>
            </a:r>
            <a:r>
              <a:rPr lang="zh-CN" altLang="en-US" sz="1800" dirty="0" smtClean="0"/>
              <a:t>因为你们立志行事，都是神在你们心里运行，为要成就他的美意。</a:t>
            </a:r>
          </a:p>
          <a:p>
            <a:pPr marL="176131" indent="-176131" eaLnBrk="1" hangingPunct="1">
              <a:buFont typeface="Arial" panose="020B0604020202020204" pitchFamily="34" charset="0"/>
              <a:buChar char="•"/>
            </a:pPr>
            <a:endParaRPr lang="zh-CN" altLang="en-US" sz="1800" dirty="0" smtClean="0"/>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这里的所以，指的是从</a:t>
            </a:r>
            <a:r>
              <a:rPr lang="en-US" altLang="zh-CN" sz="1800" dirty="0" smtClean="0"/>
              <a:t>1</a:t>
            </a:r>
            <a:r>
              <a:rPr lang="zh-CN" altLang="en-US" sz="1800" dirty="0" smtClean="0"/>
              <a:t>到</a:t>
            </a:r>
            <a:r>
              <a:rPr lang="en-US" altLang="zh-CN" sz="1800" dirty="0" smtClean="0"/>
              <a:t>10</a:t>
            </a:r>
            <a:r>
              <a:rPr lang="zh-CN" altLang="en-US" sz="1800" dirty="0" smtClean="0"/>
              <a:t>节所提到的实际。</a:t>
            </a:r>
          </a:p>
          <a:p>
            <a:pPr marL="176131" indent="-176131" eaLnBrk="1" hangingPunct="1">
              <a:buFont typeface="Arial" panose="020B0604020202020204" pitchFamily="34" charset="0"/>
              <a:buChar char="•"/>
            </a:pPr>
            <a:r>
              <a:rPr lang="en-US" altLang="zh-CN" sz="1800" dirty="0" smtClean="0"/>
              <a:t>1-10</a:t>
            </a:r>
            <a:r>
              <a:rPr lang="zh-CN" altLang="en-US" sz="1800" dirty="0" smtClean="0"/>
              <a:t>节是从个人的角度讲神的工作，神的目的是</a:t>
            </a:r>
          </a:p>
          <a:p>
            <a:pPr marL="633331" lvl="1" indent="-176131" eaLnBrk="1" hangingPunct="1">
              <a:buFont typeface="Arial" panose="020B0604020202020204" pitchFamily="34" charset="0"/>
              <a:buChar char="•"/>
            </a:pPr>
            <a:r>
              <a:rPr lang="en-US" altLang="zh-CN" sz="1800" dirty="0" smtClean="0"/>
              <a:t>1:10 </a:t>
            </a:r>
            <a:r>
              <a:rPr lang="zh-CN" altLang="en-US" sz="1800" dirty="0" smtClean="0"/>
              <a:t>要照所安排的，在日期满足的时候，使天上地上一切所有的，都在基督里同归于一</a:t>
            </a:r>
          </a:p>
          <a:p>
            <a:pPr marL="176131" indent="-176131" eaLnBrk="1" hangingPunct="1">
              <a:buFont typeface="Arial" panose="020B0604020202020204" pitchFamily="34" charset="0"/>
              <a:buChar char="•"/>
            </a:pPr>
            <a:r>
              <a:rPr lang="zh-CN" altLang="en-US" sz="1800" b="1" i="1" dirty="0" smtClean="0"/>
              <a:t>一个难题</a:t>
            </a:r>
            <a:r>
              <a:rPr lang="zh-CN" altLang="en-US" sz="1800" dirty="0" smtClean="0"/>
              <a:t>是人是死在罪恶过犯之中，</a:t>
            </a:r>
            <a:r>
              <a:rPr lang="zh-CN" altLang="en-US" sz="1800" b="1" i="1" dirty="0" smtClean="0"/>
              <a:t>另一个难题</a:t>
            </a:r>
            <a:r>
              <a:rPr lang="zh-CN" altLang="en-US" sz="1800" dirty="0" smtClean="0"/>
              <a:t>是我们是外邦人，和神的选民犹太人之间是有一道鸿沟的。从</a:t>
            </a:r>
            <a:r>
              <a:rPr lang="en-US" altLang="zh-CN" sz="1800" dirty="0" smtClean="0"/>
              <a:t>11</a:t>
            </a:r>
            <a:r>
              <a:rPr lang="zh-CN" altLang="en-US" sz="1800" dirty="0" smtClean="0"/>
              <a:t>节开始是从外邦人如何与犹太人合一的这个角度来讲。</a:t>
            </a:r>
          </a:p>
          <a:p>
            <a:pPr marL="176131" indent="-176131" eaLnBrk="1" hangingPunct="1">
              <a:buFont typeface="Arial" panose="020B0604020202020204" pitchFamily="34" charset="0"/>
              <a:buChar char="•"/>
            </a:pPr>
            <a:r>
              <a:rPr lang="zh-CN" altLang="en-US" sz="1800" dirty="0" smtClean="0"/>
              <a:t>你们应当记住，你们从前按肉体是外邦人，是称为没受割礼的。当时有</a:t>
            </a:r>
            <a:r>
              <a:rPr lang="zh-CN" altLang="en-US" sz="1800" b="1" i="1" dirty="0" smtClean="0"/>
              <a:t>两大阵营</a:t>
            </a:r>
            <a:r>
              <a:rPr lang="zh-CN" altLang="en-US" sz="1800" dirty="0" smtClean="0"/>
              <a:t>，或者说</a:t>
            </a:r>
            <a:r>
              <a:rPr lang="zh-CN" altLang="en-US" sz="1800" b="1" i="1" dirty="0" smtClean="0"/>
              <a:t>人分两类</a:t>
            </a:r>
            <a:r>
              <a:rPr lang="zh-CN" altLang="en-US" sz="1800" dirty="0" smtClean="0"/>
              <a:t>，一个是以色列人，一个是外邦人，区分这俩类人的标志在肉体上就是割礼。从以色列人的角度，他们看人就只这两种，以色列人和外邦人，受割礼的和没受割礼的。</a:t>
            </a:r>
            <a:endParaRPr lang="en-US" altLang="zh-CN" sz="18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以色列人和外邦人的区别只是在这肉体的记号，但这记号在那时却有着严重的后果，有这记号就在这约之中，没有这记号就不在这约之中。</a:t>
            </a:r>
            <a:endParaRPr lang="en-US" altLang="zh-CN" sz="180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所</a:t>
            </a:r>
            <a:r>
              <a:rPr lang="zh-CN" altLang="en-US" sz="1800" dirty="0" smtClean="0"/>
              <a:t>以那时你们与基督无关，在以色列国民以外，在所应许的诸约上是局外人。</a:t>
            </a:r>
          </a:p>
          <a:p>
            <a:pPr marL="633331" lvl="1" indent="-176131" eaLnBrk="1" hangingPunct="1">
              <a:buFont typeface="Arial" panose="020B0604020202020204" pitchFamily="34" charset="0"/>
              <a:buChar char="•"/>
            </a:pPr>
            <a:r>
              <a:rPr lang="en-US" altLang="zh-CN" sz="1800" dirty="0" err="1" smtClean="0"/>
              <a:t>Jhn</a:t>
            </a:r>
            <a:r>
              <a:rPr lang="en-US" altLang="zh-CN" sz="1800" dirty="0" smtClean="0"/>
              <a:t> 4:22 </a:t>
            </a:r>
            <a:r>
              <a:rPr lang="zh-CN" altLang="en-US" sz="1800" dirty="0" smtClean="0"/>
              <a:t>你们所拜的，你们不知道。我们所拜的，我们知道。因为救恩是从犹太人出来的。</a:t>
            </a:r>
          </a:p>
          <a:p>
            <a:pPr marL="176131" indent="-176131" eaLnBrk="1" hangingPunct="1">
              <a:buFont typeface="Arial" panose="020B0604020202020204" pitchFamily="34" charset="0"/>
              <a:buChar char="•"/>
            </a:pPr>
            <a:r>
              <a:rPr lang="zh-CN" altLang="en-US" sz="1800" dirty="0" smtClean="0"/>
              <a:t>旧约时代里，在以色列人之外还有救恩吗？旧约中也有外邦人得救的个例，就像喇合，路德等人，都是因着与以色列人的关系进入了神的约里，外邦人成了以色列人而得到救恩。</a:t>
            </a:r>
          </a:p>
          <a:p>
            <a:pPr marL="176131" indent="-176131" eaLnBrk="1" hangingPunct="1">
              <a:buFont typeface="Arial" panose="020B0604020202020204" pitchFamily="34" charset="0"/>
              <a:buChar char="•"/>
            </a:pPr>
            <a:r>
              <a:rPr lang="zh-CN" altLang="en-US" sz="1800" dirty="0" smtClean="0"/>
              <a:t>神</a:t>
            </a:r>
            <a:r>
              <a:rPr lang="zh-CN" altLang="en-US" sz="1800" dirty="0" smtClean="0"/>
              <a:t>所定规的救恩之路通过约的方法，就是这里所说的诸约，先从亚伯拉罕的个人之约开始，</a:t>
            </a:r>
          </a:p>
          <a:p>
            <a:pPr marL="633331" lvl="1" indent="-176131" eaLnBrk="1" hangingPunct="1">
              <a:buFont typeface="Arial" panose="020B0604020202020204" pitchFamily="34" charset="0"/>
              <a:buChar char="•"/>
            </a:pPr>
            <a:r>
              <a:rPr lang="en-US" altLang="zh-CN" sz="1800" dirty="0" smtClean="0"/>
              <a:t>Gen 22:18 </a:t>
            </a:r>
            <a:r>
              <a:rPr lang="zh-CN" altLang="en-US" sz="1800" dirty="0" smtClean="0"/>
              <a:t>并且地上万国都必因你的后裔得福</a:t>
            </a:r>
          </a:p>
          <a:p>
            <a:pPr marL="176131" indent="-176131" eaLnBrk="1" hangingPunct="1">
              <a:buFont typeface="Arial" panose="020B0604020202020204" pitchFamily="34" charset="0"/>
              <a:buChar char="•"/>
            </a:pPr>
            <a:r>
              <a:rPr lang="zh-CN" altLang="en-US" sz="1800" dirty="0" smtClean="0"/>
              <a:t>以撒，雅各都是承接这个约。然后是通过摩西与以色列人的群体之约，</a:t>
            </a:r>
          </a:p>
          <a:p>
            <a:pPr marL="633331" lvl="1" indent="-176131" eaLnBrk="1" hangingPunct="1">
              <a:buFont typeface="Arial" panose="020B0604020202020204" pitchFamily="34" charset="0"/>
              <a:buChar char="•"/>
            </a:pPr>
            <a:r>
              <a:rPr lang="en-US" altLang="zh-CN" sz="1800" dirty="0" err="1" smtClean="0"/>
              <a:t>Jer</a:t>
            </a:r>
            <a:r>
              <a:rPr lang="en-US" altLang="zh-CN" sz="1800" dirty="0" smtClean="0"/>
              <a:t> 11:4 </a:t>
            </a:r>
            <a:r>
              <a:rPr lang="zh-CN" altLang="en-US" sz="1800" b="1" i="1" dirty="0" smtClean="0"/>
              <a:t>这约</a:t>
            </a:r>
            <a:r>
              <a:rPr lang="zh-CN" altLang="en-US" sz="1800" dirty="0" smtClean="0"/>
              <a:t>是我将你们列祖从埃及地领出来，脱离铁炉的那日所吩咐他们的，说，你们要听从我的话，照我一切所吩咐的去行。这样，</a:t>
            </a:r>
            <a:r>
              <a:rPr lang="zh-CN" altLang="en-US" sz="1800" b="1" i="1" dirty="0" smtClean="0"/>
              <a:t>你们就作我的子民，我也作你们的神</a:t>
            </a:r>
            <a:r>
              <a:rPr lang="zh-CN" altLang="en-US" sz="1800" dirty="0" smtClean="0"/>
              <a:t>。</a:t>
            </a:r>
          </a:p>
          <a:p>
            <a:pPr marL="176131" indent="-176131" eaLnBrk="1" hangingPunct="1">
              <a:buFont typeface="Arial" panose="020B0604020202020204" pitchFamily="34" charset="0"/>
              <a:buChar char="•"/>
            </a:pPr>
            <a:r>
              <a:rPr lang="zh-CN" altLang="en-US" sz="1800" dirty="0" smtClean="0"/>
              <a:t>然后是大卫子孙的弥赛亚之约，大卫的后裔要作王，要成为那一位受膏者，他的国要坚立到永远，这就是那将要来弥赛亚。</a:t>
            </a:r>
          </a:p>
          <a:p>
            <a:pPr marL="176131" indent="-176131" eaLnBrk="1" hangingPunct="1">
              <a:buFont typeface="Arial" panose="020B0604020202020204" pitchFamily="34" charset="0"/>
              <a:buChar char="•"/>
            </a:pPr>
            <a:r>
              <a:rPr lang="zh-CN" altLang="en-US" sz="1800" dirty="0" smtClean="0"/>
              <a:t>弥赛亚就是基督，但那时你们与基督无关，在以色列国民以外，在所应许的诸约上无份。并且活在世上没有指望，即使有所谓的希望，到头来不过是水中月镜中花；活在世上没有神，即使是有称为神的，也不过是假神，是偶像。没有基督，就在诸约之外，就没有神。</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这是何等绝望的光景，其实检验我自己是否得到神的救恩的一个标准就是我曾否有过这样绝望的经历？就像耶路撒冷人的扎心</a:t>
            </a:r>
            <a:r>
              <a:rPr lang="en-US" altLang="zh-CN" sz="1800" dirty="0" smtClean="0"/>
              <a:t>they were cut to the heart</a:t>
            </a:r>
            <a:r>
              <a:rPr lang="zh-CN" altLang="en-US" sz="1800" dirty="0" smtClean="0"/>
              <a:t>。</a:t>
            </a:r>
          </a:p>
          <a:p>
            <a:pPr marL="176131" indent="-176131" eaLnBrk="1" hangingPunct="1">
              <a:buFont typeface="Arial" panose="020B0604020202020204" pitchFamily="34" charset="0"/>
              <a:buChar char="•"/>
            </a:pPr>
            <a:r>
              <a:rPr lang="zh-CN" altLang="en-US" sz="1800" dirty="0" smtClean="0"/>
              <a:t>如果你有这样的绝望，现在来读</a:t>
            </a:r>
            <a:r>
              <a:rPr lang="en-US" altLang="zh-CN" sz="1800" dirty="0" smtClean="0"/>
              <a:t>13</a:t>
            </a:r>
            <a:r>
              <a:rPr lang="zh-CN" altLang="en-US" sz="1800" dirty="0" smtClean="0"/>
              <a:t>节，你就会觉得异常的甜美，  </a:t>
            </a:r>
          </a:p>
          <a:p>
            <a:pPr marL="176131" indent="-176131" eaLnBrk="1" hangingPunct="1">
              <a:buFont typeface="Arial" panose="020B0604020202020204" pitchFamily="34" charset="0"/>
              <a:buChar char="•"/>
            </a:pPr>
            <a:r>
              <a:rPr lang="en-US" altLang="zh-CN" sz="1800" dirty="0" smtClean="0"/>
              <a:t>13</a:t>
            </a:r>
            <a:r>
              <a:rPr lang="zh-CN" altLang="en-US" sz="1800" dirty="0" smtClean="0"/>
              <a:t>节其实有一个</a:t>
            </a:r>
            <a:r>
              <a:rPr lang="zh-CN" altLang="en-US" sz="1800" b="1" i="1" dirty="0" smtClean="0"/>
              <a:t>但</a:t>
            </a:r>
            <a:r>
              <a:rPr lang="zh-CN" altLang="en-US" sz="1800" b="1" i="1" dirty="0" smtClean="0"/>
              <a:t>如</a:t>
            </a:r>
            <a:r>
              <a:rPr lang="zh-CN" altLang="en-US" sz="1800" b="1" i="1" dirty="0" smtClean="0"/>
              <a:t>今</a:t>
            </a:r>
            <a:r>
              <a:rPr lang="zh-CN" altLang="en-US" sz="1800" b="0" i="0" dirty="0" smtClean="0"/>
              <a:t>没有翻出来</a:t>
            </a:r>
            <a:r>
              <a:rPr lang="zh-CN" altLang="en-US" sz="1800" b="1" i="1" dirty="0" smtClean="0"/>
              <a:t>，但如今，你</a:t>
            </a:r>
            <a:r>
              <a:rPr lang="zh-CN" altLang="en-US" sz="1800" b="1" i="1" dirty="0" smtClean="0"/>
              <a:t>们从前远离神的人，在基督耶稣里，靠著他的血，已经得亲近了</a:t>
            </a:r>
            <a:r>
              <a:rPr lang="zh-CN" altLang="en-US" sz="1800" dirty="0" smtClean="0"/>
              <a:t>。但如今，这</a:t>
            </a:r>
            <a:r>
              <a:rPr lang="zh-CN" altLang="en-US" sz="1800" dirty="0" smtClean="0"/>
              <a:t>是等</a:t>
            </a:r>
            <a:r>
              <a:rPr lang="zh-CN" altLang="en-US" sz="1800" dirty="0" smtClean="0"/>
              <a:t>美好的词语，从前不可能的事，因为时候满足了，神就允许它发生了，一切都不一样了，在罗马书中，也有一个这样美好的但如今</a:t>
            </a:r>
          </a:p>
          <a:p>
            <a:pPr marL="633331" lvl="1" indent="-176131" eaLnBrk="1" hangingPunct="1">
              <a:buFont typeface="Arial" panose="020B0604020202020204" pitchFamily="34" charset="0"/>
              <a:buChar char="•"/>
            </a:pPr>
            <a:r>
              <a:rPr lang="zh-CN" altLang="en-US" sz="1800" dirty="0" smtClean="0"/>
              <a:t>罗马书</a:t>
            </a:r>
            <a:r>
              <a:rPr lang="en-US" altLang="zh-CN" sz="1800" dirty="0" smtClean="0"/>
              <a:t>3:20 </a:t>
            </a:r>
            <a:r>
              <a:rPr lang="zh-CN" altLang="en-US" sz="1800" dirty="0" smtClean="0"/>
              <a:t>所以凡有血气的没有一个，因行律法，能</a:t>
            </a:r>
            <a:r>
              <a:rPr lang="zh-CN" altLang="en-US" sz="1800" dirty="0" smtClean="0"/>
              <a:t>在神</a:t>
            </a:r>
            <a:r>
              <a:rPr lang="zh-CN" altLang="en-US" sz="1800" dirty="0" smtClean="0"/>
              <a:t>面前称义。因为律法本是叫人知罪。</a:t>
            </a:r>
            <a:r>
              <a:rPr lang="en-US" altLang="zh-CN" sz="1800" dirty="0" smtClean="0"/>
              <a:t>3:21</a:t>
            </a:r>
            <a:r>
              <a:rPr lang="zh-CN" altLang="en-US" sz="1800" b="1" i="1" dirty="0" smtClean="0"/>
              <a:t>但如今</a:t>
            </a:r>
            <a:r>
              <a:rPr lang="zh-CN" altLang="en-US" sz="1800" dirty="0" smtClean="0"/>
              <a:t>神的义在律法以外已经显明出来，有律法和先知为证。</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罗马书是从人如何能在神面前</a:t>
            </a:r>
            <a:r>
              <a:rPr lang="zh-CN" altLang="en-US" sz="1800" b="1" dirty="0" smtClean="0"/>
              <a:t>称义的角度</a:t>
            </a:r>
            <a:r>
              <a:rPr lang="zh-CN" altLang="en-US" sz="1800" dirty="0" smtClean="0"/>
              <a:t>，没有义人，一个也没有，有律法和没律法的都不能行义，也是在</a:t>
            </a:r>
            <a:r>
              <a:rPr lang="zh-CN" altLang="en-US" sz="1800" b="1" dirty="0" smtClean="0"/>
              <a:t>绝望</a:t>
            </a:r>
            <a:r>
              <a:rPr lang="zh-CN" altLang="en-US" sz="1800" dirty="0" smtClean="0"/>
              <a:t>之下；这里是</a:t>
            </a:r>
            <a:r>
              <a:rPr lang="zh-CN" altLang="en-US" sz="1800" b="1" dirty="0" smtClean="0"/>
              <a:t>从约的角度</a:t>
            </a:r>
            <a:r>
              <a:rPr lang="zh-CN" altLang="en-US" sz="1800" dirty="0" smtClean="0"/>
              <a:t>，我们从前不在神的约里，因为我们不是以色列人，也是</a:t>
            </a:r>
            <a:r>
              <a:rPr lang="zh-CN" altLang="en-US" sz="1800" b="1" dirty="0" smtClean="0"/>
              <a:t>同样的绝望</a:t>
            </a:r>
            <a:r>
              <a:rPr lang="zh-CN" altLang="en-US" sz="1800" dirty="0" smtClean="0"/>
              <a:t>，但如今，有一件事情发生了，因着基督的血，我们得以进入神的约，就像耶稣基督自己所说的，这杯是用我的血所立的新约。</a:t>
            </a:r>
          </a:p>
          <a:p>
            <a:pPr marL="633331" lvl="1" indent="-176131" eaLnBrk="1" hangingPunct="1">
              <a:buFont typeface="Arial" panose="020B0604020202020204" pitchFamily="34" charset="0"/>
              <a:buChar char="•"/>
            </a:pPr>
            <a:r>
              <a:rPr lang="zh-CN" altLang="en-US" sz="1800" dirty="0" smtClean="0"/>
              <a:t>马可福音</a:t>
            </a:r>
            <a:r>
              <a:rPr lang="en-US" altLang="zh-CN" sz="1800" dirty="0" smtClean="0"/>
              <a:t>14:24</a:t>
            </a:r>
            <a:r>
              <a:rPr lang="zh-CN" altLang="en-US" sz="1800" dirty="0" smtClean="0"/>
              <a:t>耶稣说，这是我立约的血，为多人流出来的。</a:t>
            </a:r>
          </a:p>
          <a:p>
            <a:pPr marL="176131" indent="-176131" eaLnBrk="1" hangingPunct="1">
              <a:buFont typeface="Arial" panose="020B0604020202020204" pitchFamily="34" charset="0"/>
              <a:buChar char="•"/>
            </a:pPr>
            <a:r>
              <a:rPr lang="zh-CN" altLang="en-US" sz="1800" dirty="0" smtClean="0"/>
              <a:t>下面我们来看</a:t>
            </a:r>
            <a:r>
              <a:rPr lang="zh-CN" altLang="en-US" sz="1800" b="1" i="1" dirty="0" smtClean="0"/>
              <a:t>基督的血</a:t>
            </a:r>
            <a:r>
              <a:rPr lang="zh-CN" altLang="en-US" sz="1800" dirty="0" smtClean="0"/>
              <a:t>。哈，有人说，我们不要提 基督的血好不好，让我们来提基督的教训，你看登山宝训，多么好的教训，让我们来按照登山宝训做就好了，总提基督的血让人不舒服。但使徒保罗好像就不放过，</a:t>
            </a:r>
            <a:r>
              <a:rPr lang="en-US" altLang="zh-CN" sz="1800" dirty="0" smtClean="0"/>
              <a:t>1:7 </a:t>
            </a:r>
            <a:r>
              <a:rPr lang="zh-CN" altLang="en-US" sz="1800" dirty="0" smtClean="0"/>
              <a:t>我们藉这</a:t>
            </a:r>
            <a:r>
              <a:rPr lang="zh-CN" altLang="en-US" sz="1800" b="1" i="1" dirty="0" smtClean="0"/>
              <a:t>爱子的血</a:t>
            </a:r>
            <a:r>
              <a:rPr lang="zh-CN" altLang="en-US" sz="1800" dirty="0" smtClean="0"/>
              <a:t>，得蒙救赎，过犯得以赦免。使徒行传说，教会是基督用自己的血买了的，向谁买的？向神买的。</a:t>
            </a:r>
          </a:p>
          <a:p>
            <a:pPr marL="176131" indent="-176131" eaLnBrk="1" hangingPunct="1">
              <a:buFont typeface="Arial" panose="020B0604020202020204" pitchFamily="34" charset="0"/>
              <a:buChar char="•"/>
            </a:pPr>
            <a:r>
              <a:rPr lang="zh-CN" altLang="en-US" sz="1800" dirty="0" smtClean="0"/>
              <a:t>耶稣的血是</a:t>
            </a:r>
            <a:r>
              <a:rPr lang="zh-CN" altLang="en-US" sz="1800" b="1" dirty="0" smtClean="0"/>
              <a:t>挽回祭</a:t>
            </a:r>
            <a:r>
              <a:rPr lang="zh-CN" altLang="en-US" sz="1800" dirty="0" smtClean="0"/>
              <a:t>，免去神的忿怒。神所定规的是，若不流血，罪总不得赦免</a:t>
            </a:r>
            <a:r>
              <a:rPr lang="zh-CN" altLang="en-US" sz="1800" dirty="0" smtClean="0"/>
              <a:t>。救</a:t>
            </a:r>
            <a:r>
              <a:rPr lang="zh-CN" altLang="en-US" sz="1800" dirty="0" smtClean="0"/>
              <a:t>恩的成功要解决的一个首要问题是人的罪，就是每一个罪人已经犯下的罪恶过犯和将来还要犯的罪恶过犯挡在人与神之间，因着罪的缘故，我们是神的敌人，只能看到神的愤怒，一个罪人靠什么能与神和好呢？污秽的罪人如何能够与无比圣洁的神和好呢？圣经并不是笼统地说我们是靠耶稣的替死，乃是靠耶稣的血，就是在十字架上所流的基督的宝血，如同无瑕疵无玷污的羔羊之血。</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285750" indent="-285750" eaLnBrk="1" hangingPunct="1">
              <a:buFont typeface="Arial" panose="020B0604020202020204" pitchFamily="34" charset="0"/>
              <a:buChar char="•"/>
            </a:pPr>
            <a:r>
              <a:rPr lang="zh-CN" altLang="en-US" sz="1800" dirty="0" smtClean="0"/>
              <a:t>罗马书</a:t>
            </a:r>
            <a:r>
              <a:rPr lang="en-US" altLang="zh-CN" sz="1800" dirty="0" smtClean="0"/>
              <a:t>5:9 </a:t>
            </a:r>
            <a:r>
              <a:rPr lang="zh-CN" altLang="en-US" sz="1800" dirty="0" smtClean="0"/>
              <a:t>现在我们既靠着他的血称义，就更要藉着他免去神的忿怒。</a:t>
            </a:r>
            <a:endParaRPr lang="en-US" altLang="zh-CN" sz="1800" dirty="0" smtClean="0"/>
          </a:p>
          <a:p>
            <a:pPr marL="176131" indent="-176131" eaLnBrk="1" hangingPunct="1">
              <a:buFont typeface="Arial" panose="020B0604020202020204" pitchFamily="34" charset="0"/>
              <a:buChar char="•"/>
            </a:pPr>
            <a:r>
              <a:rPr lang="en-US" altLang="zh-CN" sz="1800" dirty="0" smtClean="0"/>
              <a:t>The original lyrics say that “on that cross, as Jesus died, the wrath of God was satisfied.” The Presbyterian Committee on Congregational Song wanted to substitute the words, “the love of God was magnified.”</a:t>
            </a:r>
          </a:p>
          <a:p>
            <a:pPr marL="176131" indent="-176131" eaLnBrk="1" hangingPunct="1">
              <a:buFont typeface="Arial" panose="020B0604020202020204" pitchFamily="34" charset="0"/>
              <a:buChar char="•"/>
            </a:pPr>
            <a:endParaRPr lang="en-US" altLang="zh-CN" sz="1800" dirty="0" smtClean="0"/>
          </a:p>
          <a:p>
            <a:pPr marL="176131" indent="-176131" eaLnBrk="1" hangingPunct="1">
              <a:buFont typeface="Arial" panose="020B0604020202020204" pitchFamily="34" charset="0"/>
              <a:buChar char="•"/>
            </a:pPr>
            <a:r>
              <a:rPr lang="en-US" altLang="zh-CN" sz="1800" dirty="0" smtClean="0"/>
              <a:t>The song’s authors, Stuart </a:t>
            </a:r>
            <a:r>
              <a:rPr lang="en-US" altLang="zh-CN" sz="1800" dirty="0" err="1" smtClean="0"/>
              <a:t>Townend</a:t>
            </a:r>
            <a:r>
              <a:rPr lang="en-US" altLang="zh-CN" sz="1800" dirty="0" smtClean="0"/>
              <a:t> and Nashville resident Keith Getty, objected. So the committee voted to drop the song</a:t>
            </a:r>
            <a:r>
              <a:rPr lang="en-US" altLang="zh-CN" sz="1800" dirty="0" smtClean="0"/>
              <a:t>. Critics </a:t>
            </a:r>
            <a:r>
              <a:rPr lang="en-US" altLang="zh-CN" sz="1800" dirty="0" smtClean="0"/>
              <a:t>say the proposed change was sparked by liberals wanting to take God’s wrath out of the hymnal. The committee says there’s plenty of wrath in the new hymnal.</a:t>
            </a:r>
          </a:p>
          <a:p>
            <a:pPr marL="176131" indent="-176131" eaLnBrk="1" hangingPunct="1">
              <a:buFont typeface="Arial" panose="020B0604020202020204" pitchFamily="34" charset="0"/>
              <a:buChar char="•"/>
            </a:pPr>
            <a:endParaRPr lang="en-US" altLang="zh-CN" sz="1800" dirty="0" smtClean="0"/>
          </a:p>
          <a:p>
            <a:pPr marL="176131" indent="-176131" eaLnBrk="1" hangingPunct="1">
              <a:buFont typeface="Arial" panose="020B0604020202020204" pitchFamily="34" charset="0"/>
              <a:buChar char="•"/>
            </a:pPr>
            <a:r>
              <a:rPr lang="zh-CN" altLang="en-US" sz="1800" dirty="0" smtClean="0"/>
              <a:t>是基督的血 ，让我们与神和好了，罪已受到了它当得的惩罚，就像挪亚洪水之后空中出现的彩虹，世</a:t>
            </a:r>
            <a:r>
              <a:rPr lang="zh-CN" altLang="en-US" sz="1800" dirty="0" smtClean="0"/>
              <a:t>界洁净了</a:t>
            </a:r>
            <a:r>
              <a:rPr lang="zh-CN" altLang="en-US" sz="1800" dirty="0" smtClean="0"/>
              <a:t>，战争停止了。我们从前远离神的人，如今却在基督耶稣里，靠著他的血，已经得亲近了，这一节直译是，</a:t>
            </a:r>
            <a:r>
              <a:rPr lang="zh-CN" altLang="en-US" sz="1800" b="1" i="1" dirty="0" smtClean="0"/>
              <a:t>但如今，在基督耶稣里，靠着他的血，你们从前远的，变成了近的</a:t>
            </a:r>
            <a:r>
              <a:rPr lang="zh-CN" altLang="en-US" sz="1800" dirty="0" smtClean="0"/>
              <a:t>。虽然神无处不在，但我们从前却是远的，现在靠着基督的宝血，我们与神相近了。要知道，在与神的关系之中，</a:t>
            </a:r>
            <a:r>
              <a:rPr lang="zh-CN" altLang="en-US" sz="1800" b="1" i="1" dirty="0" smtClean="0"/>
              <a:t>能够与神相近是何等的重要</a:t>
            </a:r>
            <a:r>
              <a:rPr lang="zh-CN" altLang="en-US" sz="1800" dirty="0" smtClean="0"/>
              <a:t>。圣经用这样一句话来描述耶稣基督复活升天之后与父神的关系，圣经说他坐在神的右边。这也是我们靠著耶稣的血，能够与神所能到达的关系。</a:t>
            </a:r>
          </a:p>
          <a:p>
            <a:pPr marL="633331" lvl="1" indent="-176131" eaLnBrk="1" hangingPunct="1">
              <a:buFont typeface="Arial" panose="020B0604020202020204" pitchFamily="34" charset="0"/>
              <a:buChar char="•"/>
            </a:pPr>
            <a:r>
              <a:rPr lang="zh-CN" altLang="en-US" sz="1800" dirty="0" smtClean="0"/>
              <a:t>希伯来书</a:t>
            </a:r>
            <a:r>
              <a:rPr lang="en-US" altLang="zh-CN" sz="1800" dirty="0" smtClean="0"/>
              <a:t>10:19 </a:t>
            </a:r>
            <a:r>
              <a:rPr lang="zh-CN" altLang="en-US" sz="1800" dirty="0" smtClean="0"/>
              <a:t>弟兄们，</a:t>
            </a:r>
            <a:r>
              <a:rPr lang="zh-CN" altLang="en-US" sz="1800" b="0" i="0" dirty="0" smtClean="0"/>
              <a:t>我们既</a:t>
            </a:r>
            <a:r>
              <a:rPr lang="zh-CN" altLang="en-US" sz="1800" b="1" i="1" dirty="0" smtClean="0"/>
              <a:t>因耶稣的血</a:t>
            </a:r>
            <a:r>
              <a:rPr lang="zh-CN" altLang="en-US" sz="1800" dirty="0" smtClean="0"/>
              <a:t>，</a:t>
            </a:r>
            <a:r>
              <a:rPr lang="zh-CN" altLang="en-US" sz="1800" b="1" i="1" dirty="0" smtClean="0"/>
              <a:t>得以坦然进入至圣所</a:t>
            </a:r>
            <a:r>
              <a:rPr lang="zh-CN" altLang="en-US" sz="1800" dirty="0" smtClean="0"/>
              <a:t>，</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前面讲到耶稣基督的血是挽回祭，挽回了我们与神之间的关系，使我们得以与神亲近。</a:t>
            </a:r>
            <a:r>
              <a:rPr lang="en-US" altLang="zh-CN" sz="1800" b="1" dirty="0" smtClean="0"/>
              <a:t>14</a:t>
            </a:r>
            <a:r>
              <a:rPr lang="zh-CN" altLang="en-US" sz="1800" b="1" dirty="0" smtClean="0"/>
              <a:t>节开始讲耶稣基督如何解决了犹太人和外邦人的关系</a:t>
            </a:r>
            <a:r>
              <a:rPr lang="zh-CN" altLang="en-US" sz="1800" dirty="0" smtClean="0"/>
              <a:t>。因他是我们的和睦，</a:t>
            </a:r>
            <a:r>
              <a:rPr lang="en-US" altLang="zh-CN" sz="1800" dirty="0" smtClean="0"/>
              <a:t>For he is our peace</a:t>
            </a:r>
            <a:r>
              <a:rPr lang="zh-CN" altLang="en-US" sz="1800" dirty="0" smtClean="0"/>
              <a:t>，</a:t>
            </a:r>
            <a:r>
              <a:rPr lang="zh-CN" altLang="en-US" sz="1800" b="1" i="1" dirty="0" smtClean="0"/>
              <a:t>他是我们的和平，他是我们的平安</a:t>
            </a:r>
            <a:r>
              <a:rPr lang="zh-CN" altLang="en-US" sz="1800" dirty="0" smtClean="0"/>
              <a:t>，这都是一个词。关系的和睦都是因着耶稣基督的缘故，将两下合而为一，这两下指的是什么呢？是神所拣选的以色列人和如今靠着基督的血与神得亲近的外邦人。他如何改变犹太人与外邦人的关系呢，他拆毁了中间隔断的墙。什么是中间隔断的墙呢？</a:t>
            </a:r>
            <a:endParaRPr lang="en-US" altLang="zh-CN" sz="1800" dirty="0" smtClean="0"/>
          </a:p>
          <a:p>
            <a:pPr marL="176131" indent="-176131" eaLnBrk="1" hangingPunct="1">
              <a:buFont typeface="Arial" panose="020B0604020202020204" pitchFamily="34" charset="0"/>
              <a:buChar char="•"/>
            </a:pPr>
            <a:r>
              <a:rPr lang="zh-CN" altLang="en-US" sz="1800" dirty="0" smtClean="0"/>
              <a:t>中间隔断的墙，就是这里所说的记在律法上的规条，这是犹太人和外邦人敌对的因由，也就是这里所说的冤仇，冤仇的本意就是敌意，按犹太人看自己是很高的，是神唯一拣选的子民，以拥有神的律法为荣，以有割礼为荣，外邦人是没受割礼的人，是狗，就可以看到这敌意有多深。用耶稣身体所代表的死</a:t>
            </a:r>
            <a:r>
              <a:rPr lang="zh-CN" altLang="en-US" sz="1800" dirty="0" smtClean="0"/>
              <a:t>，废掉了记</a:t>
            </a:r>
            <a:r>
              <a:rPr lang="zh-CN" altLang="en-US" sz="1800" dirty="0" smtClean="0"/>
              <a:t>在律法上的规条，请注意，这里不是说耶稣用他的死废掉了律法，耶稣说他来是成就律法的，他确实是成就了律法，取得了律法的义，所以他才可以有资格成为我们的替代，以无罪代替罪在十字架上死。耶稣用自己的身体废掉了不是律法，而是那记在律法上的规条，就是律法中一切指向他的礼仪和预表，比如耶稣基督在十字架上受死，埋葬，复活，升天以后，就不再需要献祭，他是那永远的献祭，也不再有大祭司，他就是那一位永远的大祭司，也不再需</a:t>
            </a:r>
            <a:r>
              <a:rPr lang="zh-CN" altLang="en-US" sz="1800" dirty="0" smtClean="0"/>
              <a:t>要身体上的割</a:t>
            </a:r>
            <a:r>
              <a:rPr lang="zh-CN" altLang="en-US" sz="1800" dirty="0" smtClean="0"/>
              <a:t>礼，因为我们有象征与耶稣同死，同埋葬，同复活的洗礼。</a:t>
            </a:r>
          </a:p>
          <a:p>
            <a:pPr marL="633331" lvl="1" indent="-176131" eaLnBrk="1" hangingPunct="1">
              <a:buFont typeface="Arial" panose="020B0604020202020204" pitchFamily="34" charset="0"/>
              <a:buChar char="•"/>
            </a:pPr>
            <a:r>
              <a:rPr lang="en-US" altLang="zh-CN" sz="1800" dirty="0" smtClean="0"/>
              <a:t>Rom 10:4 </a:t>
            </a:r>
            <a:r>
              <a:rPr lang="zh-CN" altLang="en-US" sz="1800" dirty="0" smtClean="0"/>
              <a:t>律法的总结就是基督，使凡信他的都得着义。</a:t>
            </a:r>
          </a:p>
          <a:p>
            <a:pPr marL="176131" indent="-176131" eaLnBrk="1" hangingPunct="1">
              <a:buFont typeface="Arial" panose="020B0604020202020204" pitchFamily="34" charset="0"/>
              <a:buChar char="•"/>
            </a:pPr>
            <a:r>
              <a:rPr lang="zh-CN" altLang="en-US" sz="1800" dirty="0" smtClean="0"/>
              <a:t>耶稣拆毁，废掉的的目的是为了创造，将两下，藉著自己造成一个新人，这是耶稣基督成就和平的方法。</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10</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十字架解决了俩个问题，一个是犹太人与外邦人的区别，礼仪和诸约；另一个是神对罪的愤怒。所以被称为是和平的福音。</a:t>
            </a:r>
            <a:endParaRPr lang="en-US" altLang="zh-CN" sz="1800" dirty="0" smtClean="0"/>
          </a:p>
          <a:p>
            <a:pPr marL="176131" indent="-176131" eaLnBrk="1" hangingPunct="1">
              <a:buFont typeface="Arial" panose="020B0604020202020204" pitchFamily="34" charset="0"/>
              <a:buChar char="•"/>
            </a:pPr>
            <a:r>
              <a:rPr lang="zh-CN" altLang="en-US" sz="1800" dirty="0" smtClean="0"/>
              <a:t>远处的人，近处的人。与神的关系划分，也可是是实际距离。</a:t>
            </a:r>
            <a:endParaRPr lang="en-US" altLang="zh-CN" sz="1800" dirty="0" smtClean="0"/>
          </a:p>
          <a:p>
            <a:pPr marL="176131" indent="-176131" eaLnBrk="1" hangingPunct="1">
              <a:buFont typeface="Arial" panose="020B0604020202020204" pitchFamily="34" charset="0"/>
              <a:buChar char="•"/>
            </a:pPr>
            <a:r>
              <a:rPr lang="zh-CN" altLang="en-US" sz="1800" dirty="0" smtClean="0"/>
              <a:t>我们可是传和平的福音，还是一个仅仅是信耶稣得保守的福音呢？哥林多后书 </a:t>
            </a:r>
            <a:r>
              <a:rPr lang="en-US" altLang="zh-CN" sz="1800" dirty="0" smtClean="0"/>
              <a:t>5:18 </a:t>
            </a:r>
            <a:r>
              <a:rPr lang="zh-CN" altLang="en-US" sz="1800" dirty="0" smtClean="0"/>
              <a:t>一切都是出于神，他借着基督使我们与他和好，</a:t>
            </a:r>
            <a:r>
              <a:rPr lang="zh-CN" altLang="en-US" sz="1800" b="1" dirty="0" smtClean="0"/>
              <a:t>又将劝人与他和好的职分赐给我们</a:t>
            </a:r>
            <a:r>
              <a:rPr lang="zh-CN" altLang="en-US" sz="1800" dirty="0" smtClean="0"/>
              <a:t>。 </a:t>
            </a:r>
            <a:endParaRPr lang="en-US" altLang="zh-CN" sz="1800" dirty="0" smtClean="0"/>
          </a:p>
          <a:p>
            <a:pPr marL="176131" indent="-176131" eaLnBrk="1" hangingPunct="1">
              <a:buFont typeface="Arial" panose="020B0604020202020204" pitchFamily="34" charset="0"/>
              <a:buChar char="•"/>
            </a:pPr>
            <a:r>
              <a:rPr lang="zh-TW" altLang="en-US" sz="1800" dirty="0" smtClean="0"/>
              <a:t>不再作外人</a:t>
            </a:r>
            <a:r>
              <a:rPr lang="zh-CN" altLang="en-US" sz="1800" dirty="0" smtClean="0"/>
              <a:t>，与</a:t>
            </a:r>
            <a:r>
              <a:rPr lang="en-US" altLang="zh-CN" sz="1800" dirty="0" smtClean="0"/>
              <a:t>12</a:t>
            </a:r>
            <a:r>
              <a:rPr lang="zh-CN" altLang="en-US" sz="1800" dirty="0" smtClean="0"/>
              <a:t>节的局外人相同</a:t>
            </a:r>
            <a:endParaRPr lang="en-US" altLang="zh-CN" sz="1800" dirty="0" smtClean="0"/>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不仅仅是身份和地位的改变，还有建造。我们成了神收纳的儿子，但这还不是最终的目标，要不然，就不需要下面的话了。有的人想上天堂，却是想去一个没有神的天堂；有的人想要得救，却只停留在称义；但是神要的不但是我们有儿子的名分，更是要有儿子的实质。这就是建造。</a:t>
            </a:r>
            <a:endParaRPr lang="en-US" altLang="zh-CN" sz="1800" dirty="0" smtClean="0"/>
          </a:p>
          <a:p>
            <a:pPr marL="176131" indent="-176131" eaLnBrk="1" hangingPunct="1">
              <a:buFont typeface="Arial" panose="020B0604020202020204" pitchFamily="34" charset="0"/>
              <a:buChar char="•"/>
            </a:pPr>
            <a:r>
              <a:rPr lang="zh-CN" altLang="en-US" sz="1800" dirty="0" smtClean="0"/>
              <a:t>这里是以房子的建造来比喻，我们是被建造的房子，为什么使徒和先知是根基？使徒和先知是根基就是神的话，通过使徒和先知传下来的，就是我们的圣经，</a:t>
            </a:r>
          </a:p>
          <a:p>
            <a:pPr marL="633331" lvl="1" indent="-176131" eaLnBrk="1" hangingPunct="1">
              <a:buFont typeface="Arial" panose="020B0604020202020204" pitchFamily="34" charset="0"/>
              <a:buChar char="•"/>
            </a:pPr>
            <a:r>
              <a:rPr lang="zh-CN" altLang="en-US" sz="1800" dirty="0" smtClean="0"/>
              <a:t>路加福音</a:t>
            </a:r>
            <a:r>
              <a:rPr lang="en-US" altLang="zh-CN" sz="1800" dirty="0" smtClean="0"/>
              <a:t>6:47 </a:t>
            </a:r>
            <a:r>
              <a:rPr lang="zh-CN" altLang="en-US" sz="1800" dirty="0" smtClean="0"/>
              <a:t>凡到我这里来，听见我的话就去行的，我要告诉你们他像什么人。 </a:t>
            </a:r>
            <a:r>
              <a:rPr lang="en-US" altLang="zh-CN" sz="1800" dirty="0" smtClean="0"/>
              <a:t>6:48 </a:t>
            </a:r>
            <a:r>
              <a:rPr lang="zh-CN" altLang="en-US" sz="1800" dirty="0" smtClean="0"/>
              <a:t>他像一个人盖房子，深深的挖地，把根基安在磐石上。</a:t>
            </a:r>
            <a:endParaRPr lang="en-US" altLang="zh-CN" sz="1800" dirty="0" smtClean="0"/>
          </a:p>
          <a:p>
            <a:pPr marL="176131" lvl="0" indent="-176131" eaLnBrk="1" hangingPunct="1">
              <a:buFont typeface="Arial" panose="020B0604020202020204" pitchFamily="34" charset="0"/>
              <a:buChar char="•"/>
            </a:pPr>
            <a:r>
              <a:rPr lang="zh-CN" altLang="en-US" sz="1800" dirty="0" smtClean="0"/>
              <a:t>可不可以说耶稣基督是根基呢？哥林多前书</a:t>
            </a:r>
            <a:r>
              <a:rPr lang="en-US" altLang="zh-CN" sz="1800" dirty="0" smtClean="0"/>
              <a:t>3:11 </a:t>
            </a:r>
            <a:r>
              <a:rPr lang="zh-CN" altLang="en-US" sz="1800" dirty="0" smtClean="0"/>
              <a:t>因为那已经立好的根基，就是耶稣基督</a:t>
            </a:r>
            <a:endParaRPr lang="en-US" altLang="zh-CN" sz="1800" dirty="0" smtClean="0"/>
          </a:p>
          <a:p>
            <a:pPr marL="176131" lvl="0" indent="-176131" eaLnBrk="1" hangingPunct="1">
              <a:buFont typeface="Arial" panose="020B0604020202020204" pitchFamily="34" charset="0"/>
              <a:buChar char="•"/>
            </a:pPr>
            <a:r>
              <a:rPr lang="zh-CN" altLang="en-US" sz="1800" dirty="0" smtClean="0"/>
              <a:t>更具体，他是房角石。房角石的作用是做标准，决定房子的建造直不直，也决定各墙的连接。</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第二章做一个小结</a:t>
            </a:r>
            <a:endParaRPr lang="en-US" altLang="zh-CN" sz="1800" dirty="0" smtClean="0"/>
          </a:p>
          <a:p>
            <a:pPr marL="176131" indent="-176131" eaLnBrk="1" hangingPunct="1">
              <a:buFont typeface="Arial" panose="020B0604020202020204" pitchFamily="34" charset="0"/>
              <a:buChar char="•"/>
            </a:pPr>
            <a:r>
              <a:rPr lang="en-US" altLang="zh-CN" sz="1800" dirty="0" smtClean="0"/>
              <a:t>1:10 </a:t>
            </a:r>
            <a:r>
              <a:rPr lang="zh-CN" altLang="en-US" sz="1800" dirty="0" smtClean="0"/>
              <a:t>要照所安排的，在日期满足的时候，使天上地上一切所有的，都在基督里同归于一。</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en-US" altLang="zh-CN" sz="1800" dirty="0" smtClean="0"/>
              <a:t>1:10 </a:t>
            </a:r>
            <a:r>
              <a:rPr lang="zh-CN" altLang="en-US" sz="1800" smtClean="0"/>
              <a:t>要照所安排的，在日期满足的时候，使天上地上一切所有的，都在基督里同归于一。</a:t>
            </a:r>
            <a:endParaRPr lang="zh-CN" altLang="en-US" sz="180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第三章，整个一章是第二个祷告。启示</a:t>
            </a:r>
            <a:r>
              <a:rPr lang="en-US" altLang="zh-CN" sz="1800" dirty="0" smtClean="0"/>
              <a:t>-》</a:t>
            </a:r>
            <a:r>
              <a:rPr lang="zh-CN" altLang="en-US" sz="1800" dirty="0" smtClean="0"/>
              <a:t>祷告。</a:t>
            </a:r>
            <a:endParaRPr lang="en-US" altLang="zh-CN" sz="1800" dirty="0" smtClean="0"/>
          </a:p>
          <a:p>
            <a:pPr marL="176131" indent="-176131" eaLnBrk="1" hangingPunct="1">
              <a:buFont typeface="Arial" panose="020B0604020202020204" pitchFamily="34" charset="0"/>
              <a:buChar char="•"/>
            </a:pPr>
            <a:r>
              <a:rPr lang="zh-CN" altLang="en-US" sz="1800" dirty="0" smtClean="0"/>
              <a:t>这一句应该是接</a:t>
            </a:r>
            <a:r>
              <a:rPr lang="en-US" altLang="zh-CN" sz="1800" dirty="0" smtClean="0"/>
              <a:t>14</a:t>
            </a:r>
            <a:r>
              <a:rPr lang="zh-CN" altLang="en-US" sz="1800" dirty="0" smtClean="0"/>
              <a:t>节，完整地来念应该是这样，因此，我保罗为你们外邦人作了基督耶稣被囚的，在父面前屈膝。这是保罗的第二个祷告，祷告的内容是从</a:t>
            </a:r>
            <a:r>
              <a:rPr lang="en-US" altLang="zh-CN" sz="1800" dirty="0" smtClean="0"/>
              <a:t>16</a:t>
            </a:r>
            <a:r>
              <a:rPr lang="zh-CN" altLang="en-US" sz="1800" dirty="0" smtClean="0"/>
              <a:t>节到</a:t>
            </a:r>
            <a:r>
              <a:rPr lang="en-US" altLang="zh-CN" sz="1800" dirty="0" smtClean="0"/>
              <a:t>21</a:t>
            </a:r>
            <a:r>
              <a:rPr lang="zh-CN" altLang="en-US" sz="1800" dirty="0" smtClean="0"/>
              <a:t>节。</a:t>
            </a:r>
            <a:endParaRPr lang="en-US" altLang="zh-CN" sz="1800" dirty="0" smtClean="0"/>
          </a:p>
          <a:p>
            <a:pPr marL="176131" indent="-176131" eaLnBrk="1" hangingPunct="1">
              <a:buFont typeface="Arial" panose="020B0604020202020204" pitchFamily="34" charset="0"/>
              <a:buChar char="•"/>
            </a:pPr>
            <a:r>
              <a:rPr lang="zh-CN" altLang="en-US" sz="1800" dirty="0" smtClean="0"/>
              <a:t>保罗本来是要为以弗所教会祷告，但是他觉得在祷告之前，他对一件事情做一些说明，就是</a:t>
            </a:r>
            <a:r>
              <a:rPr lang="en-US" altLang="zh-CN" sz="1800" dirty="0" smtClean="0"/>
              <a:t>2</a:t>
            </a:r>
            <a:r>
              <a:rPr lang="zh-CN" altLang="en-US" sz="1800" dirty="0" smtClean="0"/>
              <a:t>节到</a:t>
            </a:r>
            <a:r>
              <a:rPr lang="en-US" altLang="zh-CN" sz="1800" dirty="0" smtClean="0"/>
              <a:t>13</a:t>
            </a:r>
            <a:r>
              <a:rPr lang="zh-CN" altLang="en-US" sz="1800" dirty="0" smtClean="0"/>
              <a:t>节，是因为他在第一节提到了我保罗为你们外邦人作了被囚的，就是关于他受患难的问题。在保罗的时代，他有一个一直要面对的问题，就是你说你是神的使徒，你说神是大能的，为什么你还受那么多的患难，为什么你还被锁链捆绑，为什么被囚？就是提摩太，他属灵得到儿子，又是也会因此受影响，还记得吗，保罗在提摩太后书中，要提摩太不要以我这为主被囚的为耻。</a:t>
            </a:r>
            <a:endParaRPr lang="en-US" altLang="zh-CN" sz="1800" dirty="0" smtClean="0"/>
          </a:p>
          <a:p>
            <a:pPr marL="176131" indent="-176131" eaLnBrk="1" hangingPunct="1">
              <a:buFont typeface="Arial" panose="020B0604020202020204" pitchFamily="34" charset="0"/>
              <a:buChar char="•"/>
            </a:pPr>
            <a:r>
              <a:rPr lang="zh-CN" altLang="en-US" sz="1800" dirty="0" smtClean="0"/>
              <a:t>先看保罗的说明，再看保罗的祷告。使徒保罗的祷告，向我们表明基督徒的生命所能达到的高度，所能有的经历。</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神接保罗来启示奥秘。</a:t>
            </a:r>
            <a:endParaRPr lang="en-US" altLang="zh-CN" sz="1800" dirty="0" smtClean="0"/>
          </a:p>
          <a:p>
            <a:pPr marL="176131" indent="-176131" eaLnBrk="1" hangingPunct="1">
              <a:buFont typeface="Arial" panose="020B0604020202020204" pitchFamily="34" charset="0"/>
              <a:buChar char="•"/>
            </a:pPr>
            <a:r>
              <a:rPr lang="zh-CN" altLang="en-US" sz="1800" dirty="0" smtClean="0"/>
              <a:t>加拉太书</a:t>
            </a:r>
            <a:r>
              <a:rPr lang="en-US" altLang="zh-CN" sz="1800" dirty="0" smtClean="0"/>
              <a:t>1:11 </a:t>
            </a:r>
            <a:r>
              <a:rPr lang="zh-CN" altLang="en-US" sz="1800" dirty="0" smtClean="0"/>
              <a:t>弟兄们，我告诉你们，我素来所传的福音，不是出于人的意思。</a:t>
            </a:r>
            <a:r>
              <a:rPr lang="en-US" altLang="zh-CN" sz="1800" dirty="0" smtClean="0"/>
              <a:t>1:12 </a:t>
            </a:r>
            <a:r>
              <a:rPr lang="zh-CN" altLang="en-US" sz="1800" dirty="0" smtClean="0"/>
              <a:t>因为我不是从人领受的，也不是人教导我的，乃是从耶稣基督启示来的。</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b="0" dirty="0" smtClean="0">
                <a:solidFill>
                  <a:schemeClr val="tx1"/>
                </a:solidFill>
                <a:ea typeface="宋体" pitchFamily="2" charset="-122"/>
              </a:rPr>
              <a:t>前面讲到的神的奥秘其实就是神的旨意，神的计划，当保罗讲到这奥秘的时候，他就会提到神的工作，来实现神旨意的工作，在这里就是神运行的大能</a:t>
            </a:r>
            <a:r>
              <a:rPr lang="en-US" altLang="zh-CN" sz="1800" b="0" dirty="0" smtClean="0">
                <a:solidFill>
                  <a:schemeClr val="tx1"/>
                </a:solidFill>
                <a:ea typeface="宋体" pitchFamily="2" charset="-122"/>
              </a:rPr>
              <a:t>Effectual working of his power.</a:t>
            </a:r>
          </a:p>
          <a:p>
            <a:pPr marL="176131" indent="-176131" eaLnBrk="1" hangingPunct="1">
              <a:buFont typeface="Arial" panose="020B0604020202020204" pitchFamily="34" charset="0"/>
              <a:buChar char="•"/>
            </a:pPr>
            <a:r>
              <a:rPr lang="zh-CN" altLang="en-US" sz="1800" b="0" dirty="0" smtClean="0">
                <a:solidFill>
                  <a:schemeClr val="tx1"/>
                </a:solidFill>
                <a:ea typeface="宋体" pitchFamily="2" charset="-122"/>
              </a:rPr>
              <a:t>保罗成为了这福音的执事，也就是福音的执行人。</a:t>
            </a:r>
            <a:endParaRPr lang="en-US" altLang="zh-CN" sz="1800" b="0" dirty="0" smtClean="0">
              <a:solidFill>
                <a:schemeClr val="tx1"/>
              </a:solidFill>
              <a:ea typeface="宋体" pitchFamily="2" charset="-122"/>
            </a:endParaRPr>
          </a:p>
          <a:p>
            <a:pPr marL="176131" indent="-176131" eaLnBrk="1" hangingPunct="1">
              <a:buFont typeface="Arial" panose="020B0604020202020204" pitchFamily="34" charset="0"/>
              <a:buChar char="•"/>
            </a:pPr>
            <a:r>
              <a:rPr lang="zh-CN" altLang="en-US" sz="1800" b="0" dirty="0" smtClean="0">
                <a:solidFill>
                  <a:schemeClr val="tx1"/>
                </a:solidFill>
                <a:ea typeface="宋体" pitchFamily="2" charset="-122"/>
              </a:rPr>
              <a:t>神要借着教会彰显他的智慧。天上执政的，掌权的，现在得知神百般的智慧。</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b="0" dirty="0" smtClean="0">
                <a:solidFill>
                  <a:schemeClr val="tx1"/>
                </a:solidFill>
                <a:ea typeface="宋体" pitchFamily="2" charset="-122"/>
              </a:rPr>
              <a:t>这一句直译为，在他里面，我们有胆量，也有途径，因着信他有信心来到神面前。</a:t>
            </a:r>
            <a:endParaRPr lang="en-US" altLang="zh-CN" sz="1800" b="0" dirty="0" smtClean="0">
              <a:solidFill>
                <a:schemeClr val="tx1"/>
              </a:solidFill>
              <a:ea typeface="宋体" pitchFamily="2" charset="-122"/>
            </a:endParaRPr>
          </a:p>
          <a:p>
            <a:pPr marL="176131" indent="-176131" eaLnBrk="1" hangingPunct="1">
              <a:buFont typeface="Arial" panose="020B0604020202020204" pitchFamily="34" charset="0"/>
              <a:buChar char="•"/>
            </a:pPr>
            <a:r>
              <a:rPr lang="zh-CN" altLang="en-US" sz="1800" b="0" dirty="0" smtClean="0">
                <a:solidFill>
                  <a:schemeClr val="tx1"/>
                </a:solidFill>
                <a:ea typeface="宋体" pitchFamily="2" charset="-122"/>
              </a:rPr>
              <a:t>保罗为你们外邦人作了基督耶稣被囚的，保罗的被囚是神计划和工作中的一部分。</a:t>
            </a:r>
            <a:endParaRPr lang="en-US" altLang="zh-CN" sz="1800" b="0" dirty="0" smtClean="0">
              <a:solidFill>
                <a:schemeClr val="tx1"/>
              </a:solidFill>
              <a:ea typeface="宋体" pitchFamily="2" charset="-122"/>
            </a:endParaRPr>
          </a:p>
          <a:p>
            <a:pPr marL="176131" indent="-176131" eaLnBrk="1" hangingPunct="1">
              <a:buFont typeface="Arial" panose="020B0604020202020204" pitchFamily="34" charset="0"/>
              <a:buChar char="•"/>
            </a:pPr>
            <a:r>
              <a:rPr lang="zh-CN" altLang="en-US" sz="1800" b="0" dirty="0" smtClean="0"/>
              <a:t>建立在</a:t>
            </a:r>
            <a:r>
              <a:rPr lang="en-US" altLang="zh-CN" sz="1800" b="0" dirty="0" smtClean="0"/>
              <a:t>2-12</a:t>
            </a:r>
            <a:r>
              <a:rPr lang="zh-CN" altLang="en-US" sz="1800" b="0" dirty="0" smtClean="0"/>
              <a:t>节的基础上，保罗求以弗所人，不要因我所受的患难丧胆，你们知道，神赐恩给我，将关切你们的职分托付我，用启示使我知道福音的奥秘，我作了这福音的执事，叫我把基督那测不透的丰富，传给外邦人，为要藉著教会使天上执政的，掌权的，现在得知神百般的智慧，这一切都是在神的计划之中，这是照神从万世以前，在我们主基督耶稣里所定的旨意，知道这一切，你还害怕吗，保罗说，我是被囚的，但不是人的囚徒，而是基督耶稣的囚徒，为你们外邦人作了基督耶稣被囚的。所以，不要因我为你们所受的患难丧胆。这原是你们的荣耀，因为我为你们所受的患难，正表明你们在神的计划之中，所以是你们的荣耀。</a:t>
            </a:r>
          </a:p>
          <a:p>
            <a:pPr marL="633331" lvl="1" indent="-176131" eaLnBrk="1" hangingPunct="1">
              <a:buFont typeface="Arial" panose="020B0604020202020204" pitchFamily="34" charset="0"/>
              <a:buChar char="•"/>
            </a:pPr>
            <a:r>
              <a:rPr lang="en-US" altLang="zh-CN" sz="1800" b="0" dirty="0" smtClean="0"/>
              <a:t>Col 1:24 </a:t>
            </a:r>
            <a:r>
              <a:rPr lang="zh-CN" altLang="en-US" sz="1800" b="0" dirty="0" smtClean="0"/>
              <a:t>现在我为你们受苦，倒觉欢乐，并且为基督的身体，就是为教会，要在我肉身上补满基督患难的缺欠。</a:t>
            </a:r>
            <a:endParaRPr lang="en-US" altLang="zh-CN" sz="1800" b="0" dirty="0" smtClean="0"/>
          </a:p>
          <a:p>
            <a:pPr marL="176131" lvl="0" indent="-176131" eaLnBrk="1" hangingPunct="1">
              <a:buFont typeface="Arial" panose="020B0604020202020204" pitchFamily="34" charset="0"/>
              <a:buChar char="•"/>
            </a:pPr>
            <a:r>
              <a:rPr lang="zh-CN" altLang="en-US" sz="1800" b="0" dirty="0" smtClean="0"/>
              <a:t>他本来是说要向神祷告，我在父面前屈膝，祷告之前，还要加一个说明，天上地上的全家，都是从他得名，神被称为父，一方面是表明我们与神的关系，另一方面也因为神十世上一切万物的源头，得名就是得以存在。</a:t>
            </a:r>
            <a:r>
              <a:rPr lang="en-US" altLang="zh-CN" sz="1800" b="0" dirty="0" smtClean="0"/>
              <a:t>1</a:t>
            </a:r>
            <a:r>
              <a:rPr lang="zh-CN" altLang="en-US" sz="1800" b="0" dirty="0" smtClean="0"/>
              <a:t>：</a:t>
            </a:r>
            <a:r>
              <a:rPr lang="en-US" altLang="zh-CN" sz="1800" b="0" dirty="0" smtClean="0"/>
              <a:t>21</a:t>
            </a:r>
            <a:r>
              <a:rPr lang="zh-CN" altLang="en-US" sz="1800" b="0" dirty="0" smtClean="0"/>
              <a:t>中一切有名的也是同样的意思。我是向万有的源头祷告，唯有他能听我的祷告，并成就我的祷告。</a:t>
            </a:r>
          </a:p>
          <a:p>
            <a:pPr marL="176131" indent="-176131" eaLnBrk="1" hangingPunct="1">
              <a:buFont typeface="Arial" panose="020B0604020202020204" pitchFamily="34" charset="0"/>
              <a:buChar char="•"/>
            </a:pPr>
            <a:endParaRPr lang="zh-CN" altLang="en-US" sz="1800" b="0"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b="0" dirty="0" smtClean="0"/>
              <a:t>对比：</a:t>
            </a:r>
            <a:endParaRPr lang="en-US" altLang="zh-CN" sz="1800" b="0" dirty="0" smtClean="0"/>
          </a:p>
          <a:p>
            <a:pPr marL="633331" lvl="1" indent="-176131" eaLnBrk="1" hangingPunct="1">
              <a:buFont typeface="Arial" panose="020B0604020202020204" pitchFamily="34" charset="0"/>
              <a:buChar char="•"/>
            </a:pPr>
            <a:r>
              <a:rPr lang="zh-CN" altLang="en-US" sz="1800" b="0" dirty="0" smtClean="0"/>
              <a:t>圣灵。灵</a:t>
            </a:r>
            <a:r>
              <a:rPr lang="en-US" altLang="zh-CN" sz="1800" b="0" dirty="0" smtClean="0"/>
              <a:t>-》</a:t>
            </a:r>
            <a:r>
              <a:rPr lang="zh-CN" altLang="en-US" sz="1800" b="0" dirty="0" smtClean="0"/>
              <a:t>赐下，灵</a:t>
            </a:r>
            <a:r>
              <a:rPr lang="en-US" altLang="zh-CN" sz="1800" b="0" dirty="0" smtClean="0"/>
              <a:t>-》</a:t>
            </a:r>
            <a:r>
              <a:rPr lang="zh-CN" altLang="en-US" sz="1800" b="0" dirty="0" smtClean="0"/>
              <a:t>工作</a:t>
            </a:r>
            <a:endParaRPr lang="en-US" altLang="zh-CN" sz="1800" b="0" dirty="0" smtClean="0"/>
          </a:p>
          <a:p>
            <a:pPr marL="633331" lvl="1" indent="-176131" eaLnBrk="1" hangingPunct="1">
              <a:buFont typeface="Arial" panose="020B0604020202020204" pitchFamily="34" charset="0"/>
              <a:buChar char="•"/>
            </a:pPr>
            <a:r>
              <a:rPr lang="zh-CN" altLang="en-US" sz="1800" b="0" dirty="0" smtClean="0"/>
              <a:t>看见</a:t>
            </a:r>
            <a:r>
              <a:rPr lang="en-US" altLang="zh-CN" sz="1800" b="0" dirty="0" smtClean="0"/>
              <a:t>-》</a:t>
            </a:r>
            <a:r>
              <a:rPr lang="zh-CN" altLang="en-US" sz="1800" b="0" dirty="0" smtClean="0"/>
              <a:t>能力，力量</a:t>
            </a:r>
            <a:r>
              <a:rPr lang="en-US" altLang="zh-CN" sz="1800" b="0" dirty="0" smtClean="0"/>
              <a:t>-》</a:t>
            </a:r>
            <a:r>
              <a:rPr lang="zh-CN" altLang="en-US" sz="1800" b="0" dirty="0" smtClean="0"/>
              <a:t>刚强</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b="0" dirty="0" smtClean="0"/>
              <a:t>心里的力量，其实是内在的人</a:t>
            </a:r>
            <a:r>
              <a:rPr lang="en-US" altLang="zh-CN" sz="1800" b="0" dirty="0" smtClean="0"/>
              <a:t>(Inner man)</a:t>
            </a:r>
          </a:p>
          <a:p>
            <a:pPr marL="633331" lvl="1" indent="-176131" eaLnBrk="1" hangingPunct="1">
              <a:buFont typeface="Arial" panose="020B0604020202020204" pitchFamily="34" charset="0"/>
              <a:buChar char="•"/>
            </a:pPr>
            <a:r>
              <a:rPr lang="zh-CN" altLang="en-US" sz="1800" b="0" dirty="0" smtClean="0"/>
              <a:t>罗马书</a:t>
            </a:r>
            <a:r>
              <a:rPr lang="en-US" altLang="zh-CN" sz="1800" b="0" dirty="0" smtClean="0"/>
              <a:t>7:22 </a:t>
            </a:r>
            <a:r>
              <a:rPr lang="zh-CN" altLang="en-US" sz="1800" b="0" dirty="0" smtClean="0"/>
              <a:t>因为按着我里面的意思（原文作人）我是喜欢神的律。</a:t>
            </a:r>
          </a:p>
          <a:p>
            <a:pPr marL="633331" lvl="1" indent="-176131" eaLnBrk="1" hangingPunct="1">
              <a:buFont typeface="Arial" panose="020B0604020202020204" pitchFamily="34" charset="0"/>
              <a:buChar char="•"/>
            </a:pPr>
            <a:r>
              <a:rPr lang="en-US" altLang="zh-CN" sz="1800" b="0" dirty="0" smtClean="0"/>
              <a:t>2Co 4:16 </a:t>
            </a:r>
            <a:r>
              <a:rPr lang="zh-CN" altLang="en-US" sz="1800" b="0" dirty="0" smtClean="0"/>
              <a:t>所以我们不丧胆。外体虽然毁坏，内心却一天新似一天。</a:t>
            </a:r>
            <a:endParaRPr lang="en-US" altLang="zh-CN" sz="1800" b="0" dirty="0" smtClean="0"/>
          </a:p>
          <a:p>
            <a:pPr marL="176131" lvl="0" indent="-176131" eaLnBrk="1" hangingPunct="1">
              <a:buFont typeface="Arial" panose="020B0604020202020204" pitchFamily="34" charset="0"/>
              <a:buChar char="•"/>
            </a:pPr>
            <a:r>
              <a:rPr lang="zh-CN" altLang="en-US" sz="1800" b="0" dirty="0" smtClean="0"/>
              <a:t>刚强起来，就是有力量，一个婴孩具有所有的生命器官，但是没有力量，这不是神一直要我们的状态。</a:t>
            </a:r>
          </a:p>
          <a:p>
            <a:pPr marL="176131" lvl="0" indent="-176131" eaLnBrk="1" hangingPunct="1">
              <a:buFont typeface="Arial" panose="020B0604020202020204" pitchFamily="34" charset="0"/>
              <a:buChar char="•"/>
            </a:pPr>
            <a:r>
              <a:rPr lang="zh-CN" altLang="en-US" sz="1800" b="0" dirty="0" smtClean="0"/>
              <a:t>藉著他的灵，神做事都有一个途径，在这里能让我们内在的人强壮起来的途径就是通过圣灵。</a:t>
            </a:r>
          </a:p>
          <a:p>
            <a:pPr marL="176131" lvl="0" indent="-176131" eaLnBrk="1" hangingPunct="1">
              <a:buFont typeface="Arial" panose="020B0604020202020204" pitchFamily="34" charset="0"/>
              <a:buChar char="•"/>
            </a:pPr>
            <a:endParaRPr lang="zh-CN" altLang="en-US" sz="1800" b="0" dirty="0" smtClean="0"/>
          </a:p>
          <a:p>
            <a:pPr marL="176131" indent="-176131" eaLnBrk="1" hangingPunct="1">
              <a:buFont typeface="Arial" panose="020B0604020202020204" pitchFamily="34" charset="0"/>
              <a:buChar char="•"/>
            </a:pPr>
            <a:endParaRPr lang="zh-CN" altLang="en-US" sz="1800" b="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20</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b="0" dirty="0" smtClean="0"/>
              <a:t>心里是什么地方呢？心里是怀恶念的地方，在心里行淫，反过来心里纯洁的人有福了。</a:t>
            </a:r>
          </a:p>
          <a:p>
            <a:pPr marL="633331" lvl="1" indent="-176131" eaLnBrk="1" hangingPunct="1">
              <a:buFont typeface="Arial" panose="020B0604020202020204" pitchFamily="34" charset="0"/>
              <a:buChar char="•"/>
            </a:pPr>
            <a:r>
              <a:rPr lang="zh-CN" altLang="en-US" sz="1800" b="0" dirty="0" smtClean="0"/>
              <a:t>马太福音</a:t>
            </a:r>
            <a:r>
              <a:rPr lang="en-US" altLang="zh-CN" sz="1800" b="0" dirty="0" smtClean="0"/>
              <a:t>9:4 </a:t>
            </a:r>
            <a:r>
              <a:rPr lang="zh-CN" altLang="en-US" sz="1800" b="0" dirty="0" smtClean="0"/>
              <a:t>耶稣知道他们的心意，就说，你为什么心里怀着恶念呢？</a:t>
            </a:r>
          </a:p>
          <a:p>
            <a:pPr marL="176131" indent="-176131" eaLnBrk="1" hangingPunct="1">
              <a:buFont typeface="Arial" panose="020B0604020202020204" pitchFamily="34" charset="0"/>
              <a:buChar char="•"/>
            </a:pPr>
            <a:r>
              <a:rPr lang="zh-CN" altLang="en-US" sz="1800" b="0" dirty="0" smtClean="0"/>
              <a:t>心里是推理的地方</a:t>
            </a:r>
          </a:p>
          <a:p>
            <a:pPr marL="633331" lvl="1" indent="-176131" eaLnBrk="1" hangingPunct="1">
              <a:buFont typeface="Arial" panose="020B0604020202020204" pitchFamily="34" charset="0"/>
              <a:buChar char="•"/>
            </a:pPr>
            <a:r>
              <a:rPr lang="zh-CN" altLang="en-US" sz="1800" b="0" dirty="0" smtClean="0"/>
              <a:t>马可福音</a:t>
            </a:r>
            <a:r>
              <a:rPr lang="en-US" altLang="zh-CN" sz="1800" b="0" dirty="0" smtClean="0"/>
              <a:t>2</a:t>
            </a:r>
            <a:r>
              <a:rPr lang="zh-CN" altLang="en-US" sz="1800" b="0" dirty="0" smtClean="0"/>
              <a:t>：</a:t>
            </a:r>
            <a:r>
              <a:rPr lang="en-US" altLang="zh-CN" sz="1800" b="0" dirty="0" smtClean="0"/>
              <a:t>6</a:t>
            </a:r>
            <a:r>
              <a:rPr lang="zh-CN" altLang="en-US" sz="1800" b="0" dirty="0" smtClean="0"/>
              <a:t>有几个文士坐在那里，心里议论说， </a:t>
            </a:r>
            <a:r>
              <a:rPr lang="en-US" altLang="zh-CN" sz="1800" b="0" dirty="0" smtClean="0"/>
              <a:t>But there was certain of the scribes sitting there, and reasoning in their hearts,</a:t>
            </a:r>
          </a:p>
          <a:p>
            <a:pPr marL="176131" indent="-176131" eaLnBrk="1" hangingPunct="1">
              <a:buFont typeface="Arial" panose="020B0604020202020204" pitchFamily="34" charset="0"/>
              <a:buChar char="•"/>
            </a:pPr>
            <a:r>
              <a:rPr lang="zh-CN" altLang="en-US" sz="1800" b="0" dirty="0" smtClean="0"/>
              <a:t>心是听道的地方，当神的道落到心里的时候，若是用诚实良善的心守着，就能忍耐着结实</a:t>
            </a:r>
          </a:p>
          <a:p>
            <a:pPr marL="633331" lvl="1" indent="-176131" eaLnBrk="1" hangingPunct="1">
              <a:buFont typeface="Arial" panose="020B0604020202020204" pitchFamily="34" charset="0"/>
              <a:buChar char="•"/>
            </a:pPr>
            <a:r>
              <a:rPr lang="zh-CN" altLang="en-US" sz="1800" b="0" dirty="0" smtClean="0"/>
              <a:t>马可福音</a:t>
            </a:r>
            <a:r>
              <a:rPr lang="en-US" altLang="zh-CN" sz="1800" b="0" dirty="0" smtClean="0"/>
              <a:t>4:15 </a:t>
            </a:r>
            <a:r>
              <a:rPr lang="zh-CN" altLang="en-US" sz="1800" b="0" dirty="0" smtClean="0"/>
              <a:t>那撒在路旁的，就是人听了道，撒但立刻来，把撒在他心里的道夺了去。</a:t>
            </a:r>
          </a:p>
          <a:p>
            <a:pPr marL="176131" indent="-176131" eaLnBrk="1" hangingPunct="1">
              <a:buFont typeface="Arial" panose="020B0604020202020204" pitchFamily="34" charset="0"/>
              <a:buChar char="•"/>
            </a:pPr>
            <a:r>
              <a:rPr lang="zh-CN" altLang="en-US" sz="1800" b="0" dirty="0" smtClean="0"/>
              <a:t>即使是耶稣的门徒，心里也是起疑惑的地方，信心也是从这里开始，心里不疑惑</a:t>
            </a:r>
          </a:p>
          <a:p>
            <a:pPr marL="633331" lvl="1" indent="-176131" eaLnBrk="1" hangingPunct="1">
              <a:buFont typeface="Arial" panose="020B0604020202020204" pitchFamily="34" charset="0"/>
              <a:buChar char="•"/>
            </a:pPr>
            <a:r>
              <a:rPr lang="zh-CN" altLang="en-US" sz="1800" b="0" dirty="0" smtClean="0"/>
              <a:t>路加福音</a:t>
            </a:r>
            <a:r>
              <a:rPr lang="en-US" altLang="zh-CN" sz="1800" b="0" dirty="0" smtClean="0"/>
              <a:t>24:38  </a:t>
            </a:r>
            <a:r>
              <a:rPr lang="zh-CN" altLang="en-US" sz="1800" b="0" dirty="0" smtClean="0"/>
              <a:t>耶稣说，你们为什么愁烦。为什么心里起疑念呢？</a:t>
            </a:r>
          </a:p>
          <a:p>
            <a:pPr marL="176131" indent="-176131" eaLnBrk="1" hangingPunct="1">
              <a:buFont typeface="Arial" panose="020B0604020202020204" pitchFamily="34" charset="0"/>
              <a:buChar char="•"/>
            </a:pPr>
            <a:r>
              <a:rPr lang="zh-CN" altLang="en-US" sz="1800" b="0" dirty="0" smtClean="0"/>
              <a:t>心是做决定的地方</a:t>
            </a:r>
          </a:p>
          <a:p>
            <a:pPr marL="633331" lvl="1" indent="-176131" eaLnBrk="1" hangingPunct="1">
              <a:buFont typeface="Arial" panose="020B0604020202020204" pitchFamily="34" charset="0"/>
              <a:buChar char="•"/>
            </a:pPr>
            <a:r>
              <a:rPr lang="zh-CN" altLang="en-US" sz="1800" b="0" dirty="0" smtClean="0"/>
              <a:t>使徒行传</a:t>
            </a:r>
            <a:r>
              <a:rPr lang="en-US" altLang="zh-CN" sz="1800" b="0" dirty="0" smtClean="0"/>
              <a:t>7:39  </a:t>
            </a:r>
            <a:r>
              <a:rPr lang="zh-CN" altLang="en-US" sz="1800" b="0" dirty="0" smtClean="0"/>
              <a:t>我们的祖宗不肯听从，反弃绝他，心里归向埃及，</a:t>
            </a:r>
          </a:p>
          <a:p>
            <a:pPr marL="176131" indent="-176131" eaLnBrk="1" hangingPunct="1">
              <a:buFont typeface="Arial" panose="020B0604020202020204" pitchFamily="34" charset="0"/>
              <a:buChar char="•"/>
            </a:pPr>
            <a:r>
              <a:rPr lang="zh-CN" altLang="en-US" sz="1800" b="0" dirty="0" smtClean="0"/>
              <a:t>律法的功用是写在我们心里，是非之心也在这里</a:t>
            </a:r>
          </a:p>
          <a:p>
            <a:pPr marL="633331" lvl="1" indent="-176131" eaLnBrk="1" hangingPunct="1">
              <a:buFont typeface="Arial" panose="020B0604020202020204" pitchFamily="34" charset="0"/>
              <a:buChar char="•"/>
            </a:pPr>
            <a:r>
              <a:rPr lang="zh-CN" altLang="en-US" sz="1800" b="0" dirty="0" smtClean="0"/>
              <a:t>罗马书</a:t>
            </a:r>
            <a:r>
              <a:rPr lang="en-US" altLang="zh-CN" sz="1800" b="0" dirty="0" smtClean="0"/>
              <a:t>2:15 </a:t>
            </a:r>
            <a:r>
              <a:rPr lang="zh-CN" altLang="en-US" sz="1800" b="0" dirty="0" smtClean="0"/>
              <a:t>这是显出律法的功用刻在他们心里，他们是非之心同作见证，并且他们的思念互相较量，或以为是，或以为非</a:t>
            </a:r>
          </a:p>
          <a:p>
            <a:pPr marL="176131" indent="-176131" eaLnBrk="1" hangingPunct="1">
              <a:buFont typeface="Arial" panose="020B0604020202020204" pitchFamily="34" charset="0"/>
              <a:buChar char="•"/>
            </a:pPr>
            <a:r>
              <a:rPr lang="zh-CN" altLang="en-US" sz="1800" b="0" dirty="0" smtClean="0"/>
              <a:t>也是经历感受神的爱的地方</a:t>
            </a:r>
          </a:p>
          <a:p>
            <a:pPr marL="633331" lvl="1" indent="-176131" eaLnBrk="1" hangingPunct="1">
              <a:buFont typeface="Arial" panose="020B0604020202020204" pitchFamily="34" charset="0"/>
              <a:buChar char="•"/>
            </a:pPr>
            <a:r>
              <a:rPr lang="zh-CN" altLang="en-US" sz="1800" b="0" dirty="0" smtClean="0"/>
              <a:t>罗马书</a:t>
            </a:r>
            <a:r>
              <a:rPr lang="en-US" altLang="zh-CN" sz="1800" b="0" dirty="0" smtClean="0"/>
              <a:t>5:5 </a:t>
            </a:r>
            <a:r>
              <a:rPr lang="zh-CN" altLang="en-US" sz="1800" b="0" dirty="0" smtClean="0"/>
              <a:t>盼望不至于羞耻，因为所赐给我们的圣灵将神的爱浇灌在我们心里。</a:t>
            </a:r>
          </a:p>
          <a:p>
            <a:pPr marL="176131" indent="-176131" eaLnBrk="1" hangingPunct="1">
              <a:buFont typeface="Arial" panose="020B0604020202020204" pitchFamily="34" charset="0"/>
              <a:buChar char="•"/>
            </a:pPr>
            <a:r>
              <a:rPr lang="zh-CN" altLang="en-US" sz="1800" b="0" dirty="0" smtClean="0"/>
              <a:t>是圣灵待的地方</a:t>
            </a:r>
          </a:p>
          <a:p>
            <a:pPr marL="633331" lvl="1" indent="-176131" eaLnBrk="1" hangingPunct="1">
              <a:buFont typeface="Arial" panose="020B0604020202020204" pitchFamily="34" charset="0"/>
              <a:buChar char="•"/>
            </a:pPr>
            <a:r>
              <a:rPr lang="zh-CN" altLang="en-US" sz="1800" b="0" dirty="0" smtClean="0"/>
              <a:t>哥林多后书</a:t>
            </a:r>
            <a:r>
              <a:rPr lang="en-US" altLang="zh-CN" sz="1800" b="0" dirty="0" smtClean="0"/>
              <a:t>1:22 </a:t>
            </a:r>
            <a:r>
              <a:rPr lang="zh-CN" altLang="en-US" sz="1800" b="0" dirty="0" smtClean="0"/>
              <a:t>他又用印印了我们，并赐圣灵在我们心里作凭据。</a:t>
            </a:r>
          </a:p>
          <a:p>
            <a:pPr marL="176131" indent="-176131" eaLnBrk="1" hangingPunct="1">
              <a:buFont typeface="Arial" panose="020B0604020202020204" pitchFamily="34" charset="0"/>
              <a:buChar char="•"/>
            </a:pPr>
            <a:r>
              <a:rPr lang="zh-CN" altLang="en-US" sz="1800" b="0" dirty="0" smtClean="0"/>
              <a:t>人在心里尊主为大</a:t>
            </a:r>
          </a:p>
          <a:p>
            <a:pPr marL="633331" lvl="1" indent="-176131" eaLnBrk="1" hangingPunct="1">
              <a:buFont typeface="Arial" panose="020B0604020202020204" pitchFamily="34" charset="0"/>
              <a:buChar char="•"/>
            </a:pPr>
            <a:r>
              <a:rPr lang="zh-CN" altLang="en-US" sz="1800" b="0" dirty="0" smtClean="0"/>
              <a:t>彼得前书</a:t>
            </a:r>
            <a:r>
              <a:rPr lang="en-US" altLang="zh-CN" sz="1800" b="0" dirty="0" smtClean="0"/>
              <a:t>3:15 </a:t>
            </a:r>
            <a:r>
              <a:rPr lang="zh-CN" altLang="en-US" sz="1800" b="0" dirty="0" smtClean="0"/>
              <a:t>只要心里尊主基督为圣。有人问你们心中盼望的缘由，就要常作准备，以温柔敬畏的心回答各人。</a:t>
            </a:r>
          </a:p>
          <a:p>
            <a:pPr marL="176131" indent="-176131" eaLnBrk="1" hangingPunct="1">
              <a:buFont typeface="Arial" panose="020B0604020202020204" pitchFamily="34" charset="0"/>
              <a:buChar char="•"/>
            </a:pPr>
            <a:r>
              <a:rPr lang="zh-CN" altLang="en-US" sz="1800" b="0" dirty="0" smtClean="0"/>
              <a:t>心里是相信的地方</a:t>
            </a:r>
          </a:p>
          <a:p>
            <a:pPr marL="633331" lvl="1" indent="-176131" eaLnBrk="1" hangingPunct="1">
              <a:buFont typeface="Arial" panose="020B0604020202020204" pitchFamily="34" charset="0"/>
              <a:buChar char="•"/>
            </a:pPr>
            <a:r>
              <a:rPr lang="zh-CN" altLang="en-US" sz="1800" b="0" dirty="0" smtClean="0"/>
              <a:t>罗马书</a:t>
            </a:r>
            <a:r>
              <a:rPr lang="en-US" altLang="zh-CN" sz="1800" b="0" dirty="0" smtClean="0"/>
              <a:t>10:9 </a:t>
            </a:r>
            <a:r>
              <a:rPr lang="zh-CN" altLang="en-US" sz="1800" b="0" dirty="0" smtClean="0"/>
              <a:t>你若口里认耶稣为主，心里信神叫他从死里复活，就必得救。</a:t>
            </a:r>
          </a:p>
          <a:p>
            <a:pPr marL="176131" indent="-176131" eaLnBrk="1" hangingPunct="1">
              <a:buFont typeface="Arial" panose="020B0604020202020204" pitchFamily="34" charset="0"/>
              <a:buChar char="•"/>
            </a:pPr>
            <a:r>
              <a:rPr lang="zh-CN" altLang="en-US" sz="1800" b="0" dirty="0" smtClean="0"/>
              <a:t>难怪箴言要说</a:t>
            </a:r>
          </a:p>
          <a:p>
            <a:pPr marL="633331" lvl="1" indent="-176131" eaLnBrk="1" hangingPunct="1">
              <a:buFont typeface="Arial" panose="020B0604020202020204" pitchFamily="34" charset="0"/>
              <a:buChar char="•"/>
            </a:pPr>
            <a:r>
              <a:rPr lang="en-US" altLang="zh-CN" sz="1800" b="0" dirty="0" smtClean="0"/>
              <a:t>Pro 4:23 </a:t>
            </a:r>
            <a:r>
              <a:rPr lang="zh-CN" altLang="en-US" sz="1800" b="0" dirty="0" smtClean="0"/>
              <a:t>你要保守你心，胜过保守一切。因为一生的果效，是由心发出</a:t>
            </a:r>
          </a:p>
          <a:p>
            <a:pPr marL="176131" indent="-176131" eaLnBrk="1" hangingPunct="1">
              <a:buFont typeface="Arial" panose="020B0604020202020204" pitchFamily="34" charset="0"/>
              <a:buChar char="•"/>
            </a:pPr>
            <a:r>
              <a:rPr lang="zh-CN" altLang="en-US" sz="1800" b="0" dirty="0" smtClean="0"/>
              <a:t>难怪最大的戒命要求，你要用所有的心，全心，爱神你的主，</a:t>
            </a:r>
            <a:r>
              <a:rPr lang="en-US" altLang="zh-CN" sz="1800" b="0" dirty="0" smtClean="0"/>
              <a:t>Love God with all your heart.</a:t>
            </a:r>
          </a:p>
          <a:p>
            <a:pPr marL="176131" indent="-176131" eaLnBrk="1" hangingPunct="1">
              <a:buFont typeface="Arial" panose="020B0604020202020204" pitchFamily="34" charset="0"/>
              <a:buChar char="•"/>
            </a:pPr>
            <a:r>
              <a:rPr lang="zh-CN" altLang="en-US" sz="1800" b="0" dirty="0" smtClean="0"/>
              <a:t>所以说前一节所说的内在的人和这里所说的心其实是相通的。前一节是求神借着圣灵让那一个能接受神的道，纯洁的，能感受神的爱的内在的人，渐渐强壮起来；</a:t>
            </a:r>
            <a:r>
              <a:rPr lang="zh-CN" altLang="en-US" sz="1800" b="1" i="1" dirty="0" smtClean="0"/>
              <a:t>这一节是说求神让这个内在的人通过信</a:t>
            </a:r>
            <a:r>
              <a:rPr lang="zh-CN" altLang="en-US" sz="1800" b="0" dirty="0" smtClean="0"/>
              <a:t>，</a:t>
            </a:r>
            <a:r>
              <a:rPr lang="zh-CN" altLang="en-US" sz="1800" b="1" i="1" u="sng" dirty="0" smtClean="0"/>
              <a:t>耶稣基督住在这在这理智情感喜好的中心</a:t>
            </a:r>
            <a:r>
              <a:rPr lang="zh-CN" altLang="en-US" sz="1800" b="0" dirty="0" smtClean="0"/>
              <a:t>，就是我们的心里，信心是来至于神的话，只要我们信神的话，耶稣基督就住在我们心里。</a:t>
            </a:r>
            <a:endParaRPr lang="en-US" altLang="zh-CN" sz="1800" b="0" dirty="0" smtClean="0"/>
          </a:p>
          <a:p>
            <a:pPr marL="176131" indent="-176131" eaLnBrk="1" hangingPunct="1">
              <a:buFont typeface="Arial" panose="020B0604020202020204" pitchFamily="34" charset="0"/>
              <a:buChar char="•"/>
            </a:pPr>
            <a:r>
              <a:rPr lang="zh-CN" altLang="en-US" sz="1800" b="0" dirty="0" smtClean="0"/>
              <a:t>另一个对比，前面是将我们在基督里，我们得身份地位，现在讲基督在我们里面，我们的建造。</a:t>
            </a:r>
            <a:endParaRPr lang="en-US" altLang="zh-CN" sz="1800" b="0" dirty="0" smtClean="0"/>
          </a:p>
          <a:p>
            <a:pPr marL="176131" indent="-176131" eaLnBrk="1" hangingPunct="1">
              <a:buFont typeface="Arial" panose="020B0604020202020204" pitchFamily="34" charset="0"/>
              <a:buChar char="•"/>
            </a:pPr>
            <a:r>
              <a:rPr lang="zh-CN" altLang="en-US" sz="1800" b="0" dirty="0" smtClean="0"/>
              <a:t>叫你们的爱心，有根有基，其实也可以翻译为在爱里面有根有基，这半句其实是指向</a:t>
            </a:r>
            <a:r>
              <a:rPr lang="en-US" altLang="zh-CN" sz="1800" b="0" dirty="0" smtClean="0"/>
              <a:t>18</a:t>
            </a:r>
            <a:r>
              <a:rPr lang="zh-CN" altLang="en-US" sz="1800" b="0" dirty="0" smtClean="0"/>
              <a:t>节的。</a:t>
            </a:r>
            <a:endParaRPr lang="en-US" altLang="zh-CN" sz="1800" b="0" dirty="0" smtClean="0"/>
          </a:p>
          <a:p>
            <a:pPr marL="176131" lvl="0" indent="-176131" eaLnBrk="1" hangingPunct="1">
              <a:buFont typeface="Arial" panose="020B0604020202020204" pitchFamily="34" charset="0"/>
              <a:buChar char="•"/>
            </a:pPr>
            <a:endParaRPr lang="zh-CN" altLang="en-US" sz="1800" b="0" dirty="0" smtClean="0"/>
          </a:p>
          <a:p>
            <a:pPr marL="176131" indent="-176131" eaLnBrk="1" hangingPunct="1">
              <a:buFont typeface="Arial" panose="020B0604020202020204" pitchFamily="34" charset="0"/>
              <a:buChar char="•"/>
            </a:pPr>
            <a:endParaRPr lang="zh-CN" altLang="en-US" sz="1800" b="0"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lvl="0" indent="-176131" eaLnBrk="1" hangingPunct="1">
              <a:buFont typeface="Arial" panose="020B0604020202020204" pitchFamily="34" charset="0"/>
              <a:buChar char="•"/>
            </a:pPr>
            <a:r>
              <a:rPr lang="en-US" altLang="zh-CN" sz="1800" b="0" dirty="0" smtClean="0"/>
              <a:t>being rooted and grounded in love, </a:t>
            </a:r>
            <a:r>
              <a:rPr lang="zh-CN" altLang="en-US" sz="1800" b="0" dirty="0" smtClean="0"/>
              <a:t>这里的能不仅仅折能够，它的本意是强壮到有能力因而明白基督的爱，是何等长阔高深。</a:t>
            </a:r>
            <a:endParaRPr lang="en-US" altLang="zh-CN" sz="1800" b="0" dirty="0" smtClean="0"/>
          </a:p>
          <a:p>
            <a:pPr marL="176131" lvl="0" indent="-176131" eaLnBrk="1" hangingPunct="1">
              <a:buFont typeface="Arial" panose="020B0604020202020204" pitchFamily="34" charset="0"/>
              <a:buChar char="•"/>
            </a:pPr>
            <a:r>
              <a:rPr lang="zh-CN" altLang="en-US" sz="1800" b="0" dirty="0" smtClean="0"/>
              <a:t>请注意这里的顺序，要明白基督的爱的长阔高深，必须是先在这爱里有根有基，必须是先有基督因你的信住在你里面，而在这之前需要神藉著他的灵，叫你们心里的力量刚强起来。</a:t>
            </a:r>
            <a:endParaRPr lang="en-US" altLang="zh-CN" sz="1800" b="0" dirty="0" smtClean="0"/>
          </a:p>
          <a:p>
            <a:pPr marL="176131" lvl="0" indent="-176131" eaLnBrk="1" hangingPunct="1">
              <a:buFont typeface="Arial" panose="020B0604020202020204" pitchFamily="34" charset="0"/>
              <a:buChar char="•"/>
            </a:pPr>
            <a:r>
              <a:rPr lang="zh-CN" altLang="en-US" sz="1800" b="0" dirty="0" smtClean="0"/>
              <a:t>基督的爱我们在信主的时候多多少少都有经历，也知道一些，但要明白基督的爱的是何等长阔高深，不是一件容易的事。</a:t>
            </a:r>
          </a:p>
          <a:p>
            <a:pPr marL="176131" lvl="0" indent="-176131" eaLnBrk="1" hangingPunct="1">
              <a:buFont typeface="Arial" panose="020B0604020202020204" pitchFamily="34" charset="0"/>
              <a:buChar char="•"/>
            </a:pPr>
            <a:r>
              <a:rPr lang="zh-CN" altLang="en-US" sz="1800" b="0" dirty="0" smtClean="0"/>
              <a:t>爱在教会里用的比较多，有时候，弟兄姐妹做一些事情帮助别人，我们就会说这人很有爱心。这是不错的，但是我们若是把对爱的理解仅仅停留在这个层面</a:t>
            </a:r>
            <a:r>
              <a:rPr lang="zh-CN" altLang="en-US" sz="1800" b="0" dirty="0" smtClean="0"/>
              <a:t>，那么我们还</a:t>
            </a:r>
            <a:r>
              <a:rPr lang="zh-CN" altLang="en-US" sz="1800" b="0" dirty="0" smtClean="0"/>
              <a:t>不了解爱的真意。在圣经中</a:t>
            </a:r>
            <a:r>
              <a:rPr lang="en-US" altLang="zh-CN" sz="1800" b="0" dirty="0" smtClean="0"/>
              <a:t>Agape</a:t>
            </a:r>
            <a:r>
              <a:rPr lang="zh-CN" altLang="en-US" sz="1800" b="0" dirty="0" smtClean="0"/>
              <a:t>爱是一个很沉重的词，他包含有不惜一切代价的意思，就像福音书中，当一个人发现一个贵重的珠子，就变卖所有的要得到它，这就是神的爱的特质之一，神爱世人，他就给出他的儿子，耶稣爱我们，他就为我们舍命，</a:t>
            </a:r>
          </a:p>
          <a:p>
            <a:pPr marL="633331" lvl="1" indent="-176131" eaLnBrk="1" hangingPunct="1">
              <a:buFont typeface="Arial" panose="020B0604020202020204" pitchFamily="34" charset="0"/>
              <a:buChar char="•"/>
            </a:pPr>
            <a:r>
              <a:rPr lang="en-US" altLang="zh-CN" sz="1800" b="0" dirty="0" smtClean="0"/>
              <a:t>1Jn 3:16 </a:t>
            </a:r>
            <a:r>
              <a:rPr lang="zh-CN" altLang="en-US" sz="1800" b="0" dirty="0" smtClean="0"/>
              <a:t>主为我们舍命，我们从此就知道何为爱。我们也当为弟兄舍命。</a:t>
            </a:r>
          </a:p>
          <a:p>
            <a:pPr marL="176131" lvl="0" indent="-176131" eaLnBrk="1" hangingPunct="1">
              <a:buFont typeface="Arial" panose="020B0604020202020204" pitchFamily="34" charset="0"/>
              <a:buChar char="•"/>
            </a:pPr>
            <a:r>
              <a:rPr lang="zh-CN" altLang="en-US" sz="1800" b="0" dirty="0" smtClean="0"/>
              <a:t>并不是说舍命就是爱，保罗也说过，哥林多前书</a:t>
            </a:r>
            <a:r>
              <a:rPr lang="en-US" altLang="zh-CN" sz="1800" b="0" dirty="0" smtClean="0"/>
              <a:t>13:3 </a:t>
            </a:r>
            <a:r>
              <a:rPr lang="zh-CN" altLang="en-US" sz="1800" b="0" dirty="0" smtClean="0"/>
              <a:t>我若将所有的周济穷人，又舍己身叫人焚烧，却没有爱，我只想指出爱包含有倾其所有，不惜一切代价的意思。所以戒命中最大的是尽心尽力尽性尽意爱主你的神。</a:t>
            </a:r>
          </a:p>
          <a:p>
            <a:pPr marL="176131" lvl="0" indent="-176131" eaLnBrk="1" hangingPunct="1">
              <a:buFont typeface="Arial" panose="020B0604020202020204" pitchFamily="34" charset="0"/>
              <a:buChar char="•"/>
            </a:pPr>
            <a:r>
              <a:rPr lang="zh-CN" altLang="en-US" sz="1800" b="0" dirty="0" smtClean="0"/>
              <a:t>这里使徒保罗向我们表明的是，有这样一个境界，是我们可以经历的，就是我们能够和众圣徒一同明白基督的爱是何等的长阔高深。保罗既是这样祷告就说明这是我们可以达到的，要不然何必祷告呢？</a:t>
            </a:r>
          </a:p>
          <a:p>
            <a:pPr marL="176131" lvl="0" indent="-176131" eaLnBrk="1" hangingPunct="1">
              <a:buFont typeface="Arial" panose="020B0604020202020204" pitchFamily="34" charset="0"/>
              <a:buChar char="•"/>
            </a:pPr>
            <a:r>
              <a:rPr lang="zh-CN" altLang="en-US" sz="1800" b="0" dirty="0" smtClean="0"/>
              <a:t>明白这个词它的原义是抓住，得着，能以和众圣徒一同得着基督的爱的长阔高深</a:t>
            </a:r>
          </a:p>
          <a:p>
            <a:pPr marL="633331" lvl="1" indent="-176131" eaLnBrk="1" hangingPunct="1">
              <a:buFont typeface="Arial" panose="020B0604020202020204" pitchFamily="34" charset="0"/>
              <a:buChar char="•"/>
            </a:pPr>
            <a:r>
              <a:rPr lang="zh-CN" altLang="en-US" sz="1800" b="0" dirty="0" smtClean="0"/>
              <a:t>腓立比书</a:t>
            </a:r>
            <a:r>
              <a:rPr lang="en-US" altLang="zh-CN" sz="1800" b="0" dirty="0" smtClean="0"/>
              <a:t>3:13 </a:t>
            </a:r>
            <a:r>
              <a:rPr lang="zh-CN" altLang="en-US" sz="1800" b="0" dirty="0" smtClean="0"/>
              <a:t>弟兄们，我不是以为自己已经得着了。我只有一件事，就是忘记背后努力面前的，</a:t>
            </a:r>
          </a:p>
          <a:p>
            <a:pPr marL="176131" lvl="0" indent="-176131" eaLnBrk="1" hangingPunct="1">
              <a:buFont typeface="Arial" panose="020B0604020202020204" pitchFamily="34" charset="0"/>
              <a:buChar char="•"/>
            </a:pPr>
            <a:r>
              <a:rPr lang="zh-CN" altLang="en-US" sz="1800" b="0" dirty="0" smtClean="0"/>
              <a:t>爱德华滋</a:t>
            </a:r>
            <a:r>
              <a:rPr lang="en-US" altLang="zh-CN" sz="1800" b="0" dirty="0" smtClean="0"/>
              <a:t>(John Edwards,1703-58)</a:t>
            </a:r>
            <a:r>
              <a:rPr lang="zh-CN" altLang="en-US" sz="1800" b="0" dirty="0" smtClean="0"/>
              <a:t>的名字是和美国“大觉醒运动”分不开的。他在他的</a:t>
            </a:r>
            <a:r>
              <a:rPr lang="en-US" altLang="zh-CN" sz="1800" b="0" dirty="0" smtClean="0"/>
              <a:t>《</a:t>
            </a:r>
            <a:r>
              <a:rPr lang="zh-CN" altLang="en-US" sz="1800" b="0" dirty="0" smtClean="0"/>
              <a:t>自述</a:t>
            </a:r>
            <a:r>
              <a:rPr lang="en-US" altLang="zh-CN" sz="1800" b="0" dirty="0" smtClean="0"/>
              <a:t>》</a:t>
            </a:r>
            <a:r>
              <a:rPr lang="zh-CN" altLang="en-US" sz="1800" b="0" dirty="0" smtClean="0"/>
              <a:t>里记载了他有过的一次奇异的灵性经历：</a:t>
            </a:r>
          </a:p>
          <a:p>
            <a:pPr marL="176131" lvl="0" indent="-176131" eaLnBrk="1" hangingPunct="1">
              <a:buFont typeface="Arial" panose="020B0604020202020204" pitchFamily="34" charset="0"/>
              <a:buChar char="•"/>
            </a:pPr>
            <a:r>
              <a:rPr lang="en-US" altLang="zh-CN" sz="1800" b="0" dirty="0" smtClean="0"/>
              <a:t>1737</a:t>
            </a:r>
            <a:r>
              <a:rPr lang="zh-CN" altLang="en-US" sz="1800" b="0" dirty="0" smtClean="0"/>
              <a:t>年，为了我自身的健康原因，我骑马到森林中去。在一个幽静的地方，和往常一样，我下马步行，默想祷告。我奇异地见到神人的中保耶稣基督的荣耀和他奇妙的、伟大的、完全的、纯洁的、甜蜜的恩典和慈爱，温柔的眷顾。这一恩典的彰显是如此地宁静，如此地甜蜜，仿佛高过诸天。基督以无法言语的荣光显现，这奇异的荣光消融了一切的思想和概念。根据我所能判断的，大约有一个小时；使我久久地泪流如雨，大声哭泣。我感受到我灵魂的炙热，我不知道如何用言语表达，我的灵魂倒空了，消失了；我躺在尘土之中，完完全全只有耶稣的同在；用神圣的纯洁的爱爱他；依靠他；靠他而活；服事他，完全地成为圣洁，是神圣的天国的圣洁。</a:t>
            </a:r>
          </a:p>
          <a:p>
            <a:pPr marL="176131" lvl="0" indent="-176131" eaLnBrk="1" hangingPunct="1">
              <a:buFont typeface="Arial" panose="020B0604020202020204" pitchFamily="34" charset="0"/>
              <a:buChar char="•"/>
            </a:pPr>
            <a:r>
              <a:rPr lang="en-US" altLang="zh-CN" sz="1800" b="0" dirty="0" smtClean="0"/>
              <a:t>DL </a:t>
            </a:r>
            <a:r>
              <a:rPr lang="zh-CN" altLang="en-US" sz="1800" b="0" dirty="0" smtClean="0"/>
              <a:t>慕 迪（</a:t>
            </a:r>
            <a:r>
              <a:rPr lang="en-US" altLang="zh-CN" sz="1800" b="0" dirty="0" smtClean="0"/>
              <a:t>1837-1899</a:t>
            </a:r>
            <a:r>
              <a:rPr lang="zh-CN" altLang="en-US" sz="1800" b="0" dirty="0" smtClean="0"/>
              <a:t>取自慕迪传记，钟马田的书中亦有印证）。</a:t>
            </a:r>
            <a:endParaRPr lang="en-US" altLang="zh-CN" sz="1800" b="0" dirty="0" smtClean="0"/>
          </a:p>
          <a:p>
            <a:pPr marL="176131" lvl="0" indent="-176131" eaLnBrk="1" hangingPunct="1">
              <a:buFont typeface="Arial" panose="020B0604020202020204" pitchFamily="34" charset="0"/>
              <a:buChar char="•"/>
            </a:pPr>
            <a:r>
              <a:rPr lang="zh-CN" altLang="en-US" sz="1800" b="0" dirty="0" smtClean="0"/>
              <a:t>在一个（</a:t>
            </a:r>
            <a:r>
              <a:rPr lang="en-US" altLang="zh-CN" sz="1800" b="0" dirty="0" smtClean="0"/>
              <a:t>1871</a:t>
            </a:r>
            <a:r>
              <a:rPr lang="zh-CN" altLang="en-US" sz="1800" b="0" dirty="0" smtClean="0"/>
              <a:t>）十一月的晚间，他在纽约一条街上行走。他边走边泣说，“哦，神，你为什么不勉强我时常与你亲近、与你同行呢？拯救我脱离我的自己！完全掌权管理我！将圣灵赐给我！”忽然好象有一阵大风吹入充满了他的心，使他心旷神怡。他喜出魂外，必须找一个安静地方，单独与神交通。他知道附近住着一位朋友，可以借给他一间房屋。此后的数小时，神圣得不可言传，他也很少题起。他只说“一日，在纽约城里。哦，这是一个何等的日子，我不能述说，我很少题起。这似乎是个太圣洁的经验，连题名都不可。保罗有一个经历，十四年之久他从未题起。我只能这样说，神将祂自己启示给我。我经历祂的爱到一个地步，甚至我只得求祂停止祂的手。此后我再去讲道。所讲的并无特别，我没有摆出什么新的真理，可是人却成群成百的悔改。即便给我全世界，我也不愿回到从前未得这有福经验之前的光景去；世界好象不过是天秤上的一粒微尘而已。”</a:t>
            </a:r>
            <a:endParaRPr lang="en-US" altLang="zh-CN" sz="1800" b="0" dirty="0" smtClean="0"/>
          </a:p>
          <a:p>
            <a:pPr marL="176131" lvl="0" indent="-176131" eaLnBrk="1" hangingPunct="1">
              <a:buFont typeface="Arial" panose="020B0604020202020204" pitchFamily="34" charset="0"/>
              <a:buChar char="•"/>
            </a:pPr>
            <a:r>
              <a:rPr lang="da-DK" altLang="zh-CN" sz="1800" b="0" dirty="0" smtClean="0"/>
              <a:t>Samuel T</a:t>
            </a:r>
            <a:r>
              <a:rPr lang="da-DK" altLang="zh-CN" sz="1800" b="0" baseline="0" dirty="0" smtClean="0"/>
              <a:t> </a:t>
            </a:r>
            <a:r>
              <a:rPr lang="da-DK" altLang="zh-CN" sz="1800" b="0" dirty="0" smtClean="0"/>
              <a:t>Francis (1834 –1925)</a:t>
            </a:r>
            <a:r>
              <a:rPr lang="en-US" altLang="zh-CN" sz="1800" b="0" dirty="0" smtClean="0"/>
              <a:t> Oh the Deep, Deep Love of Jesus</a:t>
            </a:r>
            <a:r>
              <a:rPr lang="zh-CN" altLang="en-US" sz="1800" b="0" dirty="0" smtClean="0"/>
              <a:t>的作者</a:t>
            </a:r>
            <a:endParaRPr lang="en-US" altLang="zh-CN" sz="1800" b="0" dirty="0" smtClean="0"/>
          </a:p>
          <a:p>
            <a:pPr marL="176131" lvl="0" indent="-176131" eaLnBrk="1" hangingPunct="1">
              <a:buFont typeface="Arial" panose="020B0604020202020204" pitchFamily="34" charset="0"/>
              <a:buChar char="•"/>
            </a:pPr>
            <a:r>
              <a:rPr lang="en-US" altLang="zh-CN" sz="1800" b="0" dirty="0" smtClean="0"/>
              <a:t>O the deep, deep love of Jesus, vast, unmeasured, boundless, free!</a:t>
            </a:r>
            <a:r>
              <a:rPr lang="en-US" altLang="zh-CN" sz="1800" b="0" baseline="0" dirty="0" smtClean="0"/>
              <a:t> </a:t>
            </a:r>
            <a:r>
              <a:rPr lang="en-US" altLang="zh-CN" sz="1800" b="0" dirty="0" smtClean="0"/>
              <a:t>Rolling as a mighty ocean in its fullness over me! </a:t>
            </a:r>
            <a:r>
              <a:rPr lang="zh-CN" altLang="en-US" sz="1800" b="0" dirty="0" smtClean="0"/>
              <a:t>哦耶稣基督深深的爱，广大，不可测度，无边无际，无限制，就像一个强有力的海洋以它完全的力量漫过我。</a:t>
            </a:r>
            <a:r>
              <a:rPr lang="en-US" altLang="zh-CN" sz="1800" b="0" dirty="0" smtClean="0"/>
              <a:t>O the deep, deep love of Jesus, ‘tis a heaven of heavens to me;</a:t>
            </a:r>
            <a:r>
              <a:rPr lang="zh-CN" altLang="en-US" sz="1800" b="0" dirty="0" smtClean="0"/>
              <a:t> 哦耶稣基督深深的爱，就像带我进入了天外天，</a:t>
            </a:r>
            <a:r>
              <a:rPr lang="en-US" altLang="zh-CN" sz="1800" b="0" dirty="0" smtClean="0"/>
              <a:t>And it lifts me up to glory, for it lifts me up to Thee! </a:t>
            </a:r>
            <a:r>
              <a:rPr lang="zh-CN" altLang="en-US" sz="1800" b="0" dirty="0" smtClean="0"/>
              <a:t>它将我提起进入荣耀，它将我提起带到你。</a:t>
            </a:r>
          </a:p>
          <a:p>
            <a:pPr marL="176131" lvl="0" indent="-176131" eaLnBrk="1" hangingPunct="1">
              <a:buFont typeface="Arial" panose="020B0604020202020204" pitchFamily="34" charset="0"/>
              <a:buChar char="•"/>
            </a:pPr>
            <a:r>
              <a:rPr lang="zh-CN" altLang="en-US" sz="1800" b="0" dirty="0" smtClean="0"/>
              <a:t>第一章的祷告是求神让我们看见</a:t>
            </a:r>
          </a:p>
          <a:p>
            <a:pPr marL="176131" lvl="0" indent="-176131" eaLnBrk="1" hangingPunct="1">
              <a:buFont typeface="Arial" panose="020B0604020202020204" pitchFamily="34" charset="0"/>
              <a:buChar char="•"/>
            </a:pPr>
            <a:r>
              <a:rPr lang="zh-CN" altLang="en-US" sz="1800" b="0" dirty="0" smtClean="0"/>
              <a:t>这里的祷告是求神让我们既有经历又有看见。真的经历总是带来更深的看见，而更深的看见又会有更深的经历。</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en-US" altLang="zh-CN" sz="1800" b="0" dirty="0" smtClean="0"/>
              <a:t>3</a:t>
            </a:r>
            <a:r>
              <a:rPr lang="zh-CN" altLang="en-US" sz="1800" b="0" dirty="0" smtClean="0"/>
              <a:t>：</a:t>
            </a:r>
            <a:r>
              <a:rPr lang="en-US" altLang="zh-CN" sz="1800" b="0" dirty="0" smtClean="0"/>
              <a:t>19</a:t>
            </a:r>
            <a:r>
              <a:rPr lang="zh-CN" altLang="en-US" sz="1800" b="0" dirty="0" smtClean="0"/>
              <a:t>直译，并且知道这爱是超越知识，因而神的充满，充满了你们到全部。</a:t>
            </a:r>
            <a:endParaRPr lang="en-US" altLang="zh-CN" sz="1800" b="0" dirty="0" smtClean="0"/>
          </a:p>
          <a:p>
            <a:pPr marL="176131" indent="-176131" eaLnBrk="1" hangingPunct="1">
              <a:buFont typeface="Arial" panose="020B0604020202020204" pitchFamily="34" charset="0"/>
              <a:buChar char="•"/>
            </a:pPr>
            <a:r>
              <a:rPr lang="zh-CN" altLang="en-US" sz="1800" b="0" dirty="0" smtClean="0"/>
              <a:t>如果是</a:t>
            </a:r>
            <a:r>
              <a:rPr lang="en-US" altLang="zh-CN" sz="1800" b="0" dirty="0" smtClean="0"/>
              <a:t>1</a:t>
            </a:r>
            <a:r>
              <a:rPr lang="zh-CN" altLang="en-US" sz="1800" b="0" dirty="0" smtClean="0"/>
              <a:t>：</a:t>
            </a:r>
            <a:r>
              <a:rPr lang="en-US" altLang="zh-CN" sz="1800" b="0" dirty="0" smtClean="0"/>
              <a:t>10</a:t>
            </a:r>
            <a:r>
              <a:rPr lang="zh-CN" altLang="en-US" sz="1800" b="0" dirty="0" smtClean="0"/>
              <a:t>节是神的心意启示的巅峰，那么</a:t>
            </a:r>
            <a:r>
              <a:rPr lang="en-US" altLang="zh-CN" sz="1800" b="0" dirty="0" smtClean="0"/>
              <a:t>3</a:t>
            </a:r>
            <a:r>
              <a:rPr lang="zh-CN" altLang="en-US" sz="1800" b="0" dirty="0" smtClean="0"/>
              <a:t>：</a:t>
            </a:r>
            <a:r>
              <a:rPr lang="en-US" altLang="zh-CN" sz="1800" b="0" dirty="0" smtClean="0"/>
              <a:t>19</a:t>
            </a:r>
            <a:r>
              <a:rPr lang="zh-CN" altLang="en-US" sz="1800" b="0" dirty="0" smtClean="0"/>
              <a:t>节就是基督徒经历的巅峰，也可以说是教会经历的巅峰。</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en-US" altLang="zh-CN" sz="1800" dirty="0" smtClean="0"/>
              <a:t>1:10 </a:t>
            </a:r>
            <a:r>
              <a:rPr lang="zh-CN" altLang="en-US" sz="1800" dirty="0" smtClean="0"/>
              <a:t>要照所安排的，在日期满足的时候，使天上地上一切所有的，都在基督里同归于一。</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TW" altLang="en-US" sz="1800" dirty="0" smtClean="0"/>
              <a:t>祈求的内容到</a:t>
            </a:r>
            <a:r>
              <a:rPr lang="en-US" altLang="zh-TW" sz="1800" dirty="0" smtClean="0"/>
              <a:t>19</a:t>
            </a:r>
            <a:r>
              <a:rPr lang="zh-TW" altLang="en-US" sz="1800" dirty="0" smtClean="0"/>
              <a:t>节为止，</a:t>
            </a:r>
            <a:r>
              <a:rPr lang="en-US" altLang="zh-TW" sz="1800" dirty="0" smtClean="0"/>
              <a:t>20</a:t>
            </a:r>
            <a:r>
              <a:rPr lang="zh-TW" altLang="en-US" sz="1800" dirty="0" smtClean="0"/>
              <a:t>到</a:t>
            </a:r>
            <a:r>
              <a:rPr lang="en-US" altLang="zh-TW" sz="1800" dirty="0" smtClean="0"/>
              <a:t>21</a:t>
            </a:r>
            <a:r>
              <a:rPr lang="zh-TW" altLang="en-US" sz="1800" dirty="0" smtClean="0"/>
              <a:t>节就是赞美。有人说，如果你的祷告到了一个地步，你的灵能够开始赞美，你就不需要再为这事祈求了，因为神已经答应了你的祷告。这时，虽然你的眼睛还没有看见，但你的信心已经看见了，虽然还没有发生，但就像已经发生了一样。虽然有些事的成就可能到我们死我们都没有能够看见，但对于信心来讲是无关紧要的。就像希伯来书</a:t>
            </a:r>
            <a:r>
              <a:rPr lang="en-US" altLang="zh-TW" sz="1800" dirty="0" smtClean="0"/>
              <a:t>11</a:t>
            </a:r>
            <a:r>
              <a:rPr lang="zh-TW" altLang="en-US" sz="1800" dirty="0" smtClean="0"/>
              <a:t>章所讲的</a:t>
            </a:r>
          </a:p>
          <a:p>
            <a:pPr marL="633331" lvl="1" indent="-176131" eaLnBrk="1" hangingPunct="1">
              <a:buFont typeface="Arial" panose="020B0604020202020204" pitchFamily="34" charset="0"/>
              <a:buChar char="•"/>
            </a:pPr>
            <a:r>
              <a:rPr lang="zh-CN" altLang="en-US" sz="1800" dirty="0" smtClean="0"/>
              <a:t>希伯来书</a:t>
            </a:r>
            <a:r>
              <a:rPr lang="en-US" altLang="zh-CN" sz="1800" dirty="0" smtClean="0"/>
              <a:t> 11:13 </a:t>
            </a:r>
            <a:r>
              <a:rPr lang="zh-TW" altLang="en-US" sz="1800" dirty="0" smtClean="0"/>
              <a:t>这些人都是存着信心死的，并没有得着所应许的，却从远处望见，且欢喜迎接，又承认自己在世上是客旅，是寄居的。</a:t>
            </a:r>
          </a:p>
          <a:p>
            <a:pPr marL="176131" indent="-176131" eaLnBrk="1" hangingPunct="1">
              <a:buFont typeface="Arial" panose="020B0604020202020204" pitchFamily="34" charset="0"/>
              <a:buChar char="•"/>
            </a:pPr>
            <a:r>
              <a:rPr lang="zh-TW" altLang="en-US" sz="1800" dirty="0" smtClean="0"/>
              <a:t>读到</a:t>
            </a:r>
            <a:r>
              <a:rPr lang="en-US" altLang="zh-TW" sz="1800" dirty="0" smtClean="0"/>
              <a:t>20</a:t>
            </a:r>
            <a:r>
              <a:rPr lang="zh-TW" altLang="en-US" sz="1800" dirty="0" smtClean="0"/>
              <a:t>节的时候，你有没有这样的感觉呢，使徒保罗觉得他的祷告得到了神的应允，所以他开始赞美，这里我又要用直译来让我们看见这赞美的力量：</a:t>
            </a:r>
          </a:p>
          <a:p>
            <a:pPr marL="176131" indent="-176131" eaLnBrk="1" hangingPunct="1">
              <a:buFont typeface="Arial" panose="020B0604020202020204" pitchFamily="34" charset="0"/>
              <a:buChar char="•"/>
            </a:pPr>
            <a:r>
              <a:rPr lang="en-US" altLang="zh-CN" sz="1800" dirty="0" smtClean="0"/>
              <a:t>Now unto him that is able to do exceeding abundantly above all that we ask or think, according to the power that </a:t>
            </a:r>
            <a:r>
              <a:rPr lang="en-US" altLang="zh-CN" sz="1800" dirty="0" err="1" smtClean="0"/>
              <a:t>worketh</a:t>
            </a:r>
            <a:r>
              <a:rPr lang="en-US" altLang="zh-CN" sz="1800" dirty="0" smtClean="0"/>
              <a:t> in us, </a:t>
            </a:r>
            <a:r>
              <a:rPr lang="zh-TW" altLang="en-US" sz="1800" dirty="0" smtClean="0"/>
              <a:t>赞美归于他有能力充充足足的成就一切并超过我们所求所想的，按照在我们里面运行的能力</a:t>
            </a:r>
          </a:p>
          <a:p>
            <a:pPr marL="176131" indent="-176131" eaLnBrk="1" hangingPunct="1">
              <a:buFont typeface="Arial" panose="020B0604020202020204" pitchFamily="34" charset="0"/>
              <a:buChar char="•"/>
            </a:pPr>
            <a:r>
              <a:rPr lang="en-US" altLang="zh-CN" sz="1800" dirty="0" smtClean="0"/>
              <a:t>Unto him be glory in the church by Christ Jesus throughout all ages, world without end. Amen.</a:t>
            </a:r>
            <a:r>
              <a:rPr lang="zh-TW" altLang="en-US" sz="1800" dirty="0" smtClean="0"/>
              <a:t>荣耀归于他在教会里在基督耶稣里，直到世世代代，永永远远。阿们。</a:t>
            </a:r>
            <a:endParaRPr lang="en-US" altLang="zh-TW" sz="1800" dirty="0" smtClean="0"/>
          </a:p>
          <a:p>
            <a:pPr marL="176131" indent="-176131" eaLnBrk="1" hangingPunct="1">
              <a:buFont typeface="Arial" panose="020B0604020202020204" pitchFamily="34" charset="0"/>
              <a:buChar char="•"/>
            </a:pPr>
            <a:r>
              <a:rPr lang="zh-CN" altLang="en-US" sz="1800" dirty="0" smtClean="0"/>
              <a:t>有时候，我们引用</a:t>
            </a:r>
            <a:r>
              <a:rPr lang="en-US" altLang="zh-CN" sz="1800" dirty="0" smtClean="0"/>
              <a:t>3</a:t>
            </a:r>
            <a:r>
              <a:rPr lang="zh-CN" altLang="en-US" sz="1800" dirty="0" smtClean="0"/>
              <a:t>：</a:t>
            </a:r>
            <a:r>
              <a:rPr lang="en-US" altLang="zh-CN" sz="1800" dirty="0" smtClean="0"/>
              <a:t>20</a:t>
            </a:r>
            <a:r>
              <a:rPr lang="zh-CN" altLang="en-US" sz="1800" dirty="0" smtClean="0"/>
              <a:t>来说明，本来我们祷告的是这个，结果神成就了那个，比我们祷告的结果更好或更多。如果只是这样的话，让这句话失去了它的崇高与荣耀。</a:t>
            </a:r>
            <a:endParaRPr lang="zh-TW" altLang="en-US" sz="1800"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3191FC-C64F-4C8A-AD80-5B6918884E46}" type="slidenum">
              <a:rPr lang="en-US"/>
              <a:pPr>
                <a:defRPr/>
              </a:pPr>
              <a:t>‹#›</a:t>
            </a:fld>
            <a:endParaRPr lang="en-US"/>
          </a:p>
        </p:txBody>
      </p:sp>
    </p:spTree>
    <p:extLst>
      <p:ext uri="{BB962C8B-B14F-4D97-AF65-F5344CB8AC3E}">
        <p14:creationId xmlns:p14="http://schemas.microsoft.com/office/powerpoint/2010/main" val="23923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7B6EC6-91F3-42F9-8882-27590BA5AC26}" type="slidenum">
              <a:rPr lang="en-US"/>
              <a:pPr>
                <a:defRPr/>
              </a:pPr>
              <a:t>‹#›</a:t>
            </a:fld>
            <a:endParaRPr lang="en-US"/>
          </a:p>
        </p:txBody>
      </p:sp>
    </p:spTree>
    <p:extLst>
      <p:ext uri="{BB962C8B-B14F-4D97-AF65-F5344CB8AC3E}">
        <p14:creationId xmlns:p14="http://schemas.microsoft.com/office/powerpoint/2010/main" val="3479579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A6CD7E-4A92-48E2-9244-BCCC0660266B}" type="slidenum">
              <a:rPr lang="en-US"/>
              <a:pPr>
                <a:defRPr/>
              </a:pPr>
              <a:t>‹#›</a:t>
            </a:fld>
            <a:endParaRPr lang="en-US"/>
          </a:p>
        </p:txBody>
      </p:sp>
    </p:spTree>
    <p:extLst>
      <p:ext uri="{BB962C8B-B14F-4D97-AF65-F5344CB8AC3E}">
        <p14:creationId xmlns:p14="http://schemas.microsoft.com/office/powerpoint/2010/main" val="3337580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0BC8F6-24E4-4465-A09D-5671FF422119}" type="slidenum">
              <a:rPr lang="en-US"/>
              <a:pPr>
                <a:defRPr/>
              </a:pPr>
              <a:t>‹#›</a:t>
            </a:fld>
            <a:endParaRPr lang="en-US"/>
          </a:p>
        </p:txBody>
      </p:sp>
    </p:spTree>
    <p:extLst>
      <p:ext uri="{BB962C8B-B14F-4D97-AF65-F5344CB8AC3E}">
        <p14:creationId xmlns:p14="http://schemas.microsoft.com/office/powerpoint/2010/main" val="349158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4142AC7-48CA-4C9C-B3E4-1D54D4131520}" type="slidenum">
              <a:rPr lang="en-US"/>
              <a:pPr>
                <a:defRPr/>
              </a:pPr>
              <a:t>‹#›</a:t>
            </a:fld>
            <a:endParaRPr lang="en-US"/>
          </a:p>
        </p:txBody>
      </p:sp>
    </p:spTree>
    <p:extLst>
      <p:ext uri="{BB962C8B-B14F-4D97-AF65-F5344CB8AC3E}">
        <p14:creationId xmlns:p14="http://schemas.microsoft.com/office/powerpoint/2010/main" val="33650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8E8EA6-AC08-4ABB-A61E-4718D8FBCE79}" type="slidenum">
              <a:rPr lang="en-US"/>
              <a:pPr>
                <a:defRPr/>
              </a:pPr>
              <a:t>‹#›</a:t>
            </a:fld>
            <a:endParaRPr lang="en-US"/>
          </a:p>
        </p:txBody>
      </p:sp>
    </p:spTree>
    <p:extLst>
      <p:ext uri="{BB962C8B-B14F-4D97-AF65-F5344CB8AC3E}">
        <p14:creationId xmlns:p14="http://schemas.microsoft.com/office/powerpoint/2010/main" val="212542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1D6FAA5-93DE-48AF-9BC6-0C9F1FD5F956}" type="slidenum">
              <a:rPr lang="en-US"/>
              <a:pPr>
                <a:defRPr/>
              </a:pPr>
              <a:t>‹#›</a:t>
            </a:fld>
            <a:endParaRPr lang="en-US"/>
          </a:p>
        </p:txBody>
      </p:sp>
    </p:spTree>
    <p:extLst>
      <p:ext uri="{BB962C8B-B14F-4D97-AF65-F5344CB8AC3E}">
        <p14:creationId xmlns:p14="http://schemas.microsoft.com/office/powerpoint/2010/main" val="961591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0B9CA5-B195-4516-8A19-150683D32AE3}" type="slidenum">
              <a:rPr lang="en-US"/>
              <a:pPr>
                <a:defRPr/>
              </a:pPr>
              <a:t>‹#›</a:t>
            </a:fld>
            <a:endParaRPr lang="en-US"/>
          </a:p>
        </p:txBody>
      </p:sp>
    </p:spTree>
    <p:extLst>
      <p:ext uri="{BB962C8B-B14F-4D97-AF65-F5344CB8AC3E}">
        <p14:creationId xmlns:p14="http://schemas.microsoft.com/office/powerpoint/2010/main" val="2933560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480366-C9BD-49A7-8945-57056E1C6F5E}" type="slidenum">
              <a:rPr lang="en-US"/>
              <a:pPr>
                <a:defRPr/>
              </a:pPr>
              <a:t>‹#›</a:t>
            </a:fld>
            <a:endParaRPr lang="en-US"/>
          </a:p>
        </p:txBody>
      </p:sp>
    </p:spTree>
    <p:extLst>
      <p:ext uri="{BB962C8B-B14F-4D97-AF65-F5344CB8AC3E}">
        <p14:creationId xmlns:p14="http://schemas.microsoft.com/office/powerpoint/2010/main" val="356472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9F59A7-AAEA-479D-8826-25C608E55E44}" type="slidenum">
              <a:rPr lang="en-US"/>
              <a:pPr>
                <a:defRPr/>
              </a:pPr>
              <a:t>‹#›</a:t>
            </a:fld>
            <a:endParaRPr lang="en-US"/>
          </a:p>
        </p:txBody>
      </p:sp>
    </p:spTree>
    <p:extLst>
      <p:ext uri="{BB962C8B-B14F-4D97-AF65-F5344CB8AC3E}">
        <p14:creationId xmlns:p14="http://schemas.microsoft.com/office/powerpoint/2010/main" val="1850344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CBBCE9-BE5D-4DE1-B388-E19B09B428A2}" type="slidenum">
              <a:rPr lang="en-US"/>
              <a:pPr>
                <a:defRPr/>
              </a:pPr>
              <a:t>‹#›</a:t>
            </a:fld>
            <a:endParaRPr lang="en-US"/>
          </a:p>
        </p:txBody>
      </p:sp>
    </p:spTree>
    <p:extLst>
      <p:ext uri="{BB962C8B-B14F-4D97-AF65-F5344CB8AC3E}">
        <p14:creationId xmlns:p14="http://schemas.microsoft.com/office/powerpoint/2010/main" val="3640039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CE8BBE02-3DB3-451B-8BCB-46193C38686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sz="3200" b="1" dirty="0">
                <a:solidFill>
                  <a:schemeClr val="tx1"/>
                </a:solidFill>
                <a:latin typeface="+mn-ea"/>
                <a:ea typeface="+mn-ea"/>
              </a:rPr>
              <a:t>三谷基督徒会堂成人主日学</a:t>
            </a:r>
            <a:endParaRPr lang="en-US" altLang="en-US" sz="3200" b="1" dirty="0" smtClean="0">
              <a:solidFill>
                <a:schemeClr val="tx1"/>
              </a:solidFill>
              <a:latin typeface="+mn-ea"/>
              <a:ea typeface="+mn-ea"/>
            </a:endParaRPr>
          </a:p>
        </p:txBody>
      </p:sp>
      <p:sp>
        <p:nvSpPr>
          <p:cNvPr id="2052" name="Rectangle 1027"/>
          <p:cNvSpPr>
            <a:spLocks noGrp="1" noChangeArrowheads="1"/>
          </p:cNvSpPr>
          <p:nvPr>
            <p:ph idx="1"/>
          </p:nvPr>
        </p:nvSpPr>
        <p:spPr>
          <a:xfrm>
            <a:off x="685800" y="1676400"/>
            <a:ext cx="7772400" cy="4572000"/>
          </a:xfrm>
          <a:noFill/>
        </p:spPr>
        <p:txBody>
          <a:bodyPr/>
          <a:lstStyle/>
          <a:p>
            <a:pPr marL="0" indent="0" algn="ctr" eaLnBrk="1" hangingPunct="1">
              <a:buNone/>
            </a:pPr>
            <a:endParaRPr lang="en-US" altLang="zh-CN" dirty="0" smtClean="0">
              <a:ea typeface="宋体" pitchFamily="2" charset="-122"/>
            </a:endParaRPr>
          </a:p>
          <a:p>
            <a:pPr marL="0" indent="0" algn="ctr" eaLnBrk="1" hangingPunct="1">
              <a:buNone/>
            </a:pPr>
            <a:r>
              <a:rPr lang="zh-CN" altLang="en-US" sz="4000" dirty="0">
                <a:ea typeface="宋体" pitchFamily="2" charset="-122"/>
              </a:rPr>
              <a:t>以弗</a:t>
            </a:r>
            <a:r>
              <a:rPr lang="zh-CN" altLang="en-US" sz="4000" dirty="0" smtClean="0">
                <a:ea typeface="宋体" pitchFamily="2" charset="-122"/>
              </a:rPr>
              <a:t>所书</a:t>
            </a:r>
            <a:endParaRPr lang="en-US" altLang="zh-CN" sz="4000" dirty="0" smtClean="0">
              <a:ea typeface="宋体" pitchFamily="2" charset="-122"/>
            </a:endParaRPr>
          </a:p>
          <a:p>
            <a:pPr marL="0" indent="0" algn="ctr" eaLnBrk="1" hangingPunct="1">
              <a:buNone/>
            </a:pPr>
            <a:r>
              <a:rPr lang="en-US" altLang="zh-CN" sz="4000" dirty="0" smtClean="0">
                <a:ea typeface="宋体" pitchFamily="2" charset="-122"/>
              </a:rPr>
              <a:t>2016/06/19</a:t>
            </a:r>
            <a:endParaRPr lang="en-US" altLang="en-US" sz="4000"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a:t>
            </a:fld>
            <a:endParaRPr lang="en-US" altLang="en-US" sz="1400" smtClean="0"/>
          </a:p>
        </p:txBody>
      </p:sp>
    </p:spTree>
    <p:extLst>
      <p:ext uri="{BB962C8B-B14F-4D97-AF65-F5344CB8AC3E}">
        <p14:creationId xmlns:p14="http://schemas.microsoft.com/office/powerpoint/2010/main" val="1651726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上主日默想经文</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endParaRPr lang="en-US" altLang="zh-CN" sz="2800" dirty="0" smtClean="0">
              <a:ea typeface="宋体" pitchFamily="2" charset="-122"/>
            </a:endParaRPr>
          </a:p>
          <a:p>
            <a:pPr eaLnBrk="1" hangingPunct="1">
              <a:lnSpc>
                <a:spcPct val="150000"/>
              </a:lnSpc>
            </a:pPr>
            <a:r>
              <a:rPr lang="en-US" altLang="zh-CN" sz="3600" dirty="0">
                <a:ea typeface="宋体" pitchFamily="2" charset="-122"/>
              </a:rPr>
              <a:t>2:10 </a:t>
            </a:r>
            <a:r>
              <a:rPr lang="zh-CN" altLang="en-US" sz="3600" dirty="0">
                <a:ea typeface="宋体" pitchFamily="2" charset="-122"/>
              </a:rPr>
              <a:t>我们原是他的工作，在基督耶稣里造成的，为要叫我们行善，就是神所豫备叫我们行的。</a:t>
            </a: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a:t>
            </a:fld>
            <a:endParaRPr lang="en-US" altLang="en-US" sz="1400" smtClean="0"/>
          </a:p>
        </p:txBody>
      </p:sp>
    </p:spTree>
    <p:extLst>
      <p:ext uri="{BB962C8B-B14F-4D97-AF65-F5344CB8AC3E}">
        <p14:creationId xmlns:p14="http://schemas.microsoft.com/office/powerpoint/2010/main" val="4461427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外邦人</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4000" dirty="0">
                <a:ea typeface="宋体" pitchFamily="2" charset="-122"/>
              </a:rPr>
              <a:t>2:11 </a:t>
            </a:r>
            <a:r>
              <a:rPr lang="zh-CN" altLang="en-US" sz="4000" dirty="0">
                <a:ea typeface="宋体" pitchFamily="2" charset="-122"/>
              </a:rPr>
              <a:t>所以你们应当记念，你们从前按肉体是外邦人，是称为没受割礼的，这名原是那些凭人手在肉身上称为受割礼之人所起的。</a:t>
            </a:r>
            <a:endParaRPr lang="en-US" altLang="zh-CN"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3</a:t>
            </a:fld>
            <a:endParaRPr lang="en-US" altLang="en-US" sz="1400" smtClean="0"/>
          </a:p>
        </p:txBody>
      </p:sp>
    </p:spTree>
    <p:extLst>
      <p:ext uri="{BB962C8B-B14F-4D97-AF65-F5344CB8AC3E}">
        <p14:creationId xmlns:p14="http://schemas.microsoft.com/office/powerpoint/2010/main" val="3974755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割礼</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648200"/>
          </a:xfrm>
          <a:noFill/>
        </p:spPr>
        <p:txBody>
          <a:bodyPr/>
          <a:lstStyle/>
          <a:p>
            <a:pPr eaLnBrk="1" hangingPunct="1"/>
            <a:r>
              <a:rPr lang="zh-CN" altLang="en-US" dirty="0" smtClean="0">
                <a:ea typeface="宋体" pitchFamily="2" charset="-122"/>
              </a:rPr>
              <a:t>我</a:t>
            </a:r>
            <a:r>
              <a:rPr lang="zh-CN" altLang="en-US" dirty="0">
                <a:ea typeface="宋体" pitchFamily="2" charset="-122"/>
              </a:rPr>
              <a:t>要与你并你世世代代的后裔坚立我的约，作永远的约，是要作你和你后裔</a:t>
            </a:r>
            <a:r>
              <a:rPr lang="zh-CN" altLang="en-US" dirty="0" smtClean="0">
                <a:ea typeface="宋体" pitchFamily="2" charset="-122"/>
              </a:rPr>
              <a:t>的神。</a:t>
            </a:r>
            <a:r>
              <a:rPr lang="zh-TW" altLang="en-US" dirty="0" smtClean="0">
                <a:ea typeface="宋体" pitchFamily="2" charset="-122"/>
              </a:rPr>
              <a:t>（</a:t>
            </a:r>
            <a:r>
              <a:rPr lang="zh-TW" altLang="en-US" dirty="0">
                <a:ea typeface="宋体" pitchFamily="2" charset="-122"/>
              </a:rPr>
              <a:t>创世纪</a:t>
            </a:r>
            <a:r>
              <a:rPr lang="en-US" altLang="zh-TW" dirty="0" smtClean="0">
                <a:ea typeface="宋体" pitchFamily="2" charset="-122"/>
              </a:rPr>
              <a:t>17</a:t>
            </a:r>
            <a:r>
              <a:rPr lang="en-US" altLang="zh-CN" dirty="0" smtClean="0">
                <a:ea typeface="宋体" pitchFamily="2" charset="-122"/>
              </a:rPr>
              <a:t>:7</a:t>
            </a:r>
            <a:r>
              <a:rPr lang="zh-CN" altLang="en-US" dirty="0" smtClean="0">
                <a:ea typeface="宋体" pitchFamily="2" charset="-122"/>
              </a:rPr>
              <a:t>）</a:t>
            </a:r>
            <a:endParaRPr lang="en-US" altLang="zh-CN" dirty="0" smtClean="0">
              <a:ea typeface="宋体" pitchFamily="2" charset="-122"/>
            </a:endParaRPr>
          </a:p>
          <a:p>
            <a:pPr eaLnBrk="1" hangingPunct="1"/>
            <a:r>
              <a:rPr lang="zh-CN" altLang="en-US" dirty="0" smtClean="0">
                <a:ea typeface="宋体" pitchFamily="2" charset="-122"/>
              </a:rPr>
              <a:t>神</a:t>
            </a:r>
            <a:r>
              <a:rPr lang="zh-CN" altLang="en-US" dirty="0">
                <a:ea typeface="宋体" pitchFamily="2" charset="-122"/>
              </a:rPr>
              <a:t>又对亚伯拉罕说，你和你的后裔，必世世代代遵守我的约</a:t>
            </a:r>
            <a:r>
              <a:rPr lang="zh-CN" altLang="en-US" dirty="0" smtClean="0">
                <a:ea typeface="宋体" pitchFamily="2" charset="-122"/>
              </a:rPr>
              <a:t>。</a:t>
            </a:r>
            <a:r>
              <a:rPr lang="zh-CN" altLang="en-US" b="1" i="1" u="sng" dirty="0" smtClean="0">
                <a:ea typeface="宋体" pitchFamily="2" charset="-122"/>
              </a:rPr>
              <a:t>你</a:t>
            </a:r>
            <a:r>
              <a:rPr lang="zh-CN" altLang="en-US" b="1" i="1" u="sng" dirty="0">
                <a:ea typeface="宋体" pitchFamily="2" charset="-122"/>
              </a:rPr>
              <a:t>们所有的男子，都要受割礼。这就是我与你，并你的后裔所立的约，是你们所当遵守的</a:t>
            </a:r>
            <a:r>
              <a:rPr lang="zh-CN" altLang="en-US" dirty="0" smtClean="0">
                <a:ea typeface="宋体" pitchFamily="2" charset="-122"/>
              </a:rPr>
              <a:t>。你</a:t>
            </a:r>
            <a:r>
              <a:rPr lang="zh-CN" altLang="en-US" dirty="0">
                <a:ea typeface="宋体" pitchFamily="2" charset="-122"/>
              </a:rPr>
              <a:t>们都要受割</a:t>
            </a:r>
            <a:r>
              <a:rPr lang="zh-CN" altLang="en-US" dirty="0" smtClean="0">
                <a:ea typeface="宋体" pitchFamily="2" charset="-122"/>
              </a:rPr>
              <a:t>礼，</a:t>
            </a:r>
            <a:r>
              <a:rPr lang="zh-CN" altLang="en-US" dirty="0">
                <a:ea typeface="宋体" pitchFamily="2" charset="-122"/>
              </a:rPr>
              <a:t>这是我与你们立约的证据</a:t>
            </a:r>
            <a:r>
              <a:rPr lang="zh-CN" altLang="en-US" dirty="0" smtClean="0">
                <a:ea typeface="宋体" pitchFamily="2" charset="-122"/>
              </a:rPr>
              <a:t>。（</a:t>
            </a:r>
            <a:r>
              <a:rPr lang="zh-CN" altLang="en-US" dirty="0" smtClean="0">
                <a:ea typeface="宋体" pitchFamily="2" charset="-122"/>
              </a:rPr>
              <a:t>创世纪</a:t>
            </a:r>
            <a:r>
              <a:rPr lang="en-US" altLang="zh-CN" dirty="0" smtClean="0">
                <a:ea typeface="宋体" pitchFamily="2" charset="-122"/>
              </a:rPr>
              <a:t>17</a:t>
            </a:r>
            <a:r>
              <a:rPr lang="zh-CN" altLang="en-US" dirty="0" smtClean="0">
                <a:ea typeface="宋体" pitchFamily="2" charset="-122"/>
              </a:rPr>
              <a:t>：</a:t>
            </a:r>
            <a:r>
              <a:rPr lang="en-US" altLang="zh-CN" dirty="0" smtClean="0">
                <a:ea typeface="宋体" pitchFamily="2" charset="-122"/>
              </a:rPr>
              <a:t>9-11</a:t>
            </a:r>
            <a:r>
              <a:rPr lang="zh-CN" altLang="en-US" dirty="0" smtClean="0">
                <a:ea typeface="宋体" pitchFamily="2" charset="-122"/>
              </a:rPr>
              <a:t>）</a:t>
            </a:r>
            <a:endParaRPr lang="zh-CN" altLang="en-US"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4</a:t>
            </a:fld>
            <a:endParaRPr lang="en-US" altLang="en-US" sz="1400" dirty="0" smtClean="0"/>
          </a:p>
        </p:txBody>
      </p:sp>
    </p:spTree>
    <p:extLst>
      <p:ext uri="{BB962C8B-B14F-4D97-AF65-F5344CB8AC3E}">
        <p14:creationId xmlns:p14="http://schemas.microsoft.com/office/powerpoint/2010/main" val="38007823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诸约</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dirty="0">
                <a:ea typeface="宋体" pitchFamily="2" charset="-122"/>
              </a:rPr>
              <a:t>2:11 </a:t>
            </a:r>
            <a:r>
              <a:rPr lang="zh-CN" altLang="en-US" dirty="0">
                <a:ea typeface="宋体" pitchFamily="2" charset="-122"/>
              </a:rPr>
              <a:t>所以你们应当记念，你们从前按肉体是外邦人，是称为没受割礼的，这名原是那些凭人手在肉身上称为受割礼之人所起的</a:t>
            </a:r>
            <a:r>
              <a:rPr lang="zh-CN" altLang="en-US" dirty="0" smtClean="0">
                <a:ea typeface="宋体" pitchFamily="2" charset="-122"/>
              </a:rPr>
              <a:t>。</a:t>
            </a:r>
            <a:r>
              <a:rPr lang="en-US" altLang="zh-CN" sz="3600" b="1" dirty="0">
                <a:ea typeface="宋体" pitchFamily="2" charset="-122"/>
              </a:rPr>
              <a:t>2:12</a:t>
            </a:r>
            <a:r>
              <a:rPr lang="zh-CN" altLang="en-US" sz="3600" b="1" dirty="0">
                <a:ea typeface="宋体" pitchFamily="2" charset="-122"/>
              </a:rPr>
              <a:t>那时你们</a:t>
            </a:r>
            <a:r>
              <a:rPr lang="zh-CN" altLang="en-US" sz="3600" b="1" i="1" u="sng" dirty="0">
                <a:ea typeface="宋体" pitchFamily="2" charset="-122"/>
              </a:rPr>
              <a:t>与基督无关</a:t>
            </a:r>
            <a:r>
              <a:rPr lang="zh-CN" altLang="en-US" sz="3600" b="1" dirty="0">
                <a:ea typeface="宋体" pitchFamily="2" charset="-122"/>
              </a:rPr>
              <a:t>，</a:t>
            </a:r>
            <a:r>
              <a:rPr lang="zh-CN" altLang="en-US" sz="3600" b="1" i="1" u="sng" dirty="0">
                <a:ea typeface="宋体" pitchFamily="2" charset="-122"/>
              </a:rPr>
              <a:t>在以色列国民以外</a:t>
            </a:r>
            <a:r>
              <a:rPr lang="zh-CN" altLang="en-US" sz="3600" b="1" dirty="0">
                <a:ea typeface="宋体" pitchFamily="2" charset="-122"/>
              </a:rPr>
              <a:t>，</a:t>
            </a:r>
            <a:r>
              <a:rPr lang="zh-CN" altLang="en-US" sz="3600" b="1" i="1" u="sng" dirty="0">
                <a:ea typeface="宋体" pitchFamily="2" charset="-122"/>
              </a:rPr>
              <a:t>在所应许的诸约上是局外人</a:t>
            </a:r>
            <a:r>
              <a:rPr lang="zh-CN" altLang="en-US" sz="3600" b="1" dirty="0">
                <a:ea typeface="宋体" pitchFamily="2" charset="-122"/>
              </a:rPr>
              <a:t>。</a:t>
            </a:r>
            <a:r>
              <a:rPr lang="zh-CN" altLang="en-US" sz="3600" b="1" i="1" u="sng" dirty="0">
                <a:ea typeface="宋体" pitchFamily="2" charset="-122"/>
              </a:rPr>
              <a:t>并且活在世上没有指望，没有神</a:t>
            </a:r>
            <a:r>
              <a:rPr lang="zh-CN" altLang="en-US" sz="3600" b="1" dirty="0">
                <a:ea typeface="宋体" pitchFamily="2" charset="-122"/>
              </a:rPr>
              <a:t>。</a:t>
            </a:r>
            <a:endParaRPr lang="en-US" altLang="zh-CN" sz="3600"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5</a:t>
            </a:fld>
            <a:endParaRPr lang="en-US" altLang="en-US" sz="1400" smtClean="0"/>
          </a:p>
        </p:txBody>
      </p:sp>
    </p:spTree>
    <p:extLst>
      <p:ext uri="{BB962C8B-B14F-4D97-AF65-F5344CB8AC3E}">
        <p14:creationId xmlns:p14="http://schemas.microsoft.com/office/powerpoint/2010/main" val="20318826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但如今</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a:ea typeface="宋体" pitchFamily="2" charset="-122"/>
              </a:rPr>
              <a:t>2:13 </a:t>
            </a:r>
            <a:r>
              <a:rPr lang="zh-CN" altLang="en-US" sz="3600" dirty="0">
                <a:ea typeface="宋体" pitchFamily="2" charset="-122"/>
              </a:rPr>
              <a:t>你们从前远离神的人，如今却在基督耶稣里，靠著他的血，已经得亲近了。</a:t>
            </a:r>
            <a:r>
              <a:rPr lang="zh-CN" altLang="en-US" dirty="0">
                <a:ea typeface="宋体" pitchFamily="2" charset="-122"/>
              </a:rPr>
              <a:t> </a:t>
            </a:r>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6</a:t>
            </a:fld>
            <a:endParaRPr lang="en-US" altLang="en-US" sz="1400" smtClean="0"/>
          </a:p>
        </p:txBody>
      </p:sp>
    </p:spTree>
    <p:extLst>
      <p:ext uri="{BB962C8B-B14F-4D97-AF65-F5344CB8AC3E}">
        <p14:creationId xmlns:p14="http://schemas.microsoft.com/office/powerpoint/2010/main" val="831614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基督的血</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zh-CN" altLang="en-US" dirty="0" smtClean="0">
                <a:ea typeface="宋体" pitchFamily="2" charset="-122"/>
              </a:rPr>
              <a:t>耶</a:t>
            </a:r>
            <a:r>
              <a:rPr lang="zh-CN" altLang="en-US" dirty="0">
                <a:ea typeface="宋体" pitchFamily="2" charset="-122"/>
              </a:rPr>
              <a:t>稣说，这是我</a:t>
            </a:r>
            <a:r>
              <a:rPr lang="zh-CN" altLang="en-US" b="1" i="1" dirty="0">
                <a:ea typeface="宋体" pitchFamily="2" charset="-122"/>
              </a:rPr>
              <a:t>立约的血</a:t>
            </a:r>
            <a:r>
              <a:rPr lang="zh-CN" altLang="en-US" dirty="0">
                <a:ea typeface="宋体" pitchFamily="2" charset="-122"/>
              </a:rPr>
              <a:t>，为多人流出来的</a:t>
            </a:r>
            <a:r>
              <a:rPr lang="zh-CN" altLang="en-US" dirty="0" smtClean="0">
                <a:ea typeface="宋体" pitchFamily="2" charset="-122"/>
              </a:rPr>
              <a:t>。（马</a:t>
            </a:r>
            <a:r>
              <a:rPr lang="zh-CN" altLang="en-US" dirty="0">
                <a:ea typeface="宋体" pitchFamily="2" charset="-122"/>
              </a:rPr>
              <a:t>可福音</a:t>
            </a:r>
            <a:r>
              <a:rPr lang="en-US" altLang="zh-CN" dirty="0" smtClean="0">
                <a:ea typeface="宋体" pitchFamily="2" charset="-122"/>
              </a:rPr>
              <a:t>14:24</a:t>
            </a:r>
            <a:r>
              <a:rPr lang="zh-CN" altLang="en-US" dirty="0" smtClean="0">
                <a:ea typeface="宋体" pitchFamily="2" charset="-122"/>
              </a:rPr>
              <a:t>）</a:t>
            </a:r>
            <a:endParaRPr lang="zh-CN" altLang="en-US" dirty="0">
              <a:ea typeface="宋体" pitchFamily="2" charset="-122"/>
            </a:endParaRPr>
          </a:p>
          <a:p>
            <a:pPr eaLnBrk="1" hangingPunct="1"/>
            <a:r>
              <a:rPr lang="zh-CN" altLang="en-US" dirty="0" smtClean="0">
                <a:ea typeface="宋体" pitchFamily="2" charset="-122"/>
              </a:rPr>
              <a:t>圣</a:t>
            </a:r>
            <a:r>
              <a:rPr lang="zh-CN" altLang="en-US" dirty="0">
                <a:ea typeface="宋体" pitchFamily="2" charset="-122"/>
              </a:rPr>
              <a:t>灵立你们作全群的监督，你们就当为自己谨慎，也为全群谨慎，牧</a:t>
            </a:r>
            <a:r>
              <a:rPr lang="zh-CN" altLang="en-US" dirty="0" smtClean="0">
                <a:ea typeface="宋体" pitchFamily="2" charset="-122"/>
              </a:rPr>
              <a:t>养神</a:t>
            </a:r>
            <a:r>
              <a:rPr lang="zh-CN" altLang="en-US" dirty="0">
                <a:ea typeface="宋体" pitchFamily="2" charset="-122"/>
              </a:rPr>
              <a:t>的教会，就是</a:t>
            </a:r>
            <a:r>
              <a:rPr lang="zh-CN" altLang="en-US" b="1" i="1" dirty="0">
                <a:ea typeface="宋体" pitchFamily="2" charset="-122"/>
              </a:rPr>
              <a:t>他用自己血所买来的</a:t>
            </a:r>
            <a:r>
              <a:rPr lang="zh-CN" altLang="en-US" dirty="0">
                <a:ea typeface="宋体" pitchFamily="2" charset="-122"/>
              </a:rPr>
              <a:t>。（或作救赎） </a:t>
            </a:r>
            <a:r>
              <a:rPr lang="zh-CN" altLang="en-US" dirty="0" smtClean="0">
                <a:ea typeface="宋体" pitchFamily="2" charset="-122"/>
              </a:rPr>
              <a:t>（使</a:t>
            </a:r>
            <a:r>
              <a:rPr lang="zh-CN" altLang="en-US" dirty="0">
                <a:ea typeface="宋体" pitchFamily="2" charset="-122"/>
              </a:rPr>
              <a:t>徒行传</a:t>
            </a:r>
            <a:r>
              <a:rPr lang="en-US" altLang="zh-CN" dirty="0" smtClean="0">
                <a:ea typeface="宋体" pitchFamily="2" charset="-122"/>
              </a:rPr>
              <a:t>20:28</a:t>
            </a:r>
            <a:r>
              <a:rPr lang="zh-CN" altLang="en-US" dirty="0" smtClean="0">
                <a:ea typeface="宋体" pitchFamily="2" charset="-122"/>
              </a:rPr>
              <a:t>）</a:t>
            </a:r>
            <a:r>
              <a:rPr lang="en-US" altLang="zh-CN" dirty="0" smtClean="0">
                <a:ea typeface="宋体" pitchFamily="2" charset="-122"/>
              </a:rPr>
              <a:t> </a:t>
            </a:r>
          </a:p>
          <a:p>
            <a:pPr eaLnBrk="1" hangingPunct="1"/>
            <a:r>
              <a:rPr lang="zh-CN" altLang="en-US" dirty="0" smtClean="0">
                <a:ea typeface="宋体" pitchFamily="2" charset="-122"/>
              </a:rPr>
              <a:t>神</a:t>
            </a:r>
            <a:r>
              <a:rPr lang="zh-CN" altLang="en-US" dirty="0">
                <a:ea typeface="宋体" pitchFamily="2" charset="-122"/>
              </a:rPr>
              <a:t>设立耶稣作</a:t>
            </a:r>
            <a:r>
              <a:rPr lang="zh-CN" altLang="en-US" b="1" i="1" dirty="0">
                <a:ea typeface="宋体" pitchFamily="2" charset="-122"/>
              </a:rPr>
              <a:t>挽回祭</a:t>
            </a:r>
            <a:r>
              <a:rPr lang="zh-CN" altLang="en-US" dirty="0">
                <a:ea typeface="宋体" pitchFamily="2" charset="-122"/>
              </a:rPr>
              <a:t>，是凭着耶稣的血，藉着人的信，要显明神的义。因为他用忍耐的心，宽容人先时所犯的罪</a:t>
            </a:r>
            <a:r>
              <a:rPr lang="zh-CN" altLang="en-US" dirty="0" smtClean="0">
                <a:ea typeface="宋体" pitchFamily="2" charset="-122"/>
              </a:rPr>
              <a:t>。（罗</a:t>
            </a:r>
            <a:r>
              <a:rPr lang="zh-CN" altLang="en-US" dirty="0">
                <a:ea typeface="宋体" pitchFamily="2" charset="-122"/>
              </a:rPr>
              <a:t>马书</a:t>
            </a:r>
            <a:r>
              <a:rPr lang="en-US" altLang="zh-CN" dirty="0" smtClean="0">
                <a:ea typeface="宋体" pitchFamily="2" charset="-122"/>
              </a:rPr>
              <a:t>3:25</a:t>
            </a:r>
            <a:r>
              <a:rPr lang="zh-CN" altLang="en-US" dirty="0" smtClean="0">
                <a:ea typeface="宋体" pitchFamily="2" charset="-122"/>
              </a:rPr>
              <a:t>）</a:t>
            </a:r>
            <a:r>
              <a:rPr lang="en-US" altLang="zh-CN" dirty="0" smtClean="0">
                <a:ea typeface="宋体" pitchFamily="2" charset="-122"/>
              </a:rPr>
              <a:t> </a:t>
            </a:r>
            <a:endParaRPr lang="zh-CN" altLang="en-US" dirty="0">
              <a:ea typeface="宋体" pitchFamily="2" charset="-122"/>
            </a:endParaRPr>
          </a:p>
          <a:p>
            <a:pPr eaLnBrk="1" hangingPunct="1"/>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7</a:t>
            </a:fld>
            <a:endParaRPr lang="en-US" altLang="en-US" sz="1400" smtClean="0"/>
          </a:p>
        </p:txBody>
      </p:sp>
    </p:spTree>
    <p:extLst>
      <p:ext uri="{BB962C8B-B14F-4D97-AF65-F5344CB8AC3E}">
        <p14:creationId xmlns:p14="http://schemas.microsoft.com/office/powerpoint/2010/main" val="4166249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基督的血</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zh-CN" altLang="en-US" sz="3600" dirty="0" smtClean="0">
                <a:ea typeface="宋体" pitchFamily="2" charset="-122"/>
              </a:rPr>
              <a:t>现</a:t>
            </a:r>
            <a:r>
              <a:rPr lang="zh-CN" altLang="en-US" sz="3600" dirty="0">
                <a:ea typeface="宋体" pitchFamily="2" charset="-122"/>
              </a:rPr>
              <a:t>在我们既靠着他的血称义，就更要藉着他免去神的忿怒</a:t>
            </a:r>
            <a:r>
              <a:rPr lang="zh-CN" altLang="en-US" sz="3600" dirty="0" smtClean="0">
                <a:ea typeface="宋体" pitchFamily="2" charset="-122"/>
              </a:rPr>
              <a:t>。（</a:t>
            </a:r>
            <a:r>
              <a:rPr lang="zh-CN" altLang="en-US" sz="3600" dirty="0">
                <a:ea typeface="宋体" pitchFamily="2" charset="-122"/>
              </a:rPr>
              <a:t>罗马书</a:t>
            </a:r>
            <a:r>
              <a:rPr lang="en-US" altLang="zh-CN" sz="3600" dirty="0">
                <a:ea typeface="宋体" pitchFamily="2" charset="-122"/>
              </a:rPr>
              <a:t>5:9 </a:t>
            </a:r>
            <a:r>
              <a:rPr lang="zh-CN" altLang="en-US" sz="3600" dirty="0" smtClean="0">
                <a:ea typeface="宋体" pitchFamily="2" charset="-122"/>
              </a:rPr>
              <a:t>）</a:t>
            </a:r>
            <a:endParaRPr lang="en-US" altLang="zh-CN" sz="3600" dirty="0" smtClean="0">
              <a:ea typeface="宋体" pitchFamily="2" charset="-122"/>
            </a:endParaRPr>
          </a:p>
          <a:p>
            <a:pPr eaLnBrk="1" hangingPunct="1"/>
            <a:r>
              <a:rPr lang="zh-CN" altLang="en-US" sz="3600" dirty="0" smtClean="0">
                <a:ea typeface="宋体" pitchFamily="2" charset="-122"/>
              </a:rPr>
              <a:t>弟</a:t>
            </a:r>
            <a:r>
              <a:rPr lang="zh-CN" altLang="en-US" sz="3600" dirty="0">
                <a:ea typeface="宋体" pitchFamily="2" charset="-122"/>
              </a:rPr>
              <a:t>兄们，我们既因耶稣的血，得以坦然进入至圣</a:t>
            </a:r>
            <a:r>
              <a:rPr lang="zh-CN" altLang="en-US" sz="3600" dirty="0">
                <a:ea typeface="宋体" pitchFamily="2" charset="-122"/>
              </a:rPr>
              <a:t>所（希伯来书</a:t>
            </a:r>
            <a:r>
              <a:rPr lang="en-US" altLang="zh-CN" sz="3600" dirty="0" smtClean="0">
                <a:ea typeface="宋体" pitchFamily="2" charset="-122"/>
              </a:rPr>
              <a:t>10:19</a:t>
            </a:r>
            <a:r>
              <a:rPr lang="zh-CN" altLang="en-US" sz="3600" dirty="0" smtClean="0">
                <a:ea typeface="宋体" pitchFamily="2" charset="-122"/>
              </a:rPr>
              <a:t>）</a:t>
            </a:r>
            <a:endParaRPr lang="zh-CN" altLang="en-US" sz="3600" dirty="0">
              <a:ea typeface="宋体" pitchFamily="2" charset="-122"/>
            </a:endParaRPr>
          </a:p>
          <a:p>
            <a:pPr marL="0" indent="0" eaLnBrk="1" hangingPunct="1">
              <a:buNone/>
            </a:pPr>
            <a:endParaRPr lang="zh-CN" altLang="en-US" sz="2800" dirty="0">
              <a:ea typeface="宋体" pitchFamily="2" charset="-122"/>
            </a:endParaRPr>
          </a:p>
          <a:p>
            <a:pPr eaLnBrk="1" hangingPunct="1"/>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8</a:t>
            </a:fld>
            <a:endParaRPr lang="en-US" altLang="en-US" sz="1400" smtClean="0"/>
          </a:p>
        </p:txBody>
      </p:sp>
    </p:spTree>
    <p:extLst>
      <p:ext uri="{BB962C8B-B14F-4D97-AF65-F5344CB8AC3E}">
        <p14:creationId xmlns:p14="http://schemas.microsoft.com/office/powerpoint/2010/main" val="2605946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他是我们的和睦</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smtClean="0">
                <a:ea typeface="宋体" pitchFamily="2" charset="-122"/>
              </a:rPr>
              <a:t>2:14 </a:t>
            </a:r>
            <a:r>
              <a:rPr lang="zh-CN" altLang="en-US" sz="3600" dirty="0">
                <a:ea typeface="宋体" pitchFamily="2" charset="-122"/>
              </a:rPr>
              <a:t>因他使我们和睦，（原文作因</a:t>
            </a:r>
            <a:r>
              <a:rPr lang="zh-CN" altLang="en-US" sz="3600" b="1" i="1" dirty="0">
                <a:ea typeface="宋体" pitchFamily="2" charset="-122"/>
              </a:rPr>
              <a:t>他是我们的和睦</a:t>
            </a:r>
            <a:r>
              <a:rPr lang="zh-CN" altLang="en-US" sz="3600" dirty="0">
                <a:ea typeface="宋体" pitchFamily="2" charset="-122"/>
              </a:rPr>
              <a:t>）将两下合而为一，拆毁了中间隔断的墙。 </a:t>
            </a:r>
            <a:r>
              <a:rPr lang="en-US" altLang="zh-CN" sz="3600" dirty="0">
                <a:ea typeface="宋体" pitchFamily="2" charset="-122"/>
              </a:rPr>
              <a:t>2:15 </a:t>
            </a:r>
            <a:r>
              <a:rPr lang="zh-CN" altLang="en-US" sz="3600" dirty="0">
                <a:ea typeface="宋体" pitchFamily="2" charset="-122"/>
              </a:rPr>
              <a:t>而且以自己的身体，废掉冤仇，就是那记在律法上的规条。为要将两下，藉著自己造成一个新人，如此便成就了和睦。</a:t>
            </a:r>
            <a:endParaRPr lang="en-US" altLang="zh-CN" sz="3600"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9</a:t>
            </a:fld>
            <a:endParaRPr lang="en-US" altLang="en-US" sz="1400" smtClean="0"/>
          </a:p>
        </p:txBody>
      </p:sp>
    </p:spTree>
    <p:extLst>
      <p:ext uri="{BB962C8B-B14F-4D97-AF65-F5344CB8AC3E}">
        <p14:creationId xmlns:p14="http://schemas.microsoft.com/office/powerpoint/2010/main" val="613979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和平的福音</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a:ea typeface="宋体" pitchFamily="2" charset="-122"/>
              </a:rPr>
              <a:t>2:16 </a:t>
            </a:r>
            <a:r>
              <a:rPr lang="zh-CN" altLang="en-US" sz="3600" dirty="0">
                <a:ea typeface="宋体" pitchFamily="2" charset="-122"/>
              </a:rPr>
              <a:t>既在十字架上灭了冤仇，便藉这十字架，使两下归为一体，与神和好了</a:t>
            </a:r>
            <a:r>
              <a:rPr lang="zh-CN" altLang="en-US" sz="3600" dirty="0" smtClean="0">
                <a:ea typeface="宋体" pitchFamily="2" charset="-122"/>
              </a:rPr>
              <a:t>。</a:t>
            </a:r>
            <a:r>
              <a:rPr lang="en-US" altLang="zh-CN" sz="3600" dirty="0">
                <a:ea typeface="宋体" pitchFamily="2" charset="-122"/>
              </a:rPr>
              <a:t>2:17 </a:t>
            </a:r>
            <a:r>
              <a:rPr lang="zh-CN" altLang="en-US" sz="3600" dirty="0">
                <a:ea typeface="宋体" pitchFamily="2" charset="-122"/>
              </a:rPr>
              <a:t>并且来传和平的福音给你们远处的人，也给那近处的人</a:t>
            </a:r>
            <a:r>
              <a:rPr lang="zh-CN" altLang="en-US" sz="3600" dirty="0" smtClean="0">
                <a:ea typeface="宋体" pitchFamily="2" charset="-122"/>
              </a:rPr>
              <a:t>。</a:t>
            </a:r>
            <a:r>
              <a:rPr lang="en-US" altLang="zh-CN" sz="3600" dirty="0">
                <a:ea typeface="宋体" pitchFamily="2" charset="-122"/>
              </a:rPr>
              <a:t>2:18</a:t>
            </a:r>
            <a:r>
              <a:rPr lang="zh-CN" altLang="en-US" sz="3600" dirty="0">
                <a:ea typeface="宋体" pitchFamily="2" charset="-122"/>
              </a:rPr>
              <a:t>因为我们两下藉著他被一个圣灵所感得以进到父面前</a:t>
            </a:r>
            <a:r>
              <a:rPr lang="zh-CN" altLang="en-US" sz="3600" dirty="0" smtClean="0">
                <a:ea typeface="宋体" pitchFamily="2" charset="-122"/>
              </a:rPr>
              <a:t>。</a:t>
            </a:r>
            <a:r>
              <a:rPr lang="en-US" altLang="zh-CN" sz="3600" dirty="0">
                <a:ea typeface="宋体" pitchFamily="2" charset="-122"/>
              </a:rPr>
              <a:t>2:19 </a:t>
            </a:r>
            <a:r>
              <a:rPr lang="zh-CN" altLang="en-US" sz="3600" dirty="0">
                <a:ea typeface="宋体" pitchFamily="2" charset="-122"/>
              </a:rPr>
              <a:t>这样，你们不再作外人，和客旅，是与圣徒同国，是神家里的人了。</a:t>
            </a:r>
            <a:endParaRPr lang="en-US" altLang="zh-CN" sz="3600"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10</a:t>
            </a:fld>
            <a:endParaRPr lang="en-US" altLang="en-US" sz="1400" smtClean="0"/>
          </a:p>
        </p:txBody>
      </p:sp>
    </p:spTree>
    <p:extLst>
      <p:ext uri="{BB962C8B-B14F-4D97-AF65-F5344CB8AC3E}">
        <p14:creationId xmlns:p14="http://schemas.microsoft.com/office/powerpoint/2010/main" val="12063508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根</a:t>
            </a:r>
            <a:r>
              <a:rPr lang="zh-CN" altLang="en-US" b="1" dirty="0" smtClean="0">
                <a:solidFill>
                  <a:schemeClr val="tx1"/>
                </a:solidFill>
                <a:ea typeface="宋体" pitchFamily="2" charset="-122"/>
              </a:rPr>
              <a:t>基与房角石</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4000" dirty="0">
                <a:ea typeface="宋体" pitchFamily="2" charset="-122"/>
              </a:rPr>
              <a:t>2:20  </a:t>
            </a:r>
            <a:r>
              <a:rPr lang="zh-CN" altLang="en-US" sz="4000" dirty="0">
                <a:ea typeface="宋体" pitchFamily="2" charset="-122"/>
              </a:rPr>
              <a:t>并且被建造在使徒和先知的根基上，有基督耶稣自己为房角石</a:t>
            </a:r>
            <a:r>
              <a:rPr lang="zh-CN" altLang="en-US" sz="4000" dirty="0" smtClean="0">
                <a:ea typeface="宋体" pitchFamily="2" charset="-122"/>
              </a:rPr>
              <a:t>。</a:t>
            </a:r>
            <a:r>
              <a:rPr lang="en-US" altLang="zh-CN" sz="4000" dirty="0">
                <a:ea typeface="宋体" pitchFamily="2" charset="-122"/>
              </a:rPr>
              <a:t>2:21 </a:t>
            </a:r>
            <a:r>
              <a:rPr lang="zh-CN" altLang="en-US" sz="4000" dirty="0">
                <a:ea typeface="宋体" pitchFamily="2" charset="-122"/>
              </a:rPr>
              <a:t>各（或作全）房靠他联络得合式，渐渐成为主的圣殿。</a:t>
            </a:r>
            <a:r>
              <a:rPr lang="en-US" altLang="zh-CN" sz="4000" dirty="0">
                <a:ea typeface="宋体" pitchFamily="2" charset="-122"/>
              </a:rPr>
              <a:t>2:22 </a:t>
            </a:r>
            <a:r>
              <a:rPr lang="zh-CN" altLang="en-US" sz="4000" dirty="0">
                <a:ea typeface="宋体" pitchFamily="2" charset="-122"/>
              </a:rPr>
              <a:t>你们也靠他同被建造成为神藉著圣灵居住的所在。</a:t>
            </a:r>
            <a:endParaRPr lang="en-US" altLang="zh-CN" sz="4000"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11</a:t>
            </a:fld>
            <a:endParaRPr lang="en-US" altLang="en-US" sz="1400" smtClean="0"/>
          </a:p>
        </p:txBody>
      </p:sp>
    </p:spTree>
    <p:extLst>
      <p:ext uri="{BB962C8B-B14F-4D97-AF65-F5344CB8AC3E}">
        <p14:creationId xmlns:p14="http://schemas.microsoft.com/office/powerpoint/2010/main" val="3301350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合一</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2800" dirty="0">
                <a:ea typeface="宋体" pitchFamily="2" charset="-122"/>
              </a:rPr>
              <a:t>2:5 </a:t>
            </a:r>
            <a:r>
              <a:rPr lang="zh-CN" altLang="en-US" sz="2800" dirty="0">
                <a:ea typeface="宋体" pitchFamily="2" charset="-122"/>
              </a:rPr>
              <a:t>当我们死在过犯中的时候，便叫我们与基督</a:t>
            </a:r>
            <a:r>
              <a:rPr lang="zh-CN" altLang="en-US" sz="2800" b="1" i="1" u="sng" dirty="0">
                <a:ea typeface="宋体" pitchFamily="2" charset="-122"/>
              </a:rPr>
              <a:t>一同</a:t>
            </a:r>
            <a:r>
              <a:rPr lang="zh-CN" altLang="en-US" sz="2800" dirty="0">
                <a:ea typeface="宋体" pitchFamily="2" charset="-122"/>
              </a:rPr>
              <a:t>活过来</a:t>
            </a:r>
            <a:r>
              <a:rPr lang="zh-CN" altLang="en-US" sz="2800" dirty="0" smtClean="0">
                <a:ea typeface="宋体" pitchFamily="2" charset="-122"/>
              </a:rPr>
              <a:t>。</a:t>
            </a:r>
            <a:r>
              <a:rPr lang="en-US" altLang="zh-CN" sz="2800" dirty="0">
                <a:ea typeface="宋体" pitchFamily="2" charset="-122"/>
              </a:rPr>
              <a:t>2:6</a:t>
            </a:r>
            <a:r>
              <a:rPr lang="zh-CN" altLang="en-US" sz="2800" dirty="0">
                <a:ea typeface="宋体" pitchFamily="2" charset="-122"/>
              </a:rPr>
              <a:t>他又叫我们与基督耶稣</a:t>
            </a:r>
            <a:r>
              <a:rPr lang="zh-CN" altLang="en-US" sz="2800" b="1" i="1" u="sng" dirty="0">
                <a:ea typeface="宋体" pitchFamily="2" charset="-122"/>
              </a:rPr>
              <a:t>一同</a:t>
            </a:r>
            <a:r>
              <a:rPr lang="zh-CN" altLang="en-US" sz="2800" dirty="0">
                <a:ea typeface="宋体" pitchFamily="2" charset="-122"/>
              </a:rPr>
              <a:t>复活，</a:t>
            </a:r>
            <a:r>
              <a:rPr lang="zh-CN" altLang="en-US" sz="2800" b="1" i="1" u="sng" dirty="0">
                <a:ea typeface="宋体" pitchFamily="2" charset="-122"/>
              </a:rPr>
              <a:t>一同</a:t>
            </a:r>
            <a:r>
              <a:rPr lang="zh-CN" altLang="en-US" sz="2800" dirty="0">
                <a:ea typeface="宋体" pitchFamily="2" charset="-122"/>
              </a:rPr>
              <a:t>坐在天</a:t>
            </a:r>
            <a:r>
              <a:rPr lang="zh-CN" altLang="en-US" sz="2800" dirty="0" smtClean="0">
                <a:ea typeface="宋体" pitchFamily="2" charset="-122"/>
              </a:rPr>
              <a:t>上</a:t>
            </a:r>
            <a:endParaRPr lang="en-US" altLang="zh-CN" sz="2800" dirty="0" smtClean="0">
              <a:ea typeface="宋体" pitchFamily="2" charset="-122"/>
            </a:endParaRPr>
          </a:p>
          <a:p>
            <a:pPr eaLnBrk="1" hangingPunct="1"/>
            <a:r>
              <a:rPr lang="en-US" altLang="zh-CN" sz="2800" dirty="0">
                <a:ea typeface="宋体" pitchFamily="2" charset="-122"/>
              </a:rPr>
              <a:t>2:14 </a:t>
            </a:r>
            <a:r>
              <a:rPr lang="zh-CN" altLang="en-US" sz="2800" dirty="0" smtClean="0">
                <a:ea typeface="宋体" pitchFamily="2" charset="-122"/>
              </a:rPr>
              <a:t>因</a:t>
            </a:r>
            <a:r>
              <a:rPr lang="zh-CN" altLang="en-US" sz="2800" dirty="0">
                <a:ea typeface="宋体" pitchFamily="2" charset="-122"/>
              </a:rPr>
              <a:t>他是我们的和</a:t>
            </a:r>
            <a:r>
              <a:rPr lang="zh-CN" altLang="en-US" sz="2800" dirty="0" smtClean="0">
                <a:ea typeface="宋体" pitchFamily="2" charset="-122"/>
              </a:rPr>
              <a:t>睦，将</a:t>
            </a:r>
            <a:r>
              <a:rPr lang="zh-CN" altLang="en-US" sz="2800" dirty="0">
                <a:ea typeface="宋体" pitchFamily="2" charset="-122"/>
              </a:rPr>
              <a:t>两下</a:t>
            </a:r>
            <a:r>
              <a:rPr lang="zh-CN" altLang="en-US" sz="2800" b="1" i="1" u="sng" dirty="0">
                <a:ea typeface="宋体" pitchFamily="2" charset="-122"/>
              </a:rPr>
              <a:t>合而为</a:t>
            </a:r>
            <a:r>
              <a:rPr lang="zh-CN" altLang="en-US" sz="2800" b="1" i="1" u="sng" dirty="0" smtClean="0">
                <a:ea typeface="宋体" pitchFamily="2" charset="-122"/>
              </a:rPr>
              <a:t>一</a:t>
            </a:r>
            <a:endParaRPr lang="en-US" altLang="zh-CN" sz="2800" b="1" i="1" u="sng" dirty="0" smtClean="0">
              <a:ea typeface="宋体" pitchFamily="2" charset="-122"/>
            </a:endParaRPr>
          </a:p>
          <a:p>
            <a:pPr eaLnBrk="1" hangingPunct="1"/>
            <a:r>
              <a:rPr lang="en-US" altLang="zh-CN" sz="2800" dirty="0">
                <a:ea typeface="宋体" pitchFamily="2" charset="-122"/>
              </a:rPr>
              <a:t>2:16 </a:t>
            </a:r>
            <a:r>
              <a:rPr lang="zh-CN" altLang="en-US" sz="2800" dirty="0">
                <a:ea typeface="宋体" pitchFamily="2" charset="-122"/>
              </a:rPr>
              <a:t>既在十字架上灭了冤仇，便藉这十字架，使</a:t>
            </a:r>
            <a:r>
              <a:rPr lang="zh-CN" altLang="en-US" sz="2800" b="1" i="1" u="sng" dirty="0">
                <a:ea typeface="宋体" pitchFamily="2" charset="-122"/>
              </a:rPr>
              <a:t>两下归为一体</a:t>
            </a:r>
            <a:r>
              <a:rPr lang="zh-CN" altLang="en-US" sz="2800" dirty="0">
                <a:ea typeface="宋体" pitchFamily="2" charset="-122"/>
              </a:rPr>
              <a:t>，与神和好</a:t>
            </a:r>
            <a:r>
              <a:rPr lang="zh-CN" altLang="en-US" sz="2800" dirty="0" smtClean="0">
                <a:ea typeface="宋体" pitchFamily="2" charset="-122"/>
              </a:rPr>
              <a:t>了</a:t>
            </a:r>
            <a:endParaRPr lang="en-US" altLang="zh-CN" sz="2800" dirty="0" smtClean="0">
              <a:ea typeface="宋体" pitchFamily="2" charset="-122"/>
            </a:endParaRPr>
          </a:p>
          <a:p>
            <a:pPr eaLnBrk="1" hangingPunct="1"/>
            <a:r>
              <a:rPr lang="en-US" altLang="zh-CN" sz="2800" dirty="0">
                <a:ea typeface="宋体" pitchFamily="2" charset="-122"/>
              </a:rPr>
              <a:t>2:18</a:t>
            </a:r>
            <a:r>
              <a:rPr lang="zh-CN" altLang="en-US" sz="2800" dirty="0">
                <a:ea typeface="宋体" pitchFamily="2" charset="-122"/>
              </a:rPr>
              <a:t>因为我们两下藉著他被</a:t>
            </a:r>
            <a:r>
              <a:rPr lang="zh-CN" altLang="en-US" sz="2800" b="1" i="1" u="sng" dirty="0">
                <a:ea typeface="宋体" pitchFamily="2" charset="-122"/>
              </a:rPr>
              <a:t>一个圣灵</a:t>
            </a:r>
            <a:r>
              <a:rPr lang="zh-CN" altLang="en-US" sz="2800" dirty="0">
                <a:ea typeface="宋体" pitchFamily="2" charset="-122"/>
              </a:rPr>
              <a:t>所感得以进到父面前。</a:t>
            </a:r>
            <a:endParaRPr lang="en-US" altLang="zh-CN" sz="2800" dirty="0" smtClean="0">
              <a:ea typeface="宋体" pitchFamily="2" charset="-122"/>
            </a:endParaRPr>
          </a:p>
          <a:p>
            <a:pPr eaLnBrk="1" hangingPunct="1"/>
            <a:r>
              <a:rPr lang="en-US" altLang="zh-CN" sz="2800" dirty="0">
                <a:ea typeface="宋体" pitchFamily="2" charset="-122"/>
              </a:rPr>
              <a:t>2:21 </a:t>
            </a:r>
            <a:r>
              <a:rPr lang="zh-CN" altLang="en-US" sz="2800" b="1" i="1" u="sng" dirty="0" smtClean="0">
                <a:ea typeface="宋体" pitchFamily="2" charset="-122"/>
              </a:rPr>
              <a:t>全房</a:t>
            </a:r>
            <a:r>
              <a:rPr lang="zh-CN" altLang="en-US" sz="2800" dirty="0">
                <a:ea typeface="宋体" pitchFamily="2" charset="-122"/>
              </a:rPr>
              <a:t>靠他联络得合式，渐渐成为主的圣殿</a:t>
            </a:r>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12</a:t>
            </a:fld>
            <a:endParaRPr lang="en-US" altLang="en-US" sz="1400" smtClean="0"/>
          </a:p>
        </p:txBody>
      </p:sp>
    </p:spTree>
    <p:extLst>
      <p:ext uri="{BB962C8B-B14F-4D97-AF65-F5344CB8AC3E}">
        <p14:creationId xmlns:p14="http://schemas.microsoft.com/office/powerpoint/2010/main" val="29033572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亲近</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2800" dirty="0">
                <a:ea typeface="宋体" pitchFamily="2" charset="-122"/>
              </a:rPr>
              <a:t>2:1 </a:t>
            </a:r>
            <a:r>
              <a:rPr lang="zh-CN" altLang="en-US" sz="2800" dirty="0" smtClean="0">
                <a:ea typeface="宋体" pitchFamily="2" charset="-122"/>
              </a:rPr>
              <a:t>死</a:t>
            </a:r>
            <a:r>
              <a:rPr lang="zh-CN" altLang="en-US" sz="2800" dirty="0">
                <a:ea typeface="宋体" pitchFamily="2" charset="-122"/>
              </a:rPr>
              <a:t>在过犯罪恶之</a:t>
            </a:r>
            <a:r>
              <a:rPr lang="zh-CN" altLang="en-US" sz="2800" dirty="0" smtClean="0">
                <a:ea typeface="宋体" pitchFamily="2" charset="-122"/>
              </a:rPr>
              <a:t>中</a:t>
            </a:r>
            <a:endParaRPr lang="en-US" altLang="zh-CN" sz="2800" dirty="0" smtClean="0">
              <a:ea typeface="宋体" pitchFamily="2" charset="-122"/>
            </a:endParaRPr>
          </a:p>
          <a:p>
            <a:pPr eaLnBrk="1" hangingPunct="1"/>
            <a:r>
              <a:rPr lang="en-US" altLang="zh-CN" sz="2800" dirty="0" smtClean="0">
                <a:ea typeface="宋体" pitchFamily="2" charset="-122"/>
              </a:rPr>
              <a:t>2:2-3 </a:t>
            </a:r>
            <a:r>
              <a:rPr lang="zh-CN" altLang="en-US" sz="2800" dirty="0">
                <a:ea typeface="宋体" pitchFamily="2" charset="-122"/>
              </a:rPr>
              <a:t>悖逆之子，可怒之子</a:t>
            </a:r>
            <a:endParaRPr lang="en-US" altLang="zh-CN" sz="2800" b="1" i="1" u="sng" dirty="0" smtClean="0">
              <a:ea typeface="宋体" pitchFamily="2" charset="-122"/>
            </a:endParaRPr>
          </a:p>
          <a:p>
            <a:pPr eaLnBrk="1" hangingPunct="1"/>
            <a:r>
              <a:rPr lang="en-US" altLang="zh-CN" sz="2800" dirty="0" smtClean="0">
                <a:ea typeface="宋体" pitchFamily="2" charset="-122"/>
              </a:rPr>
              <a:t>2:5 </a:t>
            </a:r>
            <a:r>
              <a:rPr lang="zh-CN" altLang="en-US" sz="2800" dirty="0">
                <a:ea typeface="宋体" pitchFamily="2" charset="-122"/>
              </a:rPr>
              <a:t>与基督一同活过来</a:t>
            </a:r>
            <a:endParaRPr lang="en-US" altLang="zh-CN" sz="2800" dirty="0" smtClean="0">
              <a:ea typeface="宋体" pitchFamily="2" charset="-122"/>
            </a:endParaRPr>
          </a:p>
          <a:p>
            <a:pPr eaLnBrk="1" hangingPunct="1"/>
            <a:r>
              <a:rPr lang="en-US" altLang="zh-CN" sz="2800" dirty="0">
                <a:ea typeface="宋体" pitchFamily="2" charset="-122"/>
              </a:rPr>
              <a:t>2:13 </a:t>
            </a:r>
            <a:r>
              <a:rPr lang="zh-CN" altLang="en-US" sz="2800" dirty="0">
                <a:ea typeface="宋体" pitchFamily="2" charset="-122"/>
              </a:rPr>
              <a:t>你们从前远离神的人，如今却在基督耶稣里，靠著他的血，已经</a:t>
            </a:r>
            <a:r>
              <a:rPr lang="zh-CN" altLang="en-US" sz="2800" b="1" i="1" u="sng" dirty="0">
                <a:ea typeface="宋体" pitchFamily="2" charset="-122"/>
              </a:rPr>
              <a:t>得亲近</a:t>
            </a:r>
            <a:r>
              <a:rPr lang="zh-CN" altLang="en-US" sz="2800" dirty="0">
                <a:ea typeface="宋体" pitchFamily="2" charset="-122"/>
              </a:rPr>
              <a:t>了。 </a:t>
            </a:r>
            <a:endParaRPr lang="en-US" altLang="zh-CN" sz="2800" dirty="0" smtClean="0">
              <a:ea typeface="宋体" pitchFamily="2" charset="-122"/>
            </a:endParaRPr>
          </a:p>
          <a:p>
            <a:pPr eaLnBrk="1" hangingPunct="1"/>
            <a:r>
              <a:rPr lang="en-US" altLang="zh-CN" sz="2800" dirty="0" smtClean="0">
                <a:ea typeface="宋体" pitchFamily="2" charset="-122"/>
              </a:rPr>
              <a:t>2:18</a:t>
            </a:r>
            <a:r>
              <a:rPr lang="zh-CN" altLang="en-US" sz="2800" dirty="0" smtClean="0">
                <a:ea typeface="宋体" pitchFamily="2" charset="-122"/>
              </a:rPr>
              <a:t>我</a:t>
            </a:r>
            <a:r>
              <a:rPr lang="zh-CN" altLang="en-US" sz="2800" dirty="0">
                <a:ea typeface="宋体" pitchFamily="2" charset="-122"/>
              </a:rPr>
              <a:t>们两下藉著他被一个圣灵所感得以</a:t>
            </a:r>
            <a:r>
              <a:rPr lang="zh-CN" altLang="en-US" sz="2800" b="1" i="1" u="sng" dirty="0">
                <a:ea typeface="宋体" pitchFamily="2" charset="-122"/>
              </a:rPr>
              <a:t>进到父面前</a:t>
            </a:r>
            <a:r>
              <a:rPr lang="zh-CN" altLang="en-US" sz="2800" dirty="0" smtClean="0">
                <a:ea typeface="宋体" pitchFamily="2" charset="-122"/>
              </a:rPr>
              <a:t>。</a:t>
            </a:r>
            <a:endParaRPr lang="en-US" altLang="zh-CN" sz="2800" dirty="0" smtClean="0">
              <a:ea typeface="宋体" pitchFamily="2" charset="-122"/>
            </a:endParaRPr>
          </a:p>
          <a:p>
            <a:pPr eaLnBrk="1" hangingPunct="1"/>
            <a:r>
              <a:rPr lang="en-US" altLang="zh-CN" sz="2800" dirty="0">
                <a:ea typeface="宋体" pitchFamily="2" charset="-122"/>
              </a:rPr>
              <a:t>2:19 </a:t>
            </a:r>
            <a:r>
              <a:rPr lang="zh-CN" altLang="en-US" sz="2800" dirty="0">
                <a:ea typeface="宋体" pitchFamily="2" charset="-122"/>
              </a:rPr>
              <a:t>这样，你们不再作外人，和客旅，是</a:t>
            </a:r>
            <a:r>
              <a:rPr lang="zh-CN" altLang="en-US" sz="2800" b="1" i="1" u="sng" dirty="0">
                <a:ea typeface="宋体" pitchFamily="2" charset="-122"/>
              </a:rPr>
              <a:t>与圣徒同国</a:t>
            </a:r>
            <a:r>
              <a:rPr lang="zh-CN" altLang="en-US" sz="2800" dirty="0">
                <a:ea typeface="宋体" pitchFamily="2" charset="-122"/>
              </a:rPr>
              <a:t>，</a:t>
            </a:r>
            <a:r>
              <a:rPr lang="zh-CN" altLang="en-US" sz="2800" b="1" i="1" u="sng" dirty="0">
                <a:ea typeface="宋体" pitchFamily="2" charset="-122"/>
              </a:rPr>
              <a:t>是神家里的人了</a:t>
            </a:r>
            <a:r>
              <a:rPr lang="zh-CN" altLang="en-US" sz="2800" dirty="0">
                <a:ea typeface="宋体" pitchFamily="2" charset="-122"/>
              </a:rPr>
              <a:t>。</a:t>
            </a:r>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13</a:t>
            </a:fld>
            <a:endParaRPr lang="en-US" altLang="en-US" sz="1400" smtClean="0"/>
          </a:p>
        </p:txBody>
      </p:sp>
    </p:spTree>
    <p:extLst>
      <p:ext uri="{BB962C8B-B14F-4D97-AF65-F5344CB8AC3E}">
        <p14:creationId xmlns:p14="http://schemas.microsoft.com/office/powerpoint/2010/main" val="29949468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保</a:t>
            </a:r>
            <a:r>
              <a:rPr lang="zh-CN" altLang="en-US" b="1" dirty="0" smtClean="0">
                <a:solidFill>
                  <a:schemeClr val="tx1"/>
                </a:solidFill>
                <a:ea typeface="宋体" pitchFamily="2" charset="-122"/>
              </a:rPr>
              <a:t>罗的第二个祷告</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4000" dirty="0">
                <a:ea typeface="宋体" pitchFamily="2" charset="-122"/>
              </a:rPr>
              <a:t>3:1 </a:t>
            </a:r>
            <a:r>
              <a:rPr lang="zh-CN" altLang="en-US" sz="4000" dirty="0">
                <a:ea typeface="宋体" pitchFamily="2" charset="-122"/>
              </a:rPr>
              <a:t>因此，我保罗为你们外邦人作了基督耶稣被囚的，替你们祈祷（此句乃照对十四节所加）</a:t>
            </a:r>
            <a:endParaRPr lang="en-US" altLang="zh-CN"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14</a:t>
            </a:fld>
            <a:endParaRPr lang="en-US" altLang="en-US" sz="1400" smtClean="0"/>
          </a:p>
        </p:txBody>
      </p:sp>
    </p:spTree>
    <p:extLst>
      <p:ext uri="{BB962C8B-B14F-4D97-AF65-F5344CB8AC3E}">
        <p14:creationId xmlns:p14="http://schemas.microsoft.com/office/powerpoint/2010/main" val="36070172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奥秘</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dirty="0">
                <a:ea typeface="宋体" pitchFamily="2" charset="-122"/>
              </a:rPr>
              <a:t>3:2</a:t>
            </a:r>
            <a:r>
              <a:rPr lang="zh-CN" altLang="en-US" dirty="0">
                <a:ea typeface="宋体" pitchFamily="2" charset="-122"/>
              </a:rPr>
              <a:t>谅必你们曾听见神赐恩给我，将关切你们的职分托付我</a:t>
            </a:r>
            <a:r>
              <a:rPr lang="zh-CN" altLang="en-US" dirty="0" smtClean="0">
                <a:ea typeface="宋体" pitchFamily="2" charset="-122"/>
              </a:rPr>
              <a:t>，</a:t>
            </a:r>
            <a:r>
              <a:rPr lang="en-US" altLang="zh-CN" dirty="0">
                <a:ea typeface="宋体" pitchFamily="2" charset="-122"/>
              </a:rPr>
              <a:t>3:3  </a:t>
            </a:r>
            <a:r>
              <a:rPr lang="zh-CN" altLang="en-US" dirty="0">
                <a:ea typeface="宋体" pitchFamily="2" charset="-122"/>
              </a:rPr>
              <a:t>用启示使我知道福音的奥秘，正如我以前略略写过的。</a:t>
            </a:r>
            <a:r>
              <a:rPr lang="en-US" altLang="zh-CN" dirty="0">
                <a:ea typeface="宋体" pitchFamily="2" charset="-122"/>
              </a:rPr>
              <a:t>3:4 </a:t>
            </a:r>
            <a:r>
              <a:rPr lang="zh-CN" altLang="en-US" dirty="0">
                <a:ea typeface="宋体" pitchFamily="2" charset="-122"/>
              </a:rPr>
              <a:t>你们念了，就能晓得我是深知基督的奥秘</a:t>
            </a:r>
            <a:r>
              <a:rPr lang="zh-CN" altLang="en-US" dirty="0" smtClean="0">
                <a:ea typeface="宋体" pitchFamily="2" charset="-122"/>
              </a:rPr>
              <a:t>。</a:t>
            </a:r>
            <a:r>
              <a:rPr lang="en-US" altLang="zh-CN" dirty="0">
                <a:ea typeface="宋体" pitchFamily="2" charset="-122"/>
              </a:rPr>
              <a:t>3:5 </a:t>
            </a:r>
            <a:r>
              <a:rPr lang="zh-CN" altLang="en-US" dirty="0">
                <a:ea typeface="宋体" pitchFamily="2" charset="-122"/>
              </a:rPr>
              <a:t>这奥秘在以前的世代，没有叫人知道，像如今藉著圣灵启示他的圣使徒和先知一样</a:t>
            </a:r>
            <a:r>
              <a:rPr lang="zh-CN" altLang="en-US" dirty="0" smtClean="0">
                <a:ea typeface="宋体" pitchFamily="2" charset="-122"/>
              </a:rPr>
              <a:t>。</a:t>
            </a:r>
            <a:r>
              <a:rPr lang="en-US" altLang="zh-CN" dirty="0">
                <a:ea typeface="宋体" pitchFamily="2" charset="-122"/>
              </a:rPr>
              <a:t>3:6 </a:t>
            </a:r>
            <a:r>
              <a:rPr lang="zh-CN" altLang="en-US" dirty="0">
                <a:ea typeface="宋体" pitchFamily="2" charset="-122"/>
              </a:rPr>
              <a:t>这奥秘就是外邦人在基督耶稣里，藉著福音，得以同为后嗣，同为一体，同蒙应许。</a:t>
            </a:r>
            <a:endParaRPr lang="en-US" altLang="zh-CN"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15</a:t>
            </a:fld>
            <a:endParaRPr lang="en-US" altLang="en-US" sz="1400" smtClean="0"/>
          </a:p>
        </p:txBody>
      </p:sp>
    </p:spTree>
    <p:extLst>
      <p:ext uri="{BB962C8B-B14F-4D97-AF65-F5344CB8AC3E}">
        <p14:creationId xmlns:p14="http://schemas.microsoft.com/office/powerpoint/2010/main" val="4058616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福音的执事</a:t>
            </a:r>
          </a:p>
        </p:txBody>
      </p:sp>
      <p:sp>
        <p:nvSpPr>
          <p:cNvPr id="2052" name="Rectangle 1027"/>
          <p:cNvSpPr>
            <a:spLocks noGrp="1" noChangeArrowheads="1"/>
          </p:cNvSpPr>
          <p:nvPr>
            <p:ph idx="1"/>
          </p:nvPr>
        </p:nvSpPr>
        <p:spPr>
          <a:xfrm>
            <a:off x="685800" y="1371600"/>
            <a:ext cx="7772400" cy="4953000"/>
          </a:xfrm>
          <a:noFill/>
        </p:spPr>
        <p:txBody>
          <a:bodyPr/>
          <a:lstStyle/>
          <a:p>
            <a:pPr eaLnBrk="1" hangingPunct="1"/>
            <a:r>
              <a:rPr lang="en-US" altLang="zh-CN" dirty="0">
                <a:ea typeface="宋体" pitchFamily="2" charset="-122"/>
              </a:rPr>
              <a:t>3:7 </a:t>
            </a:r>
            <a:r>
              <a:rPr lang="zh-CN" altLang="en-US" dirty="0">
                <a:ea typeface="宋体" pitchFamily="2" charset="-122"/>
              </a:rPr>
              <a:t>我作了这福音的执事，是照神的恩赐。这恩赐是照他运行的大能赐给我的</a:t>
            </a:r>
            <a:r>
              <a:rPr lang="zh-CN" altLang="en-US" dirty="0" smtClean="0">
                <a:ea typeface="宋体" pitchFamily="2" charset="-122"/>
              </a:rPr>
              <a:t>。</a:t>
            </a:r>
            <a:r>
              <a:rPr lang="en-US" altLang="zh-CN" dirty="0">
                <a:ea typeface="宋体" pitchFamily="2" charset="-122"/>
              </a:rPr>
              <a:t>3:8 </a:t>
            </a:r>
            <a:r>
              <a:rPr lang="zh-CN" altLang="en-US" dirty="0">
                <a:ea typeface="宋体" pitchFamily="2" charset="-122"/>
              </a:rPr>
              <a:t>我本来比众圣徒中最小的还小。然而他还赐我这恩典，叫我把基督那测不透的丰富，传给外邦人</a:t>
            </a:r>
            <a:r>
              <a:rPr lang="zh-CN" altLang="en-US" dirty="0" smtClean="0">
                <a:ea typeface="宋体" pitchFamily="2" charset="-122"/>
              </a:rPr>
              <a:t>。</a:t>
            </a:r>
            <a:r>
              <a:rPr lang="en-US" altLang="zh-CN" dirty="0">
                <a:ea typeface="宋体" pitchFamily="2" charset="-122"/>
              </a:rPr>
              <a:t>3:9 </a:t>
            </a:r>
            <a:r>
              <a:rPr lang="zh-CN" altLang="en-US" dirty="0">
                <a:ea typeface="宋体" pitchFamily="2" charset="-122"/>
              </a:rPr>
              <a:t>又使众人都明白，这历代以来隐藏在创造万物之神里的奥秘，是如何安排的</a:t>
            </a:r>
            <a:r>
              <a:rPr lang="zh-CN" altLang="en-US" dirty="0" smtClean="0">
                <a:ea typeface="宋体" pitchFamily="2" charset="-122"/>
              </a:rPr>
              <a:t>。</a:t>
            </a:r>
            <a:r>
              <a:rPr lang="en-US" altLang="zh-CN" dirty="0">
                <a:ea typeface="宋体" pitchFamily="2" charset="-122"/>
              </a:rPr>
              <a:t>3:10</a:t>
            </a:r>
            <a:r>
              <a:rPr lang="zh-CN" altLang="en-US" dirty="0">
                <a:ea typeface="宋体" pitchFamily="2" charset="-122"/>
              </a:rPr>
              <a:t>为要藉著教会使天上执政的，掌权的，现在得知神百般的智慧。</a:t>
            </a:r>
            <a:r>
              <a:rPr lang="en-US" altLang="zh-CN" dirty="0">
                <a:ea typeface="宋体" pitchFamily="2" charset="-122"/>
              </a:rPr>
              <a:t>3:11 </a:t>
            </a:r>
            <a:r>
              <a:rPr lang="zh-CN" altLang="en-US" dirty="0">
                <a:ea typeface="宋体" pitchFamily="2" charset="-122"/>
              </a:rPr>
              <a:t>这是照神从万世以前，在我们主基督耶稣里所定的旨意。</a:t>
            </a:r>
            <a:endParaRPr lang="en-US" altLang="zh-CN"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16</a:t>
            </a:fld>
            <a:endParaRPr lang="en-US" altLang="en-US" sz="1400" smtClean="0"/>
          </a:p>
        </p:txBody>
      </p:sp>
    </p:spTree>
    <p:extLst>
      <p:ext uri="{BB962C8B-B14F-4D97-AF65-F5344CB8AC3E}">
        <p14:creationId xmlns:p14="http://schemas.microsoft.com/office/powerpoint/2010/main" val="12277821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放胆无惧</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smtClean="0">
                <a:ea typeface="宋体" pitchFamily="2" charset="-122"/>
              </a:rPr>
              <a:t>3:12</a:t>
            </a:r>
            <a:r>
              <a:rPr lang="zh-CN" altLang="en-US" sz="3600" dirty="0">
                <a:ea typeface="宋体" pitchFamily="2" charset="-122"/>
              </a:rPr>
              <a:t>我们因信耶稣，就在他里面</a:t>
            </a:r>
            <a:r>
              <a:rPr lang="zh-CN" altLang="en-US" sz="3600" b="1" i="1" dirty="0">
                <a:ea typeface="宋体" pitchFamily="2" charset="-122"/>
              </a:rPr>
              <a:t>放胆无惧</a:t>
            </a:r>
            <a:r>
              <a:rPr lang="zh-CN" altLang="en-US" sz="3600" dirty="0">
                <a:ea typeface="宋体" pitchFamily="2" charset="-122"/>
              </a:rPr>
              <a:t>，笃信不疑的来到神面前</a:t>
            </a:r>
            <a:r>
              <a:rPr lang="zh-CN" altLang="en-US" sz="3600" dirty="0" smtClean="0">
                <a:ea typeface="宋体" pitchFamily="2" charset="-122"/>
              </a:rPr>
              <a:t>。</a:t>
            </a:r>
            <a:r>
              <a:rPr lang="en-US" altLang="zh-CN" sz="3600" dirty="0">
                <a:ea typeface="宋体" pitchFamily="2" charset="-122"/>
              </a:rPr>
              <a:t>3:13 </a:t>
            </a:r>
            <a:r>
              <a:rPr lang="zh-CN" altLang="en-US" sz="3600" dirty="0">
                <a:ea typeface="宋体" pitchFamily="2" charset="-122"/>
              </a:rPr>
              <a:t>所以我求你们，</a:t>
            </a:r>
            <a:r>
              <a:rPr lang="zh-CN" altLang="en-US" sz="3600" b="1" i="1" dirty="0">
                <a:ea typeface="宋体" pitchFamily="2" charset="-122"/>
              </a:rPr>
              <a:t>不要因我为你们所受的患难丧胆</a:t>
            </a:r>
            <a:r>
              <a:rPr lang="zh-CN" altLang="en-US" sz="3600" dirty="0">
                <a:ea typeface="宋体" pitchFamily="2" charset="-122"/>
              </a:rPr>
              <a:t>。这原是你们的荣耀</a:t>
            </a:r>
            <a:r>
              <a:rPr lang="zh-CN" altLang="en-US" sz="3600" dirty="0" smtClean="0">
                <a:ea typeface="宋体" pitchFamily="2" charset="-122"/>
              </a:rPr>
              <a:t>。</a:t>
            </a:r>
            <a:r>
              <a:rPr lang="en-US" altLang="zh-CN" sz="3600" dirty="0">
                <a:ea typeface="宋体" pitchFamily="2" charset="-122"/>
              </a:rPr>
              <a:t>3:14 </a:t>
            </a:r>
            <a:r>
              <a:rPr lang="zh-CN" altLang="en-US" sz="3600" dirty="0">
                <a:ea typeface="宋体" pitchFamily="2" charset="-122"/>
              </a:rPr>
              <a:t>因此，我在父面前屈膝</a:t>
            </a:r>
            <a:r>
              <a:rPr lang="zh-CN" altLang="en-US" sz="3600" dirty="0" smtClean="0">
                <a:ea typeface="宋体" pitchFamily="2" charset="-122"/>
              </a:rPr>
              <a:t>，</a:t>
            </a:r>
            <a:r>
              <a:rPr lang="en-US" altLang="zh-CN" sz="3600" dirty="0">
                <a:ea typeface="宋体" pitchFamily="2" charset="-122"/>
              </a:rPr>
              <a:t>3:15 </a:t>
            </a:r>
            <a:r>
              <a:rPr lang="zh-CN" altLang="en-US" sz="3600" dirty="0">
                <a:ea typeface="宋体" pitchFamily="2" charset="-122"/>
              </a:rPr>
              <a:t>（天上地上的各全家，都是从他得名）</a:t>
            </a:r>
            <a:endParaRPr lang="en-US" altLang="zh-CN" sz="36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17</a:t>
            </a:fld>
            <a:endParaRPr lang="en-US" altLang="en-US" sz="1400" smtClean="0"/>
          </a:p>
        </p:txBody>
      </p:sp>
    </p:spTree>
    <p:extLst>
      <p:ext uri="{BB962C8B-B14F-4D97-AF65-F5344CB8AC3E}">
        <p14:creationId xmlns:p14="http://schemas.microsoft.com/office/powerpoint/2010/main" val="12702271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两个祷告对比</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a:ea typeface="宋体" pitchFamily="2" charset="-122"/>
              </a:rPr>
              <a:t>3:16  </a:t>
            </a:r>
            <a:r>
              <a:rPr lang="zh-CN" altLang="en-US" sz="3600" dirty="0">
                <a:ea typeface="宋体" pitchFamily="2" charset="-122"/>
              </a:rPr>
              <a:t>求他按著他丰盛的荣耀，藉著</a:t>
            </a:r>
            <a:r>
              <a:rPr lang="zh-CN" altLang="en-US" sz="3600" b="1" i="1" u="sng" dirty="0">
                <a:ea typeface="宋体" pitchFamily="2" charset="-122"/>
              </a:rPr>
              <a:t>他的灵</a:t>
            </a:r>
            <a:r>
              <a:rPr lang="zh-CN" altLang="en-US" sz="3600" dirty="0">
                <a:ea typeface="宋体" pitchFamily="2" charset="-122"/>
              </a:rPr>
              <a:t>，叫你们</a:t>
            </a:r>
            <a:r>
              <a:rPr lang="zh-CN" altLang="en-US" sz="3600" b="1" i="1" u="sng" dirty="0">
                <a:ea typeface="宋体" pitchFamily="2" charset="-122"/>
              </a:rPr>
              <a:t>心里的力量刚强起来</a:t>
            </a:r>
            <a:r>
              <a:rPr lang="zh-CN" altLang="en-US" sz="3600" dirty="0" smtClean="0">
                <a:ea typeface="宋体" pitchFamily="2" charset="-122"/>
              </a:rPr>
              <a:t>，</a:t>
            </a:r>
            <a:endParaRPr lang="en-US" altLang="zh-CN" sz="3600" dirty="0" smtClean="0">
              <a:ea typeface="宋体" pitchFamily="2" charset="-122"/>
            </a:endParaRPr>
          </a:p>
          <a:p>
            <a:pPr eaLnBrk="1" hangingPunct="1"/>
            <a:r>
              <a:rPr lang="en-US" altLang="zh-CN" sz="3600" dirty="0" smtClean="0">
                <a:ea typeface="宋体" pitchFamily="2" charset="-122"/>
              </a:rPr>
              <a:t>1:17-21 </a:t>
            </a:r>
            <a:r>
              <a:rPr lang="zh-CN" altLang="en-US" sz="3600" dirty="0">
                <a:ea typeface="宋体" pitchFamily="2" charset="-122"/>
              </a:rPr>
              <a:t>求我们主耶稣基督的神，荣耀的父，将那</a:t>
            </a:r>
            <a:r>
              <a:rPr lang="zh-CN" altLang="en-US" sz="3600" b="1" i="1" u="sng" dirty="0">
                <a:ea typeface="宋体" pitchFamily="2" charset="-122"/>
              </a:rPr>
              <a:t>赐人智慧和启示的灵</a:t>
            </a:r>
            <a:r>
              <a:rPr lang="zh-CN" altLang="en-US" sz="3600" dirty="0">
                <a:ea typeface="宋体" pitchFamily="2" charset="-122"/>
              </a:rPr>
              <a:t>，赏给你们，使你们</a:t>
            </a:r>
            <a:r>
              <a:rPr lang="zh-CN" altLang="en-US" sz="3600" b="1" i="1" u="sng" dirty="0">
                <a:ea typeface="宋体" pitchFamily="2" charset="-122"/>
              </a:rPr>
              <a:t>真知道他</a:t>
            </a:r>
            <a:r>
              <a:rPr lang="zh-CN" altLang="en-US" sz="3600" dirty="0" smtClean="0">
                <a:ea typeface="宋体" pitchFamily="2" charset="-122"/>
              </a:rPr>
              <a:t>。</a:t>
            </a:r>
            <a:r>
              <a:rPr lang="en-US" altLang="zh-CN" sz="3600" dirty="0" smtClean="0">
                <a:ea typeface="宋体" pitchFamily="2" charset="-122"/>
              </a:rPr>
              <a:t>… </a:t>
            </a:r>
            <a:r>
              <a:rPr lang="zh-CN" altLang="en-US" sz="3600" b="1" i="1" u="sng" dirty="0">
                <a:ea typeface="宋体" pitchFamily="2" charset="-122"/>
              </a:rPr>
              <a:t>并知道</a:t>
            </a:r>
            <a:r>
              <a:rPr lang="zh-CN" altLang="en-US" sz="3600" dirty="0">
                <a:ea typeface="宋体" pitchFamily="2" charset="-122"/>
              </a:rPr>
              <a:t>他向我们这信的人所显的</a:t>
            </a:r>
            <a:r>
              <a:rPr lang="zh-CN" altLang="en-US" sz="3600" b="1" i="1" dirty="0">
                <a:ea typeface="宋体" pitchFamily="2" charset="-122"/>
              </a:rPr>
              <a:t>能力</a:t>
            </a:r>
            <a:r>
              <a:rPr lang="zh-CN" altLang="en-US" sz="3600" dirty="0">
                <a:ea typeface="宋体" pitchFamily="2" charset="-122"/>
              </a:rPr>
              <a:t>，是何等浩大，</a:t>
            </a:r>
            <a:endParaRPr lang="en-US" altLang="zh-CN" sz="36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18</a:t>
            </a:fld>
            <a:endParaRPr lang="en-US" altLang="en-US" sz="1400" smtClean="0"/>
          </a:p>
        </p:txBody>
      </p:sp>
    </p:spTree>
    <p:extLst>
      <p:ext uri="{BB962C8B-B14F-4D97-AF65-F5344CB8AC3E}">
        <p14:creationId xmlns:p14="http://schemas.microsoft.com/office/powerpoint/2010/main" val="494967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心里的力量</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4000" dirty="0">
                <a:ea typeface="宋体" pitchFamily="2" charset="-122"/>
              </a:rPr>
              <a:t>3:16  </a:t>
            </a:r>
            <a:r>
              <a:rPr lang="zh-CN" altLang="en-US" sz="4000" dirty="0">
                <a:ea typeface="宋体" pitchFamily="2" charset="-122"/>
              </a:rPr>
              <a:t>求他按著他丰盛的荣耀，藉著他的灵，叫你们心里的力量刚强起来，</a:t>
            </a:r>
            <a:endParaRPr lang="en-US" altLang="zh-CN"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19</a:t>
            </a:fld>
            <a:endParaRPr lang="en-US" altLang="en-US" sz="1400" smtClean="0"/>
          </a:p>
        </p:txBody>
      </p:sp>
    </p:spTree>
    <p:extLst>
      <p:ext uri="{BB962C8B-B14F-4D97-AF65-F5344CB8AC3E}">
        <p14:creationId xmlns:p14="http://schemas.microsoft.com/office/powerpoint/2010/main" val="25821312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基督的内住</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smtClean="0">
                <a:ea typeface="宋体" pitchFamily="2" charset="-122"/>
              </a:rPr>
              <a:t>3:16  </a:t>
            </a:r>
            <a:r>
              <a:rPr lang="zh-CN" altLang="en-US" sz="3600" dirty="0" smtClean="0">
                <a:ea typeface="宋体" pitchFamily="2" charset="-122"/>
              </a:rPr>
              <a:t>求他按著他丰盛的荣耀，藉著他的灵，叫你们心里的力量刚强起来，</a:t>
            </a:r>
            <a:r>
              <a:rPr lang="en-US" altLang="zh-CN" sz="3600" dirty="0">
                <a:ea typeface="宋体" pitchFamily="2" charset="-122"/>
              </a:rPr>
              <a:t>3:17 </a:t>
            </a:r>
            <a:r>
              <a:rPr lang="zh-CN" altLang="en-US" sz="3600" b="1" i="1" u="sng" dirty="0">
                <a:ea typeface="宋体" pitchFamily="2" charset="-122"/>
              </a:rPr>
              <a:t>使基督因你们的信，住在你们心里，叫你们的爱心，有根有基，</a:t>
            </a:r>
            <a:endParaRPr lang="en-US" altLang="zh-CN" sz="3600" b="1" i="1" u="sng"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20</a:t>
            </a:fld>
            <a:endParaRPr lang="en-US" altLang="en-US" sz="1400" smtClean="0"/>
          </a:p>
        </p:txBody>
      </p:sp>
    </p:spTree>
    <p:extLst>
      <p:ext uri="{BB962C8B-B14F-4D97-AF65-F5344CB8AC3E}">
        <p14:creationId xmlns:p14="http://schemas.microsoft.com/office/powerpoint/2010/main" val="158312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基督的爱</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smtClean="0">
                <a:ea typeface="宋体" pitchFamily="2" charset="-122"/>
              </a:rPr>
              <a:t>3:16  </a:t>
            </a:r>
            <a:r>
              <a:rPr lang="zh-CN" altLang="en-US" sz="3600" dirty="0" smtClean="0">
                <a:ea typeface="宋体" pitchFamily="2" charset="-122"/>
              </a:rPr>
              <a:t>求他按著他丰盛的荣耀，藉著他的灵，叫你们心里的力量刚强起来，</a:t>
            </a:r>
            <a:r>
              <a:rPr lang="en-US" altLang="zh-CN" sz="3600" dirty="0">
                <a:ea typeface="宋体" pitchFamily="2" charset="-122"/>
              </a:rPr>
              <a:t>3:17 </a:t>
            </a:r>
            <a:r>
              <a:rPr lang="zh-CN" altLang="en-US" sz="3600" dirty="0">
                <a:ea typeface="宋体" pitchFamily="2" charset="-122"/>
              </a:rPr>
              <a:t>使基督因你们的信，住在你们心里，叫你们的爱心，有根有基</a:t>
            </a:r>
            <a:r>
              <a:rPr lang="zh-CN" altLang="en-US" sz="3600" dirty="0" smtClean="0">
                <a:ea typeface="宋体" pitchFamily="2" charset="-122"/>
              </a:rPr>
              <a:t>，</a:t>
            </a:r>
            <a:r>
              <a:rPr lang="en-US" altLang="zh-CN" sz="3600" b="1" i="1" u="sng" dirty="0">
                <a:ea typeface="宋体" pitchFamily="2" charset="-122"/>
              </a:rPr>
              <a:t>3:18 </a:t>
            </a:r>
            <a:r>
              <a:rPr lang="zh-CN" altLang="en-US" sz="3600" b="1" i="1" u="sng" dirty="0">
                <a:ea typeface="宋体" pitchFamily="2" charset="-122"/>
              </a:rPr>
              <a:t>能以和众圣徒一同明白基督的爱，是何等长阔高深，</a:t>
            </a:r>
            <a:endParaRPr lang="en-US" altLang="zh-CN" sz="3600" b="1" i="1" u="sng"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21</a:t>
            </a:fld>
            <a:endParaRPr lang="en-US" altLang="en-US" sz="1400" smtClean="0"/>
          </a:p>
        </p:txBody>
      </p:sp>
    </p:spTree>
    <p:extLst>
      <p:ext uri="{BB962C8B-B14F-4D97-AF65-F5344CB8AC3E}">
        <p14:creationId xmlns:p14="http://schemas.microsoft.com/office/powerpoint/2010/main" val="1255595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充满</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smtClean="0">
                <a:ea typeface="宋体" pitchFamily="2" charset="-122"/>
              </a:rPr>
              <a:t>3:16  </a:t>
            </a:r>
            <a:r>
              <a:rPr lang="zh-CN" altLang="en-US" sz="3600" dirty="0" smtClean="0">
                <a:ea typeface="宋体" pitchFamily="2" charset="-122"/>
              </a:rPr>
              <a:t>求他按著他丰盛的荣耀，藉著他的灵，叫你们心里的力量刚强起来，</a:t>
            </a:r>
            <a:r>
              <a:rPr lang="en-US" altLang="zh-CN" sz="3600" dirty="0">
                <a:ea typeface="宋体" pitchFamily="2" charset="-122"/>
              </a:rPr>
              <a:t>3:17 </a:t>
            </a:r>
            <a:r>
              <a:rPr lang="zh-CN" altLang="en-US" sz="3600" dirty="0">
                <a:ea typeface="宋体" pitchFamily="2" charset="-122"/>
              </a:rPr>
              <a:t>使基督因你们的信，住在你们心里，叫你们的爱心，有根有基</a:t>
            </a:r>
            <a:r>
              <a:rPr lang="zh-CN" altLang="en-US" sz="3600" dirty="0" smtClean="0">
                <a:ea typeface="宋体" pitchFamily="2" charset="-122"/>
              </a:rPr>
              <a:t>，</a:t>
            </a:r>
            <a:r>
              <a:rPr lang="en-US" altLang="zh-CN" sz="3600" dirty="0">
                <a:ea typeface="宋体" pitchFamily="2" charset="-122"/>
              </a:rPr>
              <a:t>3:18 </a:t>
            </a:r>
            <a:r>
              <a:rPr lang="zh-CN" altLang="en-US" sz="3600" dirty="0">
                <a:ea typeface="宋体" pitchFamily="2" charset="-122"/>
              </a:rPr>
              <a:t>能以和众圣徒一同明白基督的爱，是何等长阔高深</a:t>
            </a:r>
            <a:r>
              <a:rPr lang="zh-CN" altLang="en-US" sz="3600" dirty="0" smtClean="0">
                <a:ea typeface="宋体" pitchFamily="2" charset="-122"/>
              </a:rPr>
              <a:t>，</a:t>
            </a:r>
            <a:r>
              <a:rPr lang="en-US" altLang="zh-CN" sz="3600" b="1" i="1" u="sng" dirty="0">
                <a:ea typeface="宋体" pitchFamily="2" charset="-122"/>
              </a:rPr>
              <a:t>3:19 </a:t>
            </a:r>
            <a:r>
              <a:rPr lang="zh-CN" altLang="en-US" sz="3600" b="1" i="1" u="sng" dirty="0">
                <a:ea typeface="宋体" pitchFamily="2" charset="-122"/>
              </a:rPr>
              <a:t>并且知道这爱是过于人所能测度的，便叫神一切所充满的，充满了你们。</a:t>
            </a:r>
            <a:endParaRPr lang="en-US" altLang="zh-CN" sz="3600" b="1" i="1" u="sng"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22</a:t>
            </a:fld>
            <a:endParaRPr lang="en-US" altLang="en-US" sz="1400" smtClean="0"/>
          </a:p>
        </p:txBody>
      </p:sp>
    </p:spTree>
    <p:extLst>
      <p:ext uri="{BB962C8B-B14F-4D97-AF65-F5344CB8AC3E}">
        <p14:creationId xmlns:p14="http://schemas.microsoft.com/office/powerpoint/2010/main" val="37527027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充满</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dirty="0">
                <a:ea typeface="宋体" pitchFamily="2" charset="-122"/>
              </a:rPr>
              <a:t>1:23 </a:t>
            </a:r>
            <a:r>
              <a:rPr lang="zh-CN" altLang="en-US" dirty="0">
                <a:ea typeface="宋体" pitchFamily="2" charset="-122"/>
              </a:rPr>
              <a:t>教会是他的身体，是那</a:t>
            </a:r>
            <a:r>
              <a:rPr lang="zh-CN" altLang="en-US" b="1" i="1" u="sng" dirty="0">
                <a:ea typeface="宋体" pitchFamily="2" charset="-122"/>
              </a:rPr>
              <a:t>充满万有者所充满</a:t>
            </a:r>
            <a:r>
              <a:rPr lang="zh-CN" altLang="en-US" dirty="0">
                <a:ea typeface="宋体" pitchFamily="2" charset="-122"/>
              </a:rPr>
              <a:t>的</a:t>
            </a:r>
            <a:r>
              <a:rPr lang="zh-CN" altLang="en-US" dirty="0" smtClean="0">
                <a:ea typeface="宋体" pitchFamily="2" charset="-122"/>
              </a:rPr>
              <a:t>。</a:t>
            </a:r>
            <a:endParaRPr lang="en-US" altLang="zh-CN" dirty="0" smtClean="0">
              <a:ea typeface="宋体" pitchFamily="2" charset="-122"/>
            </a:endParaRPr>
          </a:p>
          <a:p>
            <a:pPr eaLnBrk="1" hangingPunct="1"/>
            <a:r>
              <a:rPr lang="en-US" altLang="zh-CN" dirty="0">
                <a:ea typeface="宋体" pitchFamily="2" charset="-122"/>
              </a:rPr>
              <a:t>2:20  </a:t>
            </a:r>
            <a:r>
              <a:rPr lang="zh-CN" altLang="en-US" dirty="0">
                <a:ea typeface="宋体" pitchFamily="2" charset="-122"/>
              </a:rPr>
              <a:t>并且被建造在使徒和先知的根基上，有基督耶稣自己为房角石</a:t>
            </a:r>
            <a:r>
              <a:rPr lang="zh-CN" altLang="en-US" dirty="0" smtClean="0">
                <a:ea typeface="宋体" pitchFamily="2" charset="-122"/>
              </a:rPr>
              <a:t>。</a:t>
            </a:r>
            <a:r>
              <a:rPr lang="en-US" altLang="zh-CN" dirty="0">
                <a:ea typeface="宋体" pitchFamily="2" charset="-122"/>
              </a:rPr>
              <a:t>2:21 </a:t>
            </a:r>
            <a:r>
              <a:rPr lang="zh-CN" altLang="en-US" dirty="0">
                <a:ea typeface="宋体" pitchFamily="2" charset="-122"/>
              </a:rPr>
              <a:t>各（或作全）房靠他联络得合式，渐渐成为主的圣殿。</a:t>
            </a:r>
            <a:r>
              <a:rPr lang="en-US" altLang="zh-CN" dirty="0">
                <a:ea typeface="宋体" pitchFamily="2" charset="-122"/>
              </a:rPr>
              <a:t>2:22 </a:t>
            </a:r>
            <a:r>
              <a:rPr lang="zh-CN" altLang="en-US" dirty="0">
                <a:ea typeface="宋体" pitchFamily="2" charset="-122"/>
              </a:rPr>
              <a:t>你们也靠他同被建造成为</a:t>
            </a:r>
            <a:r>
              <a:rPr lang="zh-CN" altLang="en-US" b="1" i="1" u="sng" dirty="0">
                <a:ea typeface="宋体" pitchFamily="2" charset="-122"/>
              </a:rPr>
              <a:t>神藉著圣灵居住的所在</a:t>
            </a:r>
            <a:r>
              <a:rPr lang="zh-CN" altLang="en-US" dirty="0" smtClean="0">
                <a:ea typeface="宋体" pitchFamily="2" charset="-122"/>
              </a:rPr>
              <a:t>。</a:t>
            </a:r>
            <a:endParaRPr lang="en-US" altLang="zh-CN" dirty="0" smtClean="0">
              <a:ea typeface="宋体" pitchFamily="2" charset="-122"/>
            </a:endParaRPr>
          </a:p>
          <a:p>
            <a:pPr eaLnBrk="1" hangingPunct="1"/>
            <a:r>
              <a:rPr lang="en-US" altLang="zh-CN" dirty="0">
                <a:ea typeface="宋体" pitchFamily="2" charset="-122"/>
              </a:rPr>
              <a:t>3:19 </a:t>
            </a:r>
            <a:r>
              <a:rPr lang="zh-CN" altLang="en-US" dirty="0">
                <a:ea typeface="宋体" pitchFamily="2" charset="-122"/>
              </a:rPr>
              <a:t>并且知道这爱是过于人所能测度的，</a:t>
            </a:r>
            <a:r>
              <a:rPr lang="zh-CN" altLang="en-US" b="1" i="1" u="sng" dirty="0">
                <a:ea typeface="宋体" pitchFamily="2" charset="-122"/>
              </a:rPr>
              <a:t>便叫神一切所充满的，充满了你们</a:t>
            </a:r>
            <a:r>
              <a:rPr lang="zh-CN" altLang="en-US" dirty="0">
                <a:ea typeface="宋体" pitchFamily="2" charset="-122"/>
              </a:rPr>
              <a:t>。</a:t>
            </a:r>
            <a:endParaRPr lang="en-US" altLang="zh-CN"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23</a:t>
            </a:fld>
            <a:endParaRPr lang="en-US" altLang="en-US" sz="1400" smtClean="0"/>
          </a:p>
        </p:txBody>
      </p:sp>
    </p:spTree>
    <p:extLst>
      <p:ext uri="{BB962C8B-B14F-4D97-AF65-F5344CB8AC3E}">
        <p14:creationId xmlns:p14="http://schemas.microsoft.com/office/powerpoint/2010/main" val="554615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赞美</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4000" dirty="0">
                <a:ea typeface="宋体" pitchFamily="2" charset="-122"/>
              </a:rPr>
              <a:t>3:20</a:t>
            </a:r>
            <a:r>
              <a:rPr lang="zh-CN" altLang="en-US" sz="4000" dirty="0">
                <a:ea typeface="宋体" pitchFamily="2" charset="-122"/>
              </a:rPr>
              <a:t>神能照著运行在我们心里的大力，充充足足的成就一切超过我们所求所想的。</a:t>
            </a:r>
            <a:r>
              <a:rPr lang="en-US" altLang="zh-CN" sz="4000" dirty="0">
                <a:ea typeface="宋体" pitchFamily="2" charset="-122"/>
              </a:rPr>
              <a:t>3:21 </a:t>
            </a:r>
            <a:r>
              <a:rPr lang="zh-CN" altLang="en-US" sz="4000" dirty="0">
                <a:ea typeface="宋体" pitchFamily="2" charset="-122"/>
              </a:rPr>
              <a:t>但愿他在教会中，并在基督耶稣里，得著荣耀，直到世世代代，永永远远。阿们。</a:t>
            </a:r>
            <a:endParaRPr lang="en-US" altLang="zh-CN"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24</a:t>
            </a:fld>
            <a:endParaRPr lang="en-US" altLang="en-US" sz="1400" smtClean="0"/>
          </a:p>
        </p:txBody>
      </p:sp>
    </p:spTree>
    <p:extLst>
      <p:ext uri="{BB962C8B-B14F-4D97-AF65-F5344CB8AC3E}">
        <p14:creationId xmlns:p14="http://schemas.microsoft.com/office/powerpoint/2010/main" val="2120854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默想经文</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a:ea typeface="宋体" pitchFamily="2" charset="-122"/>
              </a:rPr>
              <a:t>3:16  </a:t>
            </a:r>
            <a:r>
              <a:rPr lang="zh-CN" altLang="en-US" sz="3600" dirty="0">
                <a:ea typeface="宋体" pitchFamily="2" charset="-122"/>
              </a:rPr>
              <a:t>求他按著他丰盛的荣耀，藉著他的灵，叫你们心里的力量刚强起来</a:t>
            </a:r>
            <a:r>
              <a:rPr lang="zh-CN" altLang="en-US" sz="3600" dirty="0" smtClean="0">
                <a:ea typeface="宋体" pitchFamily="2" charset="-122"/>
              </a:rPr>
              <a:t>，</a:t>
            </a:r>
            <a:r>
              <a:rPr lang="en-US" altLang="zh-CN" sz="3600" dirty="0">
                <a:ea typeface="宋体" pitchFamily="2" charset="-122"/>
              </a:rPr>
              <a:t>3:17 </a:t>
            </a:r>
            <a:r>
              <a:rPr lang="zh-CN" altLang="en-US" sz="3600" dirty="0">
                <a:ea typeface="宋体" pitchFamily="2" charset="-122"/>
              </a:rPr>
              <a:t>使基督因你们的信，住在你们心里，叫你们的爱心，有根有基，</a:t>
            </a:r>
            <a:r>
              <a:rPr lang="en-US" altLang="zh-CN" sz="3600" dirty="0" smtClean="0">
                <a:ea typeface="宋体" pitchFamily="2" charset="-122"/>
              </a:rPr>
              <a:t>3:18 </a:t>
            </a:r>
            <a:r>
              <a:rPr lang="zh-CN" altLang="en-US" sz="3600" dirty="0">
                <a:ea typeface="宋体" pitchFamily="2" charset="-122"/>
              </a:rPr>
              <a:t>能以和众圣徒一同明白基督的爱，是何等长阔高</a:t>
            </a:r>
            <a:r>
              <a:rPr lang="zh-CN" altLang="en-US" sz="3600" dirty="0" smtClean="0">
                <a:ea typeface="宋体" pitchFamily="2" charset="-122"/>
              </a:rPr>
              <a:t>深，</a:t>
            </a:r>
            <a:r>
              <a:rPr lang="en-US" altLang="zh-CN" sz="3600" dirty="0">
                <a:ea typeface="宋体" pitchFamily="2" charset="-122"/>
              </a:rPr>
              <a:t>3:19 </a:t>
            </a:r>
            <a:r>
              <a:rPr lang="zh-CN" altLang="en-US" sz="3600" dirty="0">
                <a:ea typeface="宋体" pitchFamily="2" charset="-122"/>
              </a:rPr>
              <a:t>并且知道这爱是过于人所能测度的，便叫神一切所充满的，充满了你们。</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25</a:t>
            </a:fld>
            <a:endParaRPr lang="en-US" altLang="en-US" sz="1400" smtClean="0"/>
          </a:p>
        </p:txBody>
      </p:sp>
    </p:spTree>
    <p:extLst>
      <p:ext uri="{BB962C8B-B14F-4D97-AF65-F5344CB8AC3E}">
        <p14:creationId xmlns:p14="http://schemas.microsoft.com/office/powerpoint/2010/main" val="3894300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99"/>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17954</TotalTime>
  <Words>10273</Words>
  <Application>Microsoft Office PowerPoint</Application>
  <PresentationFormat>On-screen Show (4:3)</PresentationFormat>
  <Paragraphs>242</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Default Design</vt:lpstr>
      <vt:lpstr>三谷基督徒会堂成人主日学</vt:lpstr>
      <vt:lpstr>上主日默想经文</vt:lpstr>
      <vt:lpstr>外邦人</vt:lpstr>
      <vt:lpstr>割礼</vt:lpstr>
      <vt:lpstr>诸约</vt:lpstr>
      <vt:lpstr>但如今</vt:lpstr>
      <vt:lpstr>基督的血</vt:lpstr>
      <vt:lpstr>基督的血</vt:lpstr>
      <vt:lpstr>他是我们的和睦</vt:lpstr>
      <vt:lpstr>和平的福音</vt:lpstr>
      <vt:lpstr>根基与房角石</vt:lpstr>
      <vt:lpstr>合一</vt:lpstr>
      <vt:lpstr>亲近</vt:lpstr>
      <vt:lpstr>保罗的第二个祷告</vt:lpstr>
      <vt:lpstr>奥秘</vt:lpstr>
      <vt:lpstr>福音的执事</vt:lpstr>
      <vt:lpstr>放胆无惧</vt:lpstr>
      <vt:lpstr>两个祷告对比</vt:lpstr>
      <vt:lpstr>心里的力量</vt:lpstr>
      <vt:lpstr>基督的内住</vt:lpstr>
      <vt:lpstr>基督的爱</vt:lpstr>
      <vt:lpstr>充满</vt:lpstr>
      <vt:lpstr>充满</vt:lpstr>
      <vt:lpstr>赞美</vt:lpstr>
      <vt:lpstr>默想经文</vt:lpstr>
    </vt:vector>
  </TitlesOfParts>
  <Company>CBCGB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9</dc:title>
  <dc:creator>Guocai Shu</dc:creator>
  <cp:lastModifiedBy>test</cp:lastModifiedBy>
  <cp:revision>562</cp:revision>
  <cp:lastPrinted>2016-06-19T14:46:42Z</cp:lastPrinted>
  <dcterms:created xsi:type="dcterms:W3CDTF">2004-09-08T20:24:53Z</dcterms:created>
  <dcterms:modified xsi:type="dcterms:W3CDTF">2016-06-19T15:09:38Z</dcterms:modified>
</cp:coreProperties>
</file>