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33" r:id="rId2"/>
    <p:sldId id="389" r:id="rId3"/>
    <p:sldId id="422" r:id="rId4"/>
    <p:sldId id="423" r:id="rId5"/>
    <p:sldId id="424" r:id="rId6"/>
    <p:sldId id="425" r:id="rId7"/>
    <p:sldId id="426" r:id="rId8"/>
    <p:sldId id="421" r:id="rId9"/>
    <p:sldId id="408" r:id="rId10"/>
    <p:sldId id="409" r:id="rId11"/>
    <p:sldId id="410" r:id="rId12"/>
    <p:sldId id="413" r:id="rId13"/>
    <p:sldId id="412" r:id="rId14"/>
    <p:sldId id="411" r:id="rId15"/>
    <p:sldId id="414" r:id="rId16"/>
    <p:sldId id="415" r:id="rId17"/>
    <p:sldId id="416" r:id="rId18"/>
    <p:sldId id="417" r:id="rId19"/>
    <p:sldId id="418" r:id="rId20"/>
    <p:sldId id="419" r:id="rId21"/>
    <p:sldId id="420" r:id="rId22"/>
    <p:sldId id="405" r:id="rId23"/>
  </p:sldIdLst>
  <p:sldSz cx="9144000" cy="6858000" type="screen4x3"/>
  <p:notesSz cx="7077075" cy="9363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CC00"/>
    <a:srgbClr val="00FF00"/>
    <a:srgbClr val="0000FF"/>
    <a:srgbClr val="CC00CC"/>
    <a:srgbClr val="006600"/>
    <a:srgbClr val="00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88" autoAdjust="0"/>
    <p:restoredTop sz="58262" autoAdjust="0"/>
  </p:normalViewPr>
  <p:slideViewPr>
    <p:cSldViewPr>
      <p:cViewPr>
        <p:scale>
          <a:sx n="59" d="100"/>
          <a:sy n="59" d="100"/>
        </p:scale>
        <p:origin x="-738" y="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144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1920" y="-78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DB715A7-D996-4B83-86F1-DF110106C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32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705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7708" y="4447461"/>
            <a:ext cx="5661660" cy="421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705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227C8BDD-FD3F-4C4A-ABB9-75690EA64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49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645812" lvl="1" indent="-176131" eaLnBrk="1" hangingPunct="1">
              <a:buFont typeface="Arial" panose="020B0604020202020204" pitchFamily="34" charset="0"/>
              <a:buChar char="•"/>
            </a:pPr>
            <a:endParaRPr lang="en-US" altLang="zh-CN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第一章是讲神的计划，使天上地上一切所有的，都在基督里同归于一。第二章启示神的计划是如何实施的，首先要解决罪的问题，第二是如何弥合以色列人和外邦人之间的鸿沟。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两个问题解决都是通过耶稣基督的十字架。我们藉这爱子的血，得蒙救赎，过犯得以赦免；我们从前远离神的人，如今却在基督耶稣里，靠著他的血，已经得亲近了。因他使我们和睦，或者说，他是我们的和睦，将两下合而为一，拆毁了中间隔断的墙。在十字架上灭了冤仇，便藉这十字架，使两下归为一体，与神和好了。 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第三章，保罗要为他们祷告，但是在祷告之前，保罗觉得有必要为他所受的患难做一个说明，不要因他所受的患难丧胆。这原是你们的荣耀。保罗是说，神赐恩给我，将关切你们的职分托付我，用启示使我知道福音的奥秘，我作了这福音的执事，叫我把基督那测不透的丰富，传给外邦人，为要藉著教会使天上执政的，掌权的，现在得知神百般的智慧，这一切都是在神的计划之中，这是照神从万世以前，在我们主基督耶稣里所定的旨意，知道这一切，你还害怕吗，保罗说，我是被囚的，但不是人的囚徒，而是基督耶稣的囚徒，为你们外邦人作了基督耶稣被囚的。所以，不要因我为你们所受的患难丧胆。这原是你们的荣耀，因为我所受的患难是为福音的缘故，是你们所受的，表明你们在神的计划之中，是你们的荣耀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在这个说明之后，从</a:t>
            </a:r>
            <a:r>
              <a:rPr lang="en-US" altLang="zh-CN" sz="1800" dirty="0" smtClean="0"/>
              <a:t>3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14</a:t>
            </a:r>
            <a:r>
              <a:rPr lang="zh-CN" altLang="en-US" sz="1800" dirty="0" smtClean="0"/>
              <a:t>节保罗说他要为他们祷告，祷告的内容是从</a:t>
            </a:r>
            <a:r>
              <a:rPr lang="en-US" altLang="zh-CN" sz="1800" dirty="0" smtClean="0"/>
              <a:t>16</a:t>
            </a:r>
            <a:r>
              <a:rPr lang="zh-CN" altLang="en-US" sz="1800" dirty="0" smtClean="0"/>
              <a:t>节开始。求他按著他丰盛的荣耀，藉著他的灵，叫你们心里的力量刚强起来。我们也提到，心里的力量，原义是内在的人（</a:t>
            </a:r>
            <a:r>
              <a:rPr lang="en-US" altLang="zh-CN" sz="1800" dirty="0" smtClean="0"/>
              <a:t>inner</a:t>
            </a:r>
            <a:r>
              <a:rPr lang="en-US" altLang="zh-CN" sz="1800" baseline="0" dirty="0" smtClean="0"/>
              <a:t> man)</a:t>
            </a:r>
            <a:r>
              <a:rPr lang="zh-CN" altLang="en-US" sz="1800" baseline="0" dirty="0" smtClean="0"/>
              <a:t>。内在的人要成长，要有力量。使徒保罗从来没有把称义得救看成是救恩的终点。他鼓励腓立比人，</a:t>
            </a:r>
            <a:endParaRPr lang="en-US" altLang="zh-CN" sz="1800" baseline="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Phl</a:t>
            </a:r>
            <a:r>
              <a:rPr lang="en-US" altLang="zh-CN" sz="1800" dirty="0" smtClean="0"/>
              <a:t> 2:15 </a:t>
            </a:r>
            <a:r>
              <a:rPr lang="zh-CN" altLang="en-US" sz="1800" dirty="0" smtClean="0"/>
              <a:t>使你们无可指摘，诚实无伪，在这弯曲悖谬的世代，作神无瑕疵的儿女。你们显在这世代中，好像明光照耀，</a:t>
            </a:r>
            <a:r>
              <a:rPr lang="en-US" altLang="zh-CN" sz="1800" dirty="0" smtClean="0"/>
              <a:t>2:16 </a:t>
            </a:r>
            <a:r>
              <a:rPr lang="zh-CN" altLang="en-US" sz="1800" dirty="0" smtClean="0"/>
              <a:t>将生命的道表明出来，叫我在基督的日子，好夸我没有空跑，也没有徒劳。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b="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b="0" dirty="0" smtClean="0"/>
              <a:t>17</a:t>
            </a:r>
            <a:r>
              <a:rPr lang="zh-CN" altLang="en-US" sz="1800" b="0" dirty="0" smtClean="0"/>
              <a:t>节说要是基督住在你们心里。所以说前一节所说的内在的人和这里所说的心其实是相通的。前一节是求神借着圣灵让那一个能接受神的道，能感受神的爱的内在的人，渐渐强壮起来；</a:t>
            </a:r>
            <a:r>
              <a:rPr lang="zh-CN" altLang="en-US" sz="1800" b="1" i="1" dirty="0" smtClean="0"/>
              <a:t>这一节是说求神让这个内在的人通过信</a:t>
            </a:r>
            <a:r>
              <a:rPr lang="zh-CN" altLang="en-US" sz="1800" b="0" dirty="0" smtClean="0"/>
              <a:t>，</a:t>
            </a:r>
            <a:r>
              <a:rPr lang="zh-CN" altLang="en-US" sz="1800" b="1" i="1" u="sng" dirty="0" smtClean="0"/>
              <a:t>耶稣基督住在这在这理智情感喜好的中心</a:t>
            </a:r>
            <a:r>
              <a:rPr lang="zh-CN" altLang="en-US" sz="1800" b="0" dirty="0" smtClean="0"/>
              <a:t>，就是我们的心里，信心是来至于神的话，只要我们信神的话，耶稣基督就住在我们心里。</a:t>
            </a:r>
            <a:endParaRPr lang="en-US" altLang="zh-CN" sz="1800" b="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b="0" dirty="0" smtClean="0"/>
              <a:t>一个对比，</a:t>
            </a:r>
            <a:r>
              <a:rPr lang="en-US" altLang="zh-CN" sz="1800" b="0" dirty="0" smtClean="0"/>
              <a:t>1-2</a:t>
            </a:r>
            <a:r>
              <a:rPr lang="zh-CN" altLang="en-US" sz="1800" b="0" dirty="0" smtClean="0"/>
              <a:t>章是讲我们在基督里，我们得身份地位，现在讲基督在我们里面，我们的建造。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b="0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b="0" dirty="0" smtClean="0"/>
              <a:t>18</a:t>
            </a:r>
            <a:r>
              <a:rPr lang="zh-CN" altLang="en-US" sz="1800" b="0" dirty="0" smtClean="0"/>
              <a:t>节是说能明白基督的爱是何等的长阔高深，这里的能不仅仅折能够，它的本意是强壮到有能力因而明白基督的爱，是何等长阔高深。</a:t>
            </a:r>
            <a:endParaRPr lang="en-US" altLang="zh-CN" sz="1800" b="0" dirty="0" smtClean="0"/>
          </a:p>
          <a:p>
            <a:pPr marL="176131" marR="0" lvl="0" indent="-176131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1800" b="0" dirty="0" smtClean="0"/>
              <a:t>17</a:t>
            </a:r>
            <a:r>
              <a:rPr lang="zh-CN" altLang="en-US" sz="1800" b="0" dirty="0" smtClean="0"/>
              <a:t>节的后半句其实是指向</a:t>
            </a:r>
            <a:r>
              <a:rPr lang="en-US" altLang="zh-CN" sz="1800" b="0" dirty="0" smtClean="0"/>
              <a:t>18</a:t>
            </a:r>
            <a:r>
              <a:rPr lang="zh-CN" altLang="en-US" sz="1800" b="0" dirty="0" smtClean="0"/>
              <a:t>节的，叫你们的爱心，有根有基，其实也可以翻译为在爱里面有根有基，因而能明白基督的爱。</a:t>
            </a:r>
            <a:endParaRPr lang="en-US" altLang="zh-CN" sz="1800" b="0" dirty="0" smtClean="0"/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b="0" dirty="0" smtClean="0"/>
              <a:t>请注意这里的顺序，要明白基督的爱的长阔高深，必须是先在这爱里有根有基，必须是先有基督因你的信住在你里面，而在这之前需要神藉著他的灵，叫你们心里的力量刚强起来。</a:t>
            </a:r>
            <a:endParaRPr lang="en-US" altLang="zh-CN" sz="1800" b="0" dirty="0" smtClean="0"/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b="0" dirty="0" smtClean="0"/>
              <a:t>这里使徒保罗向我们表明的是，有这样一个境界，是我们可以经历的，就是我们能够和众圣徒一同明白基督的爱是何等的长阔高深。保罗既是这样祷告就说明这是我们可以达到的，要不然何必祷告呢？</a:t>
            </a: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b="0" dirty="0" smtClean="0"/>
              <a:t>明白这个词它的原义是抓住，得着，能以和众圣徒一同得着基督的爱的长阔高深。所以这里讲的明白基督的爱其实是得到经历基督长阔高深的爱。是圣灵的工作，使徒行传中所讲的圣灵浇灌的后果。</a:t>
            </a: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b="0" dirty="0" smtClean="0"/>
              <a:t>爱德华滋</a:t>
            </a:r>
            <a:r>
              <a:rPr lang="en-US" altLang="zh-CN" sz="1800" b="0" dirty="0" smtClean="0"/>
              <a:t>(John Edwards,1703-58)</a:t>
            </a:r>
            <a:r>
              <a:rPr lang="zh-CN" altLang="en-US" sz="1800" b="0" dirty="0" smtClean="0"/>
              <a:t> 是和美国“大觉醒运动”的先驱。他在他的</a:t>
            </a:r>
            <a:r>
              <a:rPr lang="en-US" altLang="zh-CN" sz="1800" b="0" dirty="0" smtClean="0"/>
              <a:t>《</a:t>
            </a:r>
            <a:r>
              <a:rPr lang="zh-CN" altLang="en-US" sz="1800" b="0" dirty="0" smtClean="0"/>
              <a:t>自述</a:t>
            </a:r>
            <a:r>
              <a:rPr lang="en-US" altLang="zh-CN" sz="1800" b="0" dirty="0" smtClean="0"/>
              <a:t>》</a:t>
            </a:r>
            <a:r>
              <a:rPr lang="zh-CN" altLang="en-US" sz="1800" b="0" dirty="0" smtClean="0"/>
              <a:t>里记载了他有过的一次奇异的灵性经历：</a:t>
            </a: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b="0" dirty="0" smtClean="0"/>
              <a:t>1737</a:t>
            </a:r>
            <a:r>
              <a:rPr lang="zh-CN" altLang="en-US" sz="1800" b="0" dirty="0" smtClean="0"/>
              <a:t>年，为了我自身的健康原因，我骑马到森林中去。在一个幽静的地方，和往常一样，我下马步行，默想祷告。我奇异地见到神人的中保耶稣基督的荣耀和他奇妙、伟大、完全、纯洁、甜蜜的恩典和慈爱，和他温柔的眷顾。这一恩典的彰显是如此地宁静，如此地甜蜜，仿佛高过诸天。基督以无法言语的荣光显现，这奇异的荣光消融了一切的思想和概念。根据我所能判断的，大约有一个小时；使我久久地泪流如雨，大声哭泣。我感受到我灵魂的炙热，我不知道如何用言语表达，我的灵魂倒空了，消失了；我躺在尘土之中，完完全全只有耶稣的同在；用神圣的纯洁的爱爱他；依靠他；靠他而活；服事他，完全地成为圣洁，是神圣的天国的圣洁。</a:t>
            </a: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b="0" dirty="0" smtClean="0"/>
              <a:t>DL </a:t>
            </a:r>
            <a:r>
              <a:rPr lang="zh-CN" altLang="en-US" sz="1800" b="0" dirty="0" smtClean="0"/>
              <a:t>慕迪（</a:t>
            </a:r>
            <a:r>
              <a:rPr lang="en-US" altLang="zh-CN" sz="1800" b="0" dirty="0" smtClean="0"/>
              <a:t>1837-1899</a:t>
            </a:r>
            <a:r>
              <a:rPr lang="zh-CN" altLang="en-US" sz="1800" b="0" dirty="0" smtClean="0"/>
              <a:t>取自慕迪传记，钟马田的书中亦有印证）。</a:t>
            </a:r>
            <a:endParaRPr lang="en-US" altLang="zh-CN" sz="1800" b="0" dirty="0" smtClean="0"/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b="0" dirty="0" smtClean="0"/>
              <a:t>在</a:t>
            </a:r>
            <a:r>
              <a:rPr lang="en-US" altLang="zh-CN" sz="1800" b="0" dirty="0" smtClean="0"/>
              <a:t>1871</a:t>
            </a:r>
            <a:r>
              <a:rPr lang="zh-CN" altLang="en-US" sz="1800" b="0" dirty="0" smtClean="0"/>
              <a:t>年</a:t>
            </a:r>
            <a:r>
              <a:rPr lang="en-US" altLang="zh-CN" sz="1800" b="0" dirty="0" smtClean="0"/>
              <a:t>11</a:t>
            </a:r>
            <a:r>
              <a:rPr lang="zh-CN" altLang="en-US" sz="1800" b="0" dirty="0" smtClean="0"/>
              <a:t>月的一个晚间，他在纽约一条街上行走。他边走边泣说，“哦，神，你为什么不勉强我时常与你亲近、与你同行呢？拯救我脱离我的自己！完全掌权管理我！将圣灵赐给我！”忽然好象有一阵大风吹入充满了他的心，使他心旷神怡。他喜出魂外，必须找一个安静地方，单独与神交通。他知道附近住着一位朋友，可以借给他一间房屋。此后的数小时，神圣得不可言传，他也很少题起。他只说“一日，在纽约城里。哦，这是一个何等的日子，我不能述说，我很少题起。这似乎是个太圣洁的经验，连题名都不可。保罗有一个经历，十四年之久他从未题起。我只能这样说，神将祂自己启示给我。我经历祂的爱到一个地步，甚至我只得求祂停止祂的手。此后我再去讲道。所讲的并无特别，我没有摆出什么新的真理，可是人却成群成百的悔改。即便给我全世界，我也不愿回到从前未得这有福经验之前的光景去；世界好象不过是天秤上的一粒微尘而已。”</a:t>
            </a:r>
            <a:endParaRPr lang="en-US" altLang="zh-CN" sz="1800" b="0" dirty="0" smtClean="0"/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da-DK" altLang="zh-CN" sz="1800" b="0" dirty="0" smtClean="0"/>
              <a:t>Samuel T</a:t>
            </a:r>
            <a:r>
              <a:rPr lang="da-DK" altLang="zh-CN" sz="1800" b="0" baseline="0" dirty="0" smtClean="0"/>
              <a:t> </a:t>
            </a:r>
            <a:r>
              <a:rPr lang="da-DK" altLang="zh-CN" sz="1800" b="0" dirty="0" smtClean="0"/>
              <a:t>Francis (1834 –1925)</a:t>
            </a:r>
            <a:r>
              <a:rPr lang="en-US" altLang="zh-CN" sz="1800" b="0" dirty="0" smtClean="0"/>
              <a:t> Oh the Deep, Deep Love of Jesus</a:t>
            </a:r>
            <a:r>
              <a:rPr lang="zh-CN" altLang="en-US" sz="1800" b="0" dirty="0" smtClean="0"/>
              <a:t>的作者</a:t>
            </a:r>
            <a:endParaRPr lang="en-US" altLang="zh-CN" sz="1800" b="0" dirty="0" smtClean="0"/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b="0" dirty="0" smtClean="0"/>
              <a:t>O the deep, deep love of Jesus, vast, unmeasured, boundless, free!</a:t>
            </a:r>
            <a:r>
              <a:rPr lang="en-US" altLang="zh-CN" sz="1800" b="0" baseline="0" dirty="0" smtClean="0"/>
              <a:t> </a:t>
            </a:r>
            <a:r>
              <a:rPr lang="en-US" altLang="zh-CN" sz="1800" b="0" dirty="0" smtClean="0"/>
              <a:t>Rolling as a mighty ocean in its fullness over me! </a:t>
            </a:r>
            <a:r>
              <a:rPr lang="zh-CN" altLang="en-US" sz="1800" b="0" dirty="0" smtClean="0"/>
              <a:t>哦耶稣基督深深的爱，广大，不可测度，无边无际，无限制，就像一个强有力的海洋以它完全的力量漫过我。</a:t>
            </a:r>
            <a:r>
              <a:rPr lang="en-US" altLang="zh-CN" sz="1800" b="0" dirty="0" smtClean="0"/>
              <a:t>O the deep, deep love of Jesus, ‘tis a heaven of heavens to me;</a:t>
            </a:r>
            <a:r>
              <a:rPr lang="zh-CN" altLang="en-US" sz="1800" b="0" dirty="0" smtClean="0"/>
              <a:t> 哦耶稣基督深深的爱，就像带我进入了天外天，</a:t>
            </a:r>
            <a:r>
              <a:rPr lang="en-US" altLang="zh-CN" sz="1800" b="0" dirty="0" smtClean="0"/>
              <a:t>And it lifts me up to glory, for it lifts me up to Thee! </a:t>
            </a:r>
            <a:r>
              <a:rPr lang="zh-CN" altLang="en-US" sz="1800" b="0" dirty="0" smtClean="0"/>
              <a:t>它将我提起进入荣耀，它将我提起带到你。</a:t>
            </a: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b="0" dirty="0" smtClean="0"/>
              <a:t>第一章的祷告是求神让我们看见</a:t>
            </a: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b="0" dirty="0" smtClean="0"/>
              <a:t>这里的祷告是求神让我们有经历。真的经历总是带来更深的看见，而更深的看见又会带入更深的经历。</a:t>
            </a:r>
            <a:endParaRPr lang="en-US" altLang="zh-CN" sz="1800" b="0" dirty="0" smtClean="0"/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b="0" dirty="0" smtClean="0"/>
              <a:t>弟兄姐妹，我们认识基督吗？我们是不是也渴慕明白基督的爱呢？经历他的爱的长阔高深吗？认识基督是没有止境的。难怪使徒保罗在腓立比书</a:t>
            </a:r>
            <a:r>
              <a:rPr lang="en-US" altLang="zh-CN" sz="1800" b="0" dirty="0" smtClean="0"/>
              <a:t>3:10 </a:t>
            </a:r>
            <a:r>
              <a:rPr lang="zh-CN" altLang="en-US" sz="1800" b="0" dirty="0" smtClean="0"/>
              <a:t>使我认识基督，晓得他复活的大能，并且晓得和他一同受苦，效法他的死。</a:t>
            </a:r>
            <a:r>
              <a:rPr lang="en-US" altLang="zh-CN" sz="1800" b="0" dirty="0" smtClean="0"/>
              <a:t>3:11 </a:t>
            </a:r>
            <a:r>
              <a:rPr lang="zh-CN" altLang="en-US" sz="1800" b="0" dirty="0" smtClean="0"/>
              <a:t>或者我也得以从死里复活。 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b="0" dirty="0" smtClean="0"/>
              <a:t>3</a:t>
            </a:r>
            <a:r>
              <a:rPr lang="zh-CN" altLang="en-US" sz="1800" b="0" dirty="0" smtClean="0"/>
              <a:t>：</a:t>
            </a:r>
            <a:r>
              <a:rPr lang="en-US" altLang="zh-CN" sz="1800" b="0" dirty="0" smtClean="0"/>
              <a:t>19</a:t>
            </a:r>
            <a:r>
              <a:rPr lang="zh-CN" altLang="en-US" sz="1800" b="0" dirty="0" smtClean="0"/>
              <a:t>直译，并且知道这爱是超越知识，无法描述的，因而神的充满，就是基督的内住，充满了你们到全部。</a:t>
            </a:r>
            <a:endParaRPr lang="en-US" altLang="zh-CN" sz="1800" b="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b="0" dirty="0" smtClean="0"/>
              <a:t>如果是</a:t>
            </a:r>
            <a:r>
              <a:rPr lang="en-US" altLang="zh-CN" sz="1800" b="0" dirty="0" smtClean="0"/>
              <a:t>1</a:t>
            </a:r>
            <a:r>
              <a:rPr lang="zh-CN" altLang="en-US" sz="1800" b="0" dirty="0" smtClean="0"/>
              <a:t>：</a:t>
            </a:r>
            <a:r>
              <a:rPr lang="en-US" altLang="zh-CN" sz="1800" b="0" dirty="0" smtClean="0"/>
              <a:t>10</a:t>
            </a:r>
            <a:r>
              <a:rPr lang="zh-CN" altLang="en-US" sz="1800" b="0" dirty="0" smtClean="0"/>
              <a:t>节是神的心意启示的巅峰，那么</a:t>
            </a:r>
            <a:r>
              <a:rPr lang="en-US" altLang="zh-CN" sz="1800" b="0" dirty="0" smtClean="0"/>
              <a:t>3</a:t>
            </a:r>
            <a:r>
              <a:rPr lang="zh-CN" altLang="en-US" sz="1800" b="0" dirty="0" smtClean="0"/>
              <a:t>：</a:t>
            </a:r>
            <a:r>
              <a:rPr lang="en-US" altLang="zh-CN" sz="1800" b="0" dirty="0" smtClean="0"/>
              <a:t>19</a:t>
            </a:r>
            <a:r>
              <a:rPr lang="zh-CN" altLang="en-US" sz="1800" b="0" dirty="0" smtClean="0"/>
              <a:t>节就是基督徒经历的巅峰，也可以说是教会经历的巅峰。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1:10 </a:t>
            </a:r>
            <a:r>
              <a:rPr lang="zh-CN" altLang="en-US" sz="1800" dirty="0" smtClean="0"/>
              <a:t>要照所安排的，在日期满足的时候，使天上地上一切所有的，都在基督里同归于一。在基督里同归于一时通过基督的充满实现的。如果说神的同在，这是真正的同在。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TW" altLang="en-US" sz="1800" dirty="0" smtClean="0"/>
              <a:t>祈求的内容到</a:t>
            </a:r>
            <a:r>
              <a:rPr lang="en-US" altLang="zh-TW" sz="1800" dirty="0" smtClean="0"/>
              <a:t>19</a:t>
            </a:r>
            <a:r>
              <a:rPr lang="zh-TW" altLang="en-US" sz="1800" dirty="0" smtClean="0"/>
              <a:t>节为止，</a:t>
            </a:r>
            <a:r>
              <a:rPr lang="en-US" altLang="zh-TW" sz="1800" dirty="0" smtClean="0"/>
              <a:t>20</a:t>
            </a:r>
            <a:r>
              <a:rPr lang="zh-TW" altLang="en-US" sz="1800" dirty="0" smtClean="0"/>
              <a:t>到</a:t>
            </a:r>
            <a:r>
              <a:rPr lang="en-US" altLang="zh-TW" sz="1800" dirty="0" smtClean="0"/>
              <a:t>21</a:t>
            </a:r>
            <a:r>
              <a:rPr lang="zh-TW" altLang="en-US" sz="1800" dirty="0" smtClean="0"/>
              <a:t>节就是赞美。有人说，如果你的祷告到了一个地步，你的灵能够开始赞美，你就不需要再为这事祈求了，因为神已经答应了你的祷告。这时，虽然你的眼睛还没有看见，但你的信心已经看见了，虽然还没有发生，但就像已经发生了一样。虽然有些事的成就可能到我们死我们都没有能够看见，但对于信心来讲是无关紧要的。就像希伯来书</a:t>
            </a:r>
            <a:r>
              <a:rPr lang="en-US" altLang="zh-TW" sz="1800" dirty="0" smtClean="0"/>
              <a:t>11</a:t>
            </a:r>
            <a:r>
              <a:rPr lang="zh-TW" altLang="en-US" sz="1800" dirty="0" smtClean="0"/>
              <a:t>章所讲的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希伯来书</a:t>
            </a:r>
            <a:r>
              <a:rPr lang="en-US" altLang="zh-CN" sz="1800" dirty="0" smtClean="0"/>
              <a:t> 11:13 </a:t>
            </a:r>
            <a:r>
              <a:rPr lang="zh-TW" altLang="en-US" sz="1800" dirty="0" smtClean="0"/>
              <a:t>这些人都是存着信心死的，并没有得着所应许的，却从远处望见，且欢喜迎接。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我们</a:t>
            </a:r>
            <a:r>
              <a:rPr lang="zh-TW" altLang="en-US" sz="1800" dirty="0" smtClean="0"/>
              <a:t>要</a:t>
            </a:r>
            <a:r>
              <a:rPr lang="zh-CN" altLang="en-US" sz="1800" dirty="0" smtClean="0"/>
              <a:t>借</a:t>
            </a:r>
            <a:r>
              <a:rPr lang="zh-TW" altLang="en-US" sz="1800" dirty="0" smtClean="0"/>
              <a:t>用</a:t>
            </a:r>
            <a:r>
              <a:rPr lang="zh-CN" altLang="en-US" sz="1800" dirty="0" smtClean="0"/>
              <a:t>英文</a:t>
            </a:r>
            <a:r>
              <a:rPr lang="zh-TW" altLang="en-US" sz="1800" dirty="0" smtClean="0"/>
              <a:t>直译来让我们看见这赞美的力量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20</a:t>
            </a:r>
            <a:r>
              <a:rPr lang="zh-CN" altLang="en-US" sz="1800" dirty="0" smtClean="0"/>
              <a:t>节</a:t>
            </a:r>
            <a:r>
              <a:rPr lang="zh-TW" altLang="en-US" sz="1800" dirty="0" smtClean="0"/>
              <a:t>：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Now unto him that is able to do exceeding abundantly above all that we ask or think, according to the power that </a:t>
            </a:r>
            <a:r>
              <a:rPr lang="en-US" altLang="zh-CN" sz="1800" dirty="0" err="1" smtClean="0"/>
              <a:t>worketh</a:t>
            </a:r>
            <a:r>
              <a:rPr lang="en-US" altLang="zh-CN" sz="1800" dirty="0" smtClean="0"/>
              <a:t> in us, </a:t>
            </a:r>
            <a:r>
              <a:rPr lang="zh-TW" altLang="en-US" sz="1800" dirty="0" smtClean="0"/>
              <a:t>赞美归于他有能力充充足足的成就一切并超过我们所求所想的，按照在我们里面运行的能力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21</a:t>
            </a:r>
            <a:r>
              <a:rPr lang="zh-CN" altLang="en-US" sz="1800" dirty="0" smtClean="0"/>
              <a:t>节，</a:t>
            </a:r>
            <a:r>
              <a:rPr lang="en-US" altLang="zh-CN" sz="1800" dirty="0" smtClean="0"/>
              <a:t>Unto him be glory in the church by Christ Jesus throughout all ages, world without end. Amen.</a:t>
            </a:r>
            <a:r>
              <a:rPr lang="zh-TW" altLang="en-US" sz="1800" dirty="0" smtClean="0"/>
              <a:t>荣耀归于他在教会里在基督耶稣里，直到世世代代，永永远远。阿们。</a:t>
            </a:r>
            <a:endParaRPr lang="en-US" altLang="zh-TW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有时候，我们引用</a:t>
            </a:r>
            <a:r>
              <a:rPr lang="en-US" altLang="zh-CN" sz="1800" dirty="0" smtClean="0"/>
              <a:t>3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20</a:t>
            </a:r>
            <a:r>
              <a:rPr lang="zh-CN" altLang="en-US" sz="1800" dirty="0" smtClean="0"/>
              <a:t>来说明，本来我们祷告的是这个，结果神成就了那个，比我们祷告的结果更好或更多。如果只是这样的话，让这句话失去了它的崇高与荣耀。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TW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前</a:t>
            </a:r>
            <a:r>
              <a:rPr lang="en-US" altLang="zh-CN" sz="1800" dirty="0" smtClean="0"/>
              <a:t>3</a:t>
            </a:r>
            <a:r>
              <a:rPr lang="zh-CN" altLang="en-US" sz="1800" dirty="0" smtClean="0"/>
              <a:t>章保罗把我们带到了天上，让我们看见神永恒的旨意，万有要在基督里同归于一，为了成就这一旨意，神在基督里赐给我们天上各样属灵的福气，又将神的奥秘，从前没有人知道的基督的奥秘，就是通过基督外邦人要与以色列人一起成为神的后嗣，为此保罗两次为以弗所教会祷告，头一次，祷告让他们看见神的大能大力，第二次祷告让他们能够经历神的大能大力，因而能够越来越多越来越深地明白基督的爱，就让神一切所充满的，充满了他的教会。神有能力成就这一切，神也必定成就这一切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那么后三章保罗又让我们回到地上。后</a:t>
            </a:r>
            <a:r>
              <a:rPr lang="en-US" altLang="zh-CN" sz="1800" dirty="0" smtClean="0"/>
              <a:t>3</a:t>
            </a:r>
            <a:r>
              <a:rPr lang="zh-CN" altLang="en-US" sz="1800" dirty="0" smtClean="0"/>
              <a:t>章的转折就在这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章的的第一句。</a:t>
            </a:r>
            <a:r>
              <a:rPr lang="zh-CN" altLang="en-US" sz="1800" b="1" i="1" dirty="0" smtClean="0"/>
              <a:t>行事为人 </a:t>
            </a:r>
            <a:r>
              <a:rPr lang="en-US" altLang="zh-CN" sz="1800" b="1" i="1" smtClean="0"/>
              <a:t>Walk</a:t>
            </a:r>
            <a:endParaRPr lang="en-US" altLang="zh-CN" sz="1800" b="1" i="1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这一句实在是非常的丰富。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1.</a:t>
            </a:r>
            <a:r>
              <a:rPr lang="en-US" altLang="zh-CN" sz="1800" baseline="0" dirty="0" smtClean="0"/>
              <a:t> </a:t>
            </a:r>
            <a:r>
              <a:rPr lang="zh-CN" altLang="en-US" sz="1800" dirty="0" smtClean="0"/>
              <a:t>从“所以”看成圣的方法。神使人成圣的路是先让人看见神的工作，神的应许，然后通过他的仆人来劝人。我们要注意圣经中的“因此”和“所以”等词。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罗马书</a:t>
            </a:r>
            <a:r>
              <a:rPr lang="en-US" altLang="zh-CN" sz="1800" dirty="0" smtClean="0"/>
              <a:t>12</a:t>
            </a:r>
            <a:r>
              <a:rPr lang="zh-CN" altLang="en-US" sz="1800" dirty="0" smtClean="0"/>
              <a:t>章，是因为有了前面</a:t>
            </a:r>
            <a:r>
              <a:rPr lang="en-US" altLang="zh-CN" sz="1800" dirty="0" smtClean="0"/>
              <a:t>11</a:t>
            </a:r>
            <a:r>
              <a:rPr lang="zh-CN" altLang="en-US" sz="1800" dirty="0" smtClean="0"/>
              <a:t>章的铺垫。你不认真读前</a:t>
            </a:r>
            <a:r>
              <a:rPr lang="en-US" altLang="zh-CN" sz="1800" dirty="0" smtClean="0"/>
              <a:t>11</a:t>
            </a:r>
            <a:r>
              <a:rPr lang="zh-CN" altLang="en-US" sz="1800" dirty="0" smtClean="0"/>
              <a:t>章，也就无法读懂后面的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章。</a:t>
            </a:r>
            <a:r>
              <a:rPr lang="en-US" altLang="zh-CN" sz="1800" dirty="0" smtClean="0"/>
              <a:t>12:1 </a:t>
            </a:r>
            <a:r>
              <a:rPr lang="zh-CN" altLang="en-US" sz="1800" dirty="0" smtClean="0"/>
              <a:t>所以弟兄们，我以神的慈悲劝你们，将身体献上，当作活祭，是圣洁的，是　神所喜悦的。你们如此事奉，乃是理所当然的。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这里也是一样，其实这里省略的一个所以或者因此。原文和所有的英文版本都有这个转折词。往往在圣经中在一章的开始，当你发现这个词的时候，就知道下面要进入应用了。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我不知道你们有没有在查经时听过人这样说，我们花这么多时间讨论这些教义（</a:t>
            </a:r>
            <a:r>
              <a:rPr lang="en-US" altLang="zh-CN" sz="1800" dirty="0" smtClean="0"/>
              <a:t>doctrines</a:t>
            </a:r>
            <a:r>
              <a:rPr lang="zh-CN" altLang="en-US" sz="1800" dirty="0" smtClean="0"/>
              <a:t>）干什么，我只喜欢运用</a:t>
            </a:r>
            <a:r>
              <a:rPr lang="en-US" altLang="zh-CN" sz="1800" dirty="0" smtClean="0"/>
              <a:t>(applications)</a:t>
            </a:r>
            <a:r>
              <a:rPr lang="zh-CN" altLang="en-US" sz="1800" dirty="0" smtClean="0"/>
              <a:t>，告诉我在实际生活中该怎么做。但是圣经告诉我们的是，运用很重要，但是只能在明白神的道之后，你若是不知道为什么，你也不知道你应该做什么。行事为人这个词的本意就是行走，走路，没有神的光，你就没法走。</a:t>
            </a:r>
            <a:r>
              <a:rPr lang="en-US" altLang="zh-CN" sz="1800" dirty="0" err="1" smtClean="0"/>
              <a:t>Psm</a:t>
            </a:r>
            <a:r>
              <a:rPr lang="en-US" altLang="zh-CN" sz="1800" dirty="0" smtClean="0"/>
              <a:t> 119:105 </a:t>
            </a:r>
            <a:r>
              <a:rPr lang="zh-CN" altLang="en-US" sz="1800" dirty="0" smtClean="0"/>
              <a:t>你的话是我脚前的灯，是我路上的光。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2.</a:t>
            </a:r>
            <a:r>
              <a:rPr lang="zh-CN" altLang="en-US" sz="1800" dirty="0" smtClean="0"/>
              <a:t>从</a:t>
            </a:r>
            <a:r>
              <a:rPr lang="en-US" altLang="zh-CN" sz="1800" dirty="0" smtClean="0"/>
              <a:t>”</a:t>
            </a:r>
            <a:r>
              <a:rPr lang="zh-CN" altLang="en-US" sz="1800" dirty="0" smtClean="0"/>
              <a:t>相称</a:t>
            </a:r>
            <a:r>
              <a:rPr lang="en-US" altLang="zh-CN" sz="1800" dirty="0" smtClean="0"/>
              <a:t>”</a:t>
            </a:r>
            <a:r>
              <a:rPr lang="zh-CN" altLang="en-US" sz="1800" dirty="0" smtClean="0"/>
              <a:t>看成圣的动力。既然蒙召，行事为人就当与蒙召的恩相称。相称就是相匹配。就像有人讲的一个故事，有一个小偷，当他成为基督徒以后，再次去偷，偷到手以后，非常的痛苦。我所做的与我的身份不配呀。我是蒙召的，我知道（</a:t>
            </a:r>
            <a:r>
              <a:rPr lang="en-US" altLang="zh-CN" sz="1800" dirty="0" smtClean="0"/>
              <a:t>1:18 </a:t>
            </a:r>
            <a:r>
              <a:rPr lang="zh-CN" altLang="en-US" sz="1800" dirty="0" smtClean="0"/>
              <a:t>并且照明你们心中的眼楮，使你们知道）他的恩召有何等指望。我是是与圣徒同国，是神家里的人</a:t>
            </a:r>
            <a:r>
              <a:rPr lang="en-US" altLang="zh-CN" sz="1800" dirty="0" smtClean="0"/>
              <a:t>(2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19)</a:t>
            </a:r>
            <a:r>
              <a:rPr lang="zh-CN" altLang="en-US" sz="1800" dirty="0" smtClean="0"/>
              <a:t>。神是我的父亲，我是神的儿女，这是我的身份哪，我怎么能做这样的事呢？我这么能是这样的一个人呢？这是我们成圣的动力。这不是心理学，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Luk</a:t>
            </a:r>
            <a:r>
              <a:rPr lang="en-US" altLang="zh-CN" sz="1800" dirty="0" smtClean="0"/>
              <a:t> 15:17 </a:t>
            </a:r>
            <a:r>
              <a:rPr lang="zh-CN" altLang="en-US" sz="1800" dirty="0" smtClean="0"/>
              <a:t>他醒悟过来，就说，我父亲有多少的雇工，口粮有余，我倒在这里饿死吗？我是我父亲的的儿子啊，虽然我作了这些事情，已经不配称为他的儿子，但我是他儿子的身份却任然是一个事实。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但我要进一步指出的是这个相称的劝诫，不光包含成圣，更主要的是教会的建造。真正成圣的劝诫要等到这章的</a:t>
            </a:r>
            <a:r>
              <a:rPr lang="en-US" altLang="zh-CN" sz="1800" dirty="0" smtClean="0"/>
              <a:t>17</a:t>
            </a:r>
            <a:r>
              <a:rPr lang="zh-CN" altLang="en-US" sz="1800" dirty="0" smtClean="0"/>
              <a:t>节。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3.</a:t>
            </a:r>
            <a:r>
              <a:rPr lang="zh-CN" altLang="en-US" sz="1800" dirty="0" smtClean="0"/>
              <a:t>从“劝”这个字看牧养的模式。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主可以命令，保罗把自己放的地位是主的囚徒，因此他劝，或者说求你们，这是一个牧人教导人成圣的态度和模式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1Pe 5:1 </a:t>
            </a:r>
            <a:r>
              <a:rPr lang="zh-CN" altLang="en-US" sz="1800" dirty="0" smtClean="0"/>
              <a:t>我这作长老，作基督受苦的见证，同享后来所要显现之荣耀的，劝你们中间与我同作长老的人。 </a:t>
            </a:r>
            <a:r>
              <a:rPr lang="en-US" altLang="zh-CN" sz="1800" dirty="0" smtClean="0"/>
              <a:t>5:2 </a:t>
            </a:r>
            <a:r>
              <a:rPr lang="zh-CN" altLang="en-US" sz="1800" dirty="0" smtClean="0"/>
              <a:t>务要牧养在你们中间神的群羊，按着神旨意照管他们。不是出于勉强，乃是出于甘心。也不是因为贪财，乃是出于乐意。 </a:t>
            </a:r>
            <a:r>
              <a:rPr lang="en-US" altLang="zh-CN" sz="1800" dirty="0" smtClean="0"/>
              <a:t>5:3 </a:t>
            </a:r>
            <a:r>
              <a:rPr lang="zh-CN" altLang="en-US" sz="1800" dirty="0" smtClean="0"/>
              <a:t>也不是辖制所托付你们的，乃是作群羊的榜样。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如何分辨一个邪教，所有的邪教都有一个共同的特征就是辖制他的会众。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4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2-16</a:t>
            </a:r>
            <a:r>
              <a:rPr lang="zh-CN" altLang="en-US" sz="1800" dirty="0" smtClean="0"/>
              <a:t>节是讲教会的建造。是将前面的教义应用到教会的建造之中。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当保罗说与你们行事为人与蒙召的恩相称时，他可以从各方面来讲，但他一直记着他要讲的主题是什么，救恩的终极目的，天上地上的万有在基督里同归于一，就是通过教会来实现同归于一，那么教会的一个主要特征就是合一，就是和平，或者说和睦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如果你看现今的世界，和平和睦是不容易的，一个堕落的世界里，和平和睦是多么难以持守啊！你看任何的一个机构组织，你看你的公司，到处都是争竞和冲突。还有人与人之间的关系，甚至家庭内部的关系，也都是冲突。因为犯罪的人的一个主要特征就是，自高，就是自我中心，就是不择手段谋求自己的利益，必然的结果就是冲突。如果说能够有和平，如果说能够有合一，唯一有可能实现的地方就是在基督的教会里，就是在信耶稣基督的人中间，请注意我说的是最有可能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靠什么呢？凡事谦虚，温柔，忍耐，用爱心互相宽容，直译为，用所有的谦卑和温柔，用忍耐在爱里彼此包容；然后，用和平彼此联络，竭力保守圣灵所赐合而为一的心。蒙召的人一个典型的表现就是谦卑，温柔，和忍耐。蒙召的人彼此之间的关系就是用爱心互相宽容，用和平彼此联络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也许你要问，为什么我们现在在教会里常常看不到合一呢？为什么我们还会有这么多的宗派呢？合一有一个定义，是属圣灵的合一，和合本翻译的是圣灵所赐的合一，但我们看不到合一的时候，是一方在圣灵里，一方不再圣灵里；或者两方都不在圣灵里。当两方或多方都在圣灵里的时候，合一就能够实现了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保守合一需要竭力，但合一是产物，合一不是目的。有人太重视自己的东西，动不动就闹分裂；有人却很热衷于合一，对于他们合一是最高原则，别的都要为它让步，包括基本信仰。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下面使徒保罗要进一步解释，合一是什么样的合一，合一的基础是什么。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虽然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章以后，保罗要开始讲运用，但是对于使徒保罗来讲，即使是在讲运用之中，要不讲教义是不可能的，所以有人说不要讲道理，告诉我在生活中怎么做就行了，这种态度是与圣经的方法不相符的。圣经告诉人如何做的时候，要人先明白为什么要这样做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一个身体，教会；一个灵，圣灵；一主，主耶稣基督；一信，使人得救的信；一洗，奉三位一体神的名所受的洗；一神，那一位万有的源头。这一个指望指的是什么？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使徒行传</a:t>
            </a:r>
            <a:r>
              <a:rPr lang="en-US" altLang="zh-CN" sz="1800" dirty="0" smtClean="0"/>
              <a:t>26:6 </a:t>
            </a:r>
            <a:r>
              <a:rPr lang="zh-CN" altLang="en-US" sz="1800" dirty="0" smtClean="0"/>
              <a:t>现在我站在这里受审，是因为指望　神向我们祖宗所应许的。</a:t>
            </a:r>
            <a:r>
              <a:rPr lang="en-US" altLang="zh-CN" sz="1800" dirty="0" smtClean="0"/>
              <a:t>26:7 </a:t>
            </a:r>
            <a:r>
              <a:rPr lang="zh-CN" altLang="en-US" sz="1800" dirty="0" smtClean="0"/>
              <a:t>这应许，我们十二个支派昼夜切切的事奉　神，都指望得着。王阿，我被犹太人控告，就是因这指望。</a:t>
            </a:r>
            <a:r>
              <a:rPr lang="en-US" altLang="zh-CN" sz="1800" dirty="0" smtClean="0"/>
              <a:t>26:8 </a:t>
            </a:r>
            <a:r>
              <a:rPr lang="zh-CN" altLang="en-US" sz="1800" dirty="0" smtClean="0"/>
              <a:t>神叫死人复活，你们为什么看作不可信的呢？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竭力保守的合一是什么样的合一呢？同一个身体，同一位圣灵，同一个复活的指望，同一位主，同一个得救的信，同一个悔改赦罪的洗礼，同一位父，就是创造万有，统管万有的神。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我们不能笼统地说，我信有神，所以我们的信仰是一样的，所以我们可以合一。已经有人说穆斯林和我们所信的是同一位神，可兰经也提到耶稣，但是，你所相信的耶稣和我所信的是一样的吗？有同样的名字和名词，并不表明我们可以合一。众人都把神挂在嘴上，说我信神，但是只有耶稣基督所表明的神才是那一位神，就像耶稣所说的若不借着我。没有人能到父那里去（约翰福音</a:t>
            </a:r>
            <a:r>
              <a:rPr lang="en-US" altLang="zh-CN" sz="1800" dirty="0" smtClean="0"/>
              <a:t>14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3</a:t>
            </a:r>
            <a:r>
              <a:rPr lang="zh-CN" altLang="en-US" sz="1800" dirty="0" smtClean="0"/>
              <a:t>）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前面讲了教会合一的定义，或者说是教会合一的基础，这里就开始告诉我们神要实现这种合一的方法，一讲到方法途径，那就要回到主耶稣基督。这一段圣经告诉我们，在教会里达到合一的方法是基督赐给各人恩赐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这里其实有一个</a:t>
            </a:r>
            <a:r>
              <a:rPr lang="en-US" altLang="zh-CN" sz="1800" dirty="0" smtClean="0"/>
              <a:t>”</a:t>
            </a:r>
            <a:r>
              <a:rPr lang="zh-CN" altLang="en-US" sz="1800" dirty="0" smtClean="0"/>
              <a:t>但是</a:t>
            </a:r>
            <a:r>
              <a:rPr lang="en-US" altLang="zh-CN" sz="1800" dirty="0" smtClean="0"/>
              <a:t>”</a:t>
            </a:r>
            <a:r>
              <a:rPr lang="zh-CN" altLang="en-US" sz="1800" dirty="0" smtClean="0"/>
              <a:t>，和合本没有翻出来。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1.</a:t>
            </a:r>
            <a:r>
              <a:rPr lang="en-US" altLang="zh-CN" sz="1800" baseline="0" dirty="0" smtClean="0"/>
              <a:t> </a:t>
            </a:r>
            <a:r>
              <a:rPr lang="zh-CN" altLang="en-US" sz="1800" dirty="0" smtClean="0"/>
              <a:t>各人，每一个重生得救的人都有从基督来的恩赐。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2.</a:t>
            </a:r>
            <a:r>
              <a:rPr lang="en-US" altLang="zh-CN" sz="1800" baseline="0" dirty="0" smtClean="0"/>
              <a:t> </a:t>
            </a:r>
            <a:r>
              <a:rPr lang="zh-CN" altLang="en-US" sz="1800" dirty="0" smtClean="0"/>
              <a:t>所量给，恩赐有大有小，有多又少。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8-10</a:t>
            </a:r>
            <a:r>
              <a:rPr lang="zh-CN" altLang="en-US" sz="1800" dirty="0" smtClean="0"/>
              <a:t>节又回到教义，讲在耶稣升上高天的时候发生了什么？在他升天的时候，发生了两件事，一件是，他掳掠了仇敌，另一件是他将各样的恩赐赏给了人。不是说他将属于魔鬼和他的党羽的东西抢来变为恩赐赐给我们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远升诸天之上要充满万有的，可以翻译为，因着远升诸天之上因而他能够，因而他要充满万有的，是讲基督的超越。只有神能够充满万有。耶稣的降下和他的升高给了他无限量的能力和丰富，因而他可以给，因而他能够给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这两节圣经可以翻译为，他所赐的有使徒，有先知。有传福音的。有牧师和教师。为了成全圣徒，使他们进入服侍的工作，使他们进入基督身体的建造。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可以说这两节圣经总括了教会发展的蓝图。在教会呆久了，很多人对教会应该如何发展都会有一个自己的想法，就像我们每一个人对神是怎样的神有一个自己的想法，如果不是从圣经来的，从神启示的，往往都是错的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起初神赐恩赐给一些人，让他们成为使徒和先知。使徒和先知建立教会的根基，他们传福音，设立教会，建造教会，抵抗异端，同时在神灵的感动下，将耶稣基督和他在十字架上完成的工作，通过书信的方式表明出来，完成了新约正典。这就是教会的根基，根基一旦立好了，就不再需要了，使徒和先知的职分以后就没有了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以后，传道的工作就通过传福音的，通过牧师和教师来完成。传福音的所面对的对象是未信之人，而牧师和教师所面对的对象是已信的人。再说一下，这界限不是那么清楚的，有时候当但人信基督之后，传福音的可能一下就会变成牧师和教师，紧接着做教导的工作；而牧师和教师也要面对未信之人做传福音的工作。但是，这种分工是存在的，职分不一样，工作的重点就不一样。传福音的主要是传福音，牧师主要是引导和关怀，就像一个牧羊人对羊群所做的工作，而教师的主要职责是教导。不管是哪一个职分，都含有教导的职责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恩赐职分的运用，我们可以看使徒行传中的一个例子。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管理饭食重不重要，重要，但不是使徒的工作。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他们要“专心以祈祷传道为事”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有需要，神就有预备“七个有好名声，被圣灵充满，智慧充足的人”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</a:t>
            </a:r>
            <a:r>
              <a:rPr lang="zh-CN" altLang="en-US" sz="1800" dirty="0" smtClean="0"/>
              <a:t>哥林多前书</a:t>
            </a:r>
            <a:r>
              <a:rPr lang="en-US" altLang="zh-CN" sz="1800" dirty="0" smtClean="0"/>
              <a:t> 12:27</a:t>
            </a:r>
            <a:r>
              <a:rPr lang="zh-CN" altLang="en-US" sz="1800" dirty="0" smtClean="0"/>
              <a:t>说，</a:t>
            </a:r>
            <a:r>
              <a:rPr lang="en-US" altLang="zh-CN" sz="1800" dirty="0" smtClean="0"/>
              <a:t> </a:t>
            </a:r>
            <a:r>
              <a:rPr lang="zh-TW" altLang="en-US" sz="1800" dirty="0" smtClean="0"/>
              <a:t>你们就是基督的身子，</a:t>
            </a:r>
            <a:r>
              <a:rPr lang="zh-TW" altLang="en-US" sz="1800" b="1" i="1" dirty="0" smtClean="0"/>
              <a:t>并且各自作肢体</a:t>
            </a:r>
            <a:r>
              <a:rPr lang="zh-TW" altLang="en-US" sz="1800" dirty="0" smtClean="0"/>
              <a:t>。</a:t>
            </a:r>
            <a:r>
              <a:rPr lang="zh-CN" altLang="en-US" sz="1800" dirty="0" smtClean="0"/>
              <a:t>在教会里，每一个重生得救的人都有恩赐，也许多少不一样，但每个人都有满满的一桶水。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是神为教会发展所画的蓝图，为要达到在基督同归与一的目的，神的方法就是赐恩赐给每一个人，让人运用恩赐，各自作肢体。如果教会发展按照这个蓝图，就会一直在真道之中，就会一直在耶稣基督里，就会有成长。成长不一定意味着人数的增加。几点运用：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1.</a:t>
            </a:r>
            <a:r>
              <a:rPr lang="en-US" altLang="zh-CN" sz="1800" baseline="0" dirty="0" smtClean="0"/>
              <a:t> </a:t>
            </a:r>
            <a:r>
              <a:rPr lang="zh-CN" altLang="en-US" sz="1800" dirty="0" smtClean="0"/>
              <a:t>要看到教会的分工。但你在某一方面神给你恩赐，你就按你的恩赐去服侍。有时候我们的一个倾向是，当我们做某一个服侍，我们就认为这一个工作最重要，恨不得要所有的人都来加入这一个侍奉，别人不来，我们就觉得灰心。即使是只有你一个人有这样的感动，你不要灰心，应该感谢神给你这样的看见和感动，因而你能在这一个方面补足教会的缺陷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2.</a:t>
            </a:r>
            <a:r>
              <a:rPr lang="en-US" altLang="zh-CN" sz="1800" baseline="0" dirty="0" smtClean="0"/>
              <a:t> </a:t>
            </a:r>
            <a:r>
              <a:rPr lang="zh-CN" altLang="en-US" sz="1800" dirty="0" smtClean="0"/>
              <a:t>作为会众，要让教会的领袖有更多的时间和精力去做他的恩赐范围内的事情。如果一个教会的传道人或牧师，他的恩赐是教导，就应该给他更多的时间去准备讲章。英国牧师钟马田曾经在</a:t>
            </a:r>
            <a:r>
              <a:rPr lang="en-US" altLang="zh-CN" sz="1800" dirty="0" smtClean="0"/>
              <a:t>Westminster</a:t>
            </a:r>
            <a:r>
              <a:rPr lang="zh-CN" altLang="en-US" sz="1800" dirty="0" smtClean="0"/>
              <a:t>教会侍奉</a:t>
            </a:r>
            <a:r>
              <a:rPr lang="en-US" altLang="zh-CN" sz="1800" dirty="0" smtClean="0"/>
              <a:t>30</a:t>
            </a:r>
            <a:r>
              <a:rPr lang="zh-CN" altLang="en-US" sz="1800" dirty="0" smtClean="0"/>
              <a:t>年，他的恩赐是教导，所以他的教会就大力支持他教导，比如他在关怀方面的侍奉的果效也是通过他的讲道。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3.</a:t>
            </a:r>
            <a:r>
              <a:rPr lang="en-US" altLang="zh-CN" sz="1800" baseline="0" dirty="0" smtClean="0"/>
              <a:t> </a:t>
            </a:r>
            <a:r>
              <a:rPr lang="zh-CN" altLang="en-US" sz="1800" dirty="0" smtClean="0"/>
              <a:t>不要把一个未信之人的决志看作是你福音工作的终点。我们福音派教会很重视传福音，久而久之，我们误以为教会工作的全部就是引人信主。若是这样的话，新约应该这样写，什么是福音，如何传福音，如何带领人信主，传福音培训手册。耶稣基督的大使命，</a:t>
            </a:r>
            <a:r>
              <a:rPr lang="en-US" altLang="zh-CN" sz="1800" dirty="0" smtClean="0"/>
              <a:t>Mat 28:19 </a:t>
            </a:r>
            <a:r>
              <a:rPr lang="zh-CN" altLang="en-US" sz="1800" dirty="0" smtClean="0"/>
              <a:t>所以你们要去，使万民作我的门徒，耶稣要的门徒，不是信徒。为要成全圣徒，各尽其职，建立基督的身体。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4.</a:t>
            </a:r>
            <a:r>
              <a:rPr lang="en-US" altLang="zh-CN" sz="1800" baseline="0" dirty="0" smtClean="0"/>
              <a:t> </a:t>
            </a:r>
            <a:r>
              <a:rPr lang="zh-CN" altLang="en-US" sz="1800" dirty="0" smtClean="0"/>
              <a:t>一个成全的圣徒是服侍的人，我们被召是要我们成为圣洁，所以有人就变成修道士，过一个远离世界，远离人群的隐居生活，追求自己的圣洁。这也不是圣经的教导，成全的圣徒是服侍的圣徒，就像使徒，先知，传福音的，牧师和教师都是服侍的人。神不但给每一个圣徒恩赐，也给每一个圣徒预备所要做的事情，就是 </a:t>
            </a:r>
            <a:r>
              <a:rPr lang="en-US" altLang="zh-CN" sz="1800" dirty="0" smtClean="0"/>
              <a:t>2:10</a:t>
            </a:r>
            <a:r>
              <a:rPr lang="zh-CN" altLang="en-US" sz="1800" dirty="0" smtClean="0"/>
              <a:t>就是神所预备叫我们行的善，就是保罗所说的那当跑的路，那美好的仗，神给我们每一个人那所行的善，那当跑的路，那美好的仗，当我们离世，我们是不是也能和使徒保罗一样说，那美好的仗我已经打过了，当跑的路我已经跑尽了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5.</a:t>
            </a:r>
            <a:r>
              <a:rPr lang="en-US" altLang="zh-CN" sz="1800" baseline="0" dirty="0" smtClean="0"/>
              <a:t> </a:t>
            </a:r>
            <a:r>
              <a:rPr lang="zh-CN" altLang="en-US" sz="1800" dirty="0" smtClean="0"/>
              <a:t>其实这一切的工作，概括起来就是建造基督的身体。神的儿子降世为人是为了他的教会，耶稣复活升天之后，神的心意的焦点就是基督的教会，耶稣基督的身体。从历史的角度看，人类的历史其实是教会的历史，当教会完满了，完全了，人数添满的时候，时候满足的时候，就是主再来的时候，世界就结束了，就是世界的末了，人类历史就结束了。如果你要探究人存在的价值，真正的价值不在于你为这世界做了什么，因为世界将要完全的消失，而教会是永存的。所以人存在的真正价值是在于，在你的一生里，你可否为基督身体的建造留下痕迹，不管这痕迹是多么不起眼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12</a:t>
            </a:r>
            <a:r>
              <a:rPr lang="zh-CN" altLang="en-US" sz="1800" dirty="0" smtClean="0"/>
              <a:t>节是说建立基督的身体，下面</a:t>
            </a:r>
            <a:r>
              <a:rPr lang="en-US" altLang="zh-CN" sz="1800" dirty="0" smtClean="0"/>
              <a:t>2</a:t>
            </a:r>
            <a:r>
              <a:rPr lang="zh-CN" altLang="en-US" sz="1800" dirty="0" smtClean="0"/>
              <a:t>节就讲建立的目标就是要成长，要成熟。</a:t>
            </a:r>
            <a:r>
              <a:rPr lang="en-US" altLang="zh-CN" sz="1800" dirty="0" smtClean="0"/>
              <a:t>13</a:t>
            </a:r>
            <a:r>
              <a:rPr lang="zh-CN" altLang="en-US" sz="1800" dirty="0" smtClean="0"/>
              <a:t>节可以翻译为，直等到我们全部的人进入真道上的合一，和认识神儿子的合一，变成了一个成熟的人，就是该有的一个基督充满的身量。也就是说唯有在真道上合一的教会，在认识神儿子的事上合一的教会，才是一个成熟的教会，有一个基督充满的身量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他的反面就是不成熟，就像小孩子一样，容易被欺骗，被一切异教之风摇动，飘来飘去，就随从各样的异端。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14</a:t>
            </a:r>
            <a:r>
              <a:rPr lang="zh-CN" altLang="en-US" sz="1800" dirty="0" smtClean="0"/>
              <a:t>节讲了像小孩子那样不成熟的教会，</a:t>
            </a:r>
            <a:r>
              <a:rPr lang="en-US" altLang="zh-CN" sz="1800" dirty="0" smtClean="0"/>
              <a:t>15-16</a:t>
            </a:r>
            <a:r>
              <a:rPr lang="zh-CN" altLang="en-US" sz="1800" dirty="0" smtClean="0"/>
              <a:t>节又回</a:t>
            </a:r>
            <a:r>
              <a:rPr lang="zh-CN" altLang="en-US" sz="1800" dirty="0" smtClean="0"/>
              <a:t>过头描述一个成熟的教</a:t>
            </a:r>
            <a:r>
              <a:rPr lang="zh-CN" altLang="en-US" sz="1800" dirty="0" smtClean="0"/>
              <a:t>会是怎</a:t>
            </a:r>
            <a:r>
              <a:rPr lang="zh-CN" altLang="en-US" sz="1800" dirty="0" smtClean="0"/>
              <a:t>样成长的。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15</a:t>
            </a:r>
            <a:r>
              <a:rPr lang="zh-CN" altLang="en-US" sz="1800" dirty="0" smtClean="0"/>
              <a:t>节经常被误用，用爱心说诚实话，其实它的原义是在爱里说真理。我要在爱里说真理，在所有的事情上成长进入头，就是基督。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全身都靠他联络得合式，百节各按各职，照著各体的功用，彼此相助，便叫身体渐渐增长，在爱中建立自己。教会的成长，要靠基督的联络，需要百节各按各职，照著各体的功用，彼此相助，就像我们人的身体成长一样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Rom 12:4-8 </a:t>
            </a:r>
            <a:r>
              <a:rPr lang="zh-CN" altLang="en-US" sz="1800" dirty="0" smtClean="0"/>
              <a:t>正如我们一个身子上有好些肢体，肢体也不都是一样的用处。我们这许多人，在基督里成为一身，互相联络作肢体，也是如此。按我们所得的恩赐，各有不同。或说预言，就当照着信心的程度说预言。或作执事，就当专一执事。或作教导的，就当专一教导。或作劝化的，就当专一劝化。施舍的就当诚实。治理的，就当殷勤。怜悯人的，就当甘心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是神为教会发展所画的蓝图，为要达到在基督同归与一的目的，神的方法就是赐恩赐给每一个人，让人运用恩赐，各自作肢体。如果教会发展按照这个蓝图，就会一直在真道之中，就会一直在耶稣基督里，就会有成长。成长不一定意味着人数的增加。总结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2-16</a:t>
            </a:r>
            <a:r>
              <a:rPr lang="zh-CN" altLang="en-US" sz="1800" smtClean="0"/>
              <a:t>节，几</a:t>
            </a:r>
            <a:r>
              <a:rPr lang="zh-CN" altLang="en-US" sz="1800" dirty="0" smtClean="0"/>
              <a:t>点运用：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1. </a:t>
            </a:r>
            <a:r>
              <a:rPr lang="zh-CN" altLang="en-US" sz="1800" dirty="0" smtClean="0"/>
              <a:t>要看到教会的分工。但你在某一方面神给你恩赐，你就按你的恩赐去服侍。有时候我们的一个倾向是，当我们做某一个服侍，我们就认为这一个工作最重要，恨不得要所有的人都来加入这一个侍奉，别人不来，我们就觉得灰心。即使是只有你一个人有这样的感动，你不要灰心，应该感谢神给你这样的看见和感动，因而你能在这一个方面补足教会的缺陷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2. </a:t>
            </a:r>
            <a:r>
              <a:rPr lang="zh-CN" altLang="en-US" sz="1800" dirty="0" smtClean="0"/>
              <a:t>作为会众，要让教会的领袖有更多的时间和精力去做他的恩赐范围内的事情。如果一个教会的传道人或牧师，他的恩赐是教导，就应该给他更多的时间去准备讲章。英国牧师钟马田曾经在</a:t>
            </a:r>
            <a:r>
              <a:rPr lang="en-US" altLang="zh-CN" sz="1800" dirty="0" smtClean="0"/>
              <a:t>Westminster</a:t>
            </a:r>
            <a:r>
              <a:rPr lang="zh-CN" altLang="en-US" sz="1800" dirty="0" smtClean="0"/>
              <a:t>教会侍奉</a:t>
            </a:r>
            <a:r>
              <a:rPr lang="en-US" altLang="zh-CN" sz="1800" dirty="0" smtClean="0"/>
              <a:t>30</a:t>
            </a:r>
            <a:r>
              <a:rPr lang="zh-CN" altLang="en-US" sz="1800" dirty="0" smtClean="0"/>
              <a:t>年，他的恩赐是教导，所以他的教会就大力支持他教导，比如他在关怀方面的侍奉的果效也是通过他的讲道。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3. </a:t>
            </a:r>
            <a:r>
              <a:rPr lang="zh-CN" altLang="en-US" sz="1800" dirty="0" smtClean="0"/>
              <a:t>不要把一个未信之人的决志看作是你福音工作的终点。我们福音派教会很重视传福音，久而久之，我们误以为教会工作的全部就是引人信主。若是这样的话，新约应该这样写，什么是福音，如何传福音，如何带领人信主，传福音培训手册。耶稣基督的大使命，</a:t>
            </a:r>
            <a:r>
              <a:rPr lang="en-US" altLang="zh-CN" sz="1800" dirty="0" smtClean="0"/>
              <a:t>Mat 28:19 </a:t>
            </a:r>
            <a:r>
              <a:rPr lang="zh-CN" altLang="en-US" sz="1800" dirty="0" smtClean="0"/>
              <a:t>所以你们要去，使万民作我的门徒，耶稣要的门徒，不是信徒。为要成全圣徒，各尽其职，建立基督的身体。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4. </a:t>
            </a:r>
            <a:r>
              <a:rPr lang="zh-CN" altLang="en-US" sz="1800" dirty="0" smtClean="0"/>
              <a:t>一个成全的圣徒是服侍的人，我们被召是要我们成为圣洁，所以有人就变成修道士，过一个远离世界，远离人群的隐居生活，追求自己的圣洁。这也不是圣经的教导，成全的圣徒是服侍的圣徒，就像使徒，先知，传福音的，牧师和教师都是服侍的人。神不但给每一个圣徒恩赐，也给每一个圣徒预备所要做的事情，就是 </a:t>
            </a:r>
            <a:r>
              <a:rPr lang="en-US" altLang="zh-CN" sz="1800" dirty="0" smtClean="0"/>
              <a:t>2:10</a:t>
            </a:r>
            <a:r>
              <a:rPr lang="zh-CN" altLang="en-US" sz="1800" dirty="0" smtClean="0"/>
              <a:t>就是神所预备叫我们行的善，就是保罗所说的那当跑的路，那美好的仗，神给我们每一个人那所行的善，那当跑的路，那美好的仗，当我们离世，我们是不是也能和使徒保罗一样说，那美好的仗我已经打过了，当跑的路我已经跑尽了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5. </a:t>
            </a:r>
            <a:r>
              <a:rPr lang="zh-CN" altLang="en-US" sz="1800" dirty="0" smtClean="0"/>
              <a:t>其实这一切的工作，概括起来就是建造基督的身体。神的儿子降世为人是为了他的教会，耶稣复活升天之后，神的心意的焦点就是基督的教会，耶稣基督的身体。从历史的角度看，人类的历史其实是教会的历史，当教会完满了，完全了，人数添满的时候，时候满足的时候，就是主再来的时候，世界就结束了，就是世界的末了，人类历史就结束了。如果你要探究人存在的价值，真正的价值不在于你为这世界做了什么，因为世界将要完全的消失，而教会是永存的。所以人存在的真正价值是在于，在你的一生里，你可否为基督身体的建造留下痕迹，不管这痕迹是多么不起眼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所以是一个转折。</a:t>
            </a:r>
            <a:r>
              <a:rPr lang="en-US" altLang="zh-CN" sz="1800" dirty="0" smtClean="0"/>
              <a:t>4:1</a:t>
            </a:r>
            <a:r>
              <a:rPr lang="zh-CN" altLang="en-US" sz="1800" dirty="0" smtClean="0"/>
              <a:t>中的所以没有翻出来很可惜。一方面表明使徒保罗要我们明白，因着前面所讲的，下面要有运用了。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4:1 </a:t>
            </a:r>
            <a:r>
              <a:rPr lang="zh-CN" altLang="en-US" sz="1800" dirty="0" smtClean="0"/>
              <a:t>是总括，我为主被囚的劝你们，既然蒙召，行事为人就当</a:t>
            </a:r>
            <a:r>
              <a:rPr lang="zh-CN" altLang="en-US" sz="1800" b="1" i="1" u="sng" dirty="0" smtClean="0"/>
              <a:t>与蒙召的恩相称</a:t>
            </a:r>
            <a:r>
              <a:rPr lang="zh-CN" altLang="en-US" sz="1800" dirty="0" smtClean="0"/>
              <a:t>。</a:t>
            </a:r>
            <a:r>
              <a:rPr lang="en-US" altLang="zh-CN" sz="1800" dirty="0" smtClean="0"/>
              <a:t>2-16</a:t>
            </a:r>
            <a:r>
              <a:rPr lang="zh-CN" altLang="en-US" sz="1800" dirty="0" smtClean="0"/>
              <a:t>节是重教会的角度。从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17</a:t>
            </a:r>
            <a:r>
              <a:rPr lang="zh-CN" altLang="en-US" sz="1800" dirty="0" smtClean="0"/>
              <a:t>节开始一直到</a:t>
            </a:r>
            <a:r>
              <a:rPr lang="en-US" altLang="zh-CN" sz="1800" dirty="0" smtClean="0"/>
              <a:t>6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9</a:t>
            </a:r>
            <a:r>
              <a:rPr lang="zh-CN" altLang="en-US" sz="1800" dirty="0" smtClean="0"/>
              <a:t>节从个人的角度，更侧重于人与人之间的关系。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比如</a:t>
            </a:r>
            <a:r>
              <a:rPr lang="en-US" altLang="zh-CN" sz="1800" dirty="0" smtClean="0"/>
              <a:t>4:25 </a:t>
            </a:r>
            <a:r>
              <a:rPr lang="zh-CN" altLang="en-US" sz="1800" dirty="0" smtClean="0"/>
              <a:t>所以你们要弃绝谎言，各人与邻舍说实话。</a:t>
            </a:r>
            <a:r>
              <a:rPr lang="zh-CN" altLang="en-US" sz="1800" b="1" i="1" dirty="0" smtClean="0"/>
              <a:t>因为我们是互相为肢体。</a:t>
            </a:r>
            <a:r>
              <a:rPr lang="zh-CN" altLang="en-US" sz="1800" dirty="0" smtClean="0"/>
              <a:t> 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比如</a:t>
            </a:r>
            <a:r>
              <a:rPr lang="en-US" altLang="zh-CN" sz="1800" dirty="0" smtClean="0"/>
              <a:t>4:28 </a:t>
            </a:r>
            <a:r>
              <a:rPr lang="zh-CN" altLang="en-US" sz="1800" dirty="0" smtClean="0"/>
              <a:t>从前偷窃的，不要再偷。总要劳力，亲手作正经事，</a:t>
            </a:r>
            <a:r>
              <a:rPr lang="zh-CN" altLang="en-US" sz="1800" b="1" i="1" dirty="0" smtClean="0"/>
              <a:t>就可有余分给那缺少的人</a:t>
            </a:r>
            <a:r>
              <a:rPr lang="zh-CN" altLang="en-US" sz="1800" dirty="0" smtClean="0"/>
              <a:t>。 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比如</a:t>
            </a:r>
            <a:r>
              <a:rPr lang="en-US" altLang="zh-CN" sz="1800" dirty="0" smtClean="0"/>
              <a:t>4:29 </a:t>
            </a:r>
            <a:r>
              <a:rPr lang="zh-CN" altLang="en-US" sz="1800" dirty="0" smtClean="0"/>
              <a:t>污秽的言语，一句不可出口，只要随事</a:t>
            </a:r>
            <a:r>
              <a:rPr lang="zh-CN" altLang="en-US" sz="1800" b="1" i="1" dirty="0" smtClean="0"/>
              <a:t>说造就人的好话</a:t>
            </a:r>
            <a:r>
              <a:rPr lang="zh-CN" altLang="en-US" sz="1800" dirty="0" smtClean="0"/>
              <a:t>，</a:t>
            </a:r>
            <a:r>
              <a:rPr lang="zh-CN" altLang="en-US" sz="1800" b="1" i="1" dirty="0" smtClean="0"/>
              <a:t>叫听见的人得益处</a:t>
            </a:r>
            <a:r>
              <a:rPr lang="zh-CN" altLang="en-US" sz="1800" dirty="0" smtClean="0"/>
              <a:t>。 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然后</a:t>
            </a:r>
            <a:r>
              <a:rPr lang="en-US" altLang="zh-CN" sz="1800" dirty="0" smtClean="0"/>
              <a:t>5</a:t>
            </a:r>
            <a:r>
              <a:rPr lang="zh-CN" altLang="en-US" sz="1800" dirty="0" smtClean="0"/>
              <a:t>章到</a:t>
            </a:r>
            <a:r>
              <a:rPr lang="en-US" altLang="zh-CN" sz="1800" dirty="0" smtClean="0"/>
              <a:t>6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9</a:t>
            </a:r>
            <a:r>
              <a:rPr lang="zh-CN" altLang="en-US" sz="1800" dirty="0" smtClean="0"/>
              <a:t>就开始讲夫妻的关系，儿女与父母的关系，奴隶与主人的关系。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基督徒的成长不是靠修炼得来的，是在肢体之间相互的关系中实现的。我们说，基督徒是一个新造的人，有新的生命，这新生命归根结底是新的原则被注入了我们里面。但是旧的生命仍然在，所以新生命的一个成长往往都是从负面开始，从“不要”开始。有时候我们真希望的重生就像计算机磁盘被格式化一样，所有旧的数据都被清零了。但这不是神的方法。神要我们从我们原来堕落的地方往上走，那是我们的起点。有人说，我还不愿受洗成为基督徒，我还想过一个不受限制的生活，其实就是我还想多犯罪，岂不知真正基督徒的生活是一个自由的生活，而你若在这败坏的世界流连的越久，你的起点就越低，你的以后的成圣就越艰难，因为那些旧的东西都还在，他们会时不时的出来影响你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但不管我们的起点如何，使徒保罗告诉我们，我们都要从“不要”开始，这是在明白神的心意之后，意志的运用。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我们看虚妄的心，虚妄的意思是空虚，或者说是虚灵的。一切不从真理而出的都是虚空的，这就是旧约传道书的主题。这一节里的心是指理智，外邦人就是不认识神的人，他们的理智，他们的推理是虚妄的，是空虚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虚妄的心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心地昏昧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与神的生命隔绝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因着自己无知，因着自己心里刚硬，就像撒种的比喻中洒在路旁的种子。</a:t>
            </a:r>
            <a:endParaRPr lang="en-US" altLang="zh-CN" sz="1800" dirty="0" smtClean="0"/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一生的果效都是由心发出。</a:t>
            </a:r>
            <a:r>
              <a:rPr lang="en-US" altLang="zh-CN" sz="1800" dirty="0" smtClean="0"/>
              <a:t>18</a:t>
            </a:r>
            <a:r>
              <a:rPr lang="zh-CN" altLang="en-US" sz="1800" dirty="0" smtClean="0"/>
              <a:t>节是心，</a:t>
            </a:r>
            <a:r>
              <a:rPr lang="en-US" altLang="zh-CN" sz="1800" dirty="0" smtClean="0"/>
              <a:t>19</a:t>
            </a:r>
            <a:r>
              <a:rPr lang="zh-CN" altLang="en-US" sz="1800" dirty="0" smtClean="0"/>
              <a:t>节是行为。良心既然丧尽，原义是失去了所有的感觉，犯罪就会觉得愧疚的感觉。</a:t>
            </a: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17</a:t>
            </a:r>
            <a:r>
              <a:rPr lang="zh-CN" altLang="en-US" sz="1800" dirty="0" smtClean="0"/>
              <a:t>节是对外邦人的总的描写，存虚妄的心</a:t>
            </a:r>
            <a:r>
              <a:rPr lang="zh-CN" altLang="en-US" sz="1800" b="1" i="1" dirty="0" smtClean="0"/>
              <a:t>行事</a:t>
            </a:r>
            <a:r>
              <a:rPr lang="zh-CN" altLang="en-US" sz="1800" dirty="0" smtClean="0"/>
              <a:t>。对比第</a:t>
            </a:r>
            <a:r>
              <a:rPr lang="en-US" altLang="zh-CN" sz="1800" dirty="0" smtClean="0"/>
              <a:t>1</a:t>
            </a:r>
            <a:r>
              <a:rPr lang="zh-CN" altLang="en-US" sz="1800" dirty="0" smtClean="0"/>
              <a:t>节，</a:t>
            </a:r>
            <a:r>
              <a:rPr lang="zh-CN" altLang="en-US" sz="1800" b="1" i="1" dirty="0" smtClean="0"/>
              <a:t>行事</a:t>
            </a:r>
            <a:r>
              <a:rPr lang="zh-CN" altLang="en-US" sz="1800" dirty="0" smtClean="0"/>
              <a:t>为人与所蒙德恩相称。</a:t>
            </a:r>
            <a:r>
              <a:rPr lang="en-US" altLang="zh-CN" sz="1800" dirty="0" smtClean="0"/>
              <a:t>18-19</a:t>
            </a:r>
            <a:r>
              <a:rPr lang="zh-CN" altLang="en-US" sz="1800" dirty="0" smtClean="0"/>
              <a:t>是对外邦人的具体描述，心地昏昧，无知，心里刚硬，受私欲迷惑。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20</a:t>
            </a:r>
            <a:r>
              <a:rPr lang="zh-CN" altLang="en-US" sz="1800" dirty="0" smtClean="0"/>
              <a:t>节但你们学了基督就不是这样了，学这个词是门徒的动词，门徒的意思是</a:t>
            </a:r>
            <a:r>
              <a:rPr lang="en-US" altLang="zh-CN" sz="1800" dirty="0" smtClean="0"/>
              <a:t>Learner</a:t>
            </a:r>
            <a:r>
              <a:rPr lang="zh-CN" altLang="en-US" sz="1800" dirty="0" smtClean="0"/>
              <a:t>，这里就是</a:t>
            </a:r>
            <a:r>
              <a:rPr lang="en-US" altLang="zh-CN" sz="1800" dirty="0" smtClean="0"/>
              <a:t>Learn</a:t>
            </a:r>
            <a:r>
              <a:rPr lang="zh-CN" altLang="en-US" sz="1800" dirty="0" smtClean="0"/>
              <a:t>。耶稣说你们要负我的轭，学我的样式，与这个学是同一个词。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21</a:t>
            </a:r>
            <a:r>
              <a:rPr lang="zh-CN" altLang="en-US" sz="1800" dirty="0" smtClean="0"/>
              <a:t>节另译，如果你们听过他，在他里面受过教训，按照在耶稣里的真理。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22</a:t>
            </a:r>
            <a:r>
              <a:rPr lang="zh-CN" altLang="en-US" sz="1800" dirty="0" smtClean="0"/>
              <a:t>节告诉我们要脱去旧人，</a:t>
            </a:r>
            <a:r>
              <a:rPr lang="en-US" altLang="zh-CN" sz="1800" dirty="0" smtClean="0"/>
              <a:t>24</a:t>
            </a:r>
            <a:r>
              <a:rPr lang="zh-CN" altLang="en-US" sz="1800" dirty="0" smtClean="0"/>
              <a:t>节告诉我们要穿上新人。这就是成圣的过程。是要有行为的。穿上新人的行为是来至于心志的更新，這里的心志是</a:t>
            </a:r>
            <a:r>
              <a:rPr lang="en-US" altLang="zh-CN" sz="1800" dirty="0" smtClean="0"/>
              <a:t>the spirit</a:t>
            </a:r>
            <a:r>
              <a:rPr lang="en-US" altLang="zh-CN" sz="1800" baseline="0" dirty="0" smtClean="0"/>
              <a:t> of you mind</a:t>
            </a:r>
            <a:r>
              <a:rPr lang="zh-CN" altLang="en-US" sz="1800" baseline="0" dirty="0" smtClean="0"/>
              <a:t>，更新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旧人因私欲的迷惑已经败坏了，新人是在真理的公义和圣洁中按照神的形象造的</a:t>
            </a: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这一章有三个所以，</a:t>
            </a:r>
            <a:r>
              <a:rPr lang="en-US" altLang="zh-CN" sz="1800" dirty="0" smtClean="0"/>
              <a:t>1</a:t>
            </a:r>
            <a:r>
              <a:rPr lang="zh-CN" altLang="en-US" sz="1800" dirty="0" smtClean="0"/>
              <a:t>节未翻译，</a:t>
            </a:r>
            <a:r>
              <a:rPr lang="en-US" altLang="zh-CN" sz="1800" dirty="0" smtClean="0"/>
              <a:t>17</a:t>
            </a:r>
            <a:r>
              <a:rPr lang="zh-CN" altLang="en-US" sz="1800" dirty="0" smtClean="0"/>
              <a:t>节，这里的</a:t>
            </a:r>
            <a:r>
              <a:rPr lang="en-US" altLang="zh-CN" sz="1800" dirty="0" smtClean="0"/>
              <a:t>25</a:t>
            </a:r>
            <a:r>
              <a:rPr lang="zh-CN" altLang="en-US" sz="1800" dirty="0" smtClean="0"/>
              <a:t>节，所以之后都是行动。所以，行事为人就当与蒙召的恩相称。所以，不要再像外邦人存虚妄的心行事。所以你们要弃绝谎言。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就像前面提到的，这里的行为都与人与人之间的关系有关，尤其是在教会之内的。邻舍的原义是你旁边的人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TW" altLang="en-US" sz="1800" dirty="0" smtClean="0"/>
              <a:t>污秽的言语</a:t>
            </a:r>
            <a:r>
              <a:rPr lang="zh-CN" altLang="en-US" sz="1800" dirty="0" smtClean="0"/>
              <a:t>，使人变坏的言语；造就人的好话，不一定是好听的话，而是使人得建造的话；叫听见的人得益处，是叫听见的人得恩典。</a:t>
            </a: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不要叫神的圣灵担忧，其实是不要叫神的圣灵忧伤。圣灵像鸽子，非常的温柔，也非常的敏感，当你的所做所为常常与圣灵的引导相左的时候，圣灵会停止他的工作，会隐藏起来。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Psm</a:t>
            </a:r>
            <a:r>
              <a:rPr lang="en-US" altLang="zh-CN" sz="1800" dirty="0" smtClean="0"/>
              <a:t> 51:10 -12</a:t>
            </a:r>
            <a:r>
              <a:rPr lang="zh-CN" altLang="en-US" sz="1800" dirty="0" smtClean="0"/>
              <a:t>神阿，求你为我造清洁的心，使我里面重新有正直的灵。（正直或作坚定）。</a:t>
            </a:r>
            <a:r>
              <a:rPr lang="en-US" altLang="zh-CN" sz="1800" dirty="0" smtClean="0"/>
              <a:t>51:11 </a:t>
            </a:r>
            <a:r>
              <a:rPr lang="zh-CN" altLang="en-US" sz="1800" b="1" i="1" dirty="0" smtClean="0"/>
              <a:t>不要丢弃我</a:t>
            </a:r>
            <a:r>
              <a:rPr lang="zh-CN" altLang="en-US" sz="1800" dirty="0" smtClean="0"/>
              <a:t>，使我离开你的面。</a:t>
            </a:r>
            <a:r>
              <a:rPr lang="zh-CN" altLang="en-US" sz="1800" b="1" i="1" dirty="0" smtClean="0"/>
              <a:t>不要从我收回你的圣灵</a:t>
            </a:r>
            <a:r>
              <a:rPr lang="zh-CN" altLang="en-US" sz="1800" dirty="0" smtClean="0"/>
              <a:t>。</a:t>
            </a:r>
            <a:r>
              <a:rPr lang="en-US" altLang="zh-CN" sz="1800" dirty="0" smtClean="0"/>
              <a:t> 51:12 </a:t>
            </a:r>
            <a:r>
              <a:rPr lang="zh-CN" altLang="en-US" sz="1800" dirty="0" smtClean="0"/>
              <a:t>求你使我仍得</a:t>
            </a:r>
            <a:r>
              <a:rPr lang="zh-CN" altLang="en-US" sz="1800" b="1" i="1" dirty="0" smtClean="0"/>
              <a:t>救恩之乐</a:t>
            </a:r>
            <a:r>
              <a:rPr lang="zh-CN" altLang="en-US" sz="1800" dirty="0" smtClean="0"/>
              <a:t>，赐我乐意的灵扶持我。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这里有题到圣灵的印记，圣灵的印记一个很重要的表现就是给你救恩的确据，让你有盼望，等候得赎的日子来到。</a:t>
            </a:r>
            <a:r>
              <a:rPr lang="en-US" altLang="zh-CN" sz="1800" dirty="0" smtClean="0"/>
              <a:t>Rom 8:16 </a:t>
            </a:r>
            <a:r>
              <a:rPr lang="zh-CN" altLang="en-US" sz="1800" dirty="0" smtClean="0"/>
              <a:t>圣灵与我们的心同证我们是神的儿女。不是说你失去救恩，但因为圣灵的隐藏，你就失去了确据。比如说读经，如果没有圣灵的光照，读经就没有任何乐趣了。</a:t>
            </a:r>
            <a:r>
              <a:rPr lang="en-US" altLang="zh-CN" sz="1800" dirty="0" err="1" smtClean="0"/>
              <a:t>Psm</a:t>
            </a:r>
            <a:r>
              <a:rPr lang="en-US" altLang="zh-CN" sz="1800" dirty="0" smtClean="0"/>
              <a:t> 32:3 </a:t>
            </a:r>
            <a:r>
              <a:rPr lang="zh-CN" altLang="en-US" sz="1800" dirty="0" smtClean="0"/>
              <a:t>我闭口不认罪的时候，因终日唉哼，而骨头枯干。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smtClean="0"/>
              <a:t>与</a:t>
            </a:r>
            <a:r>
              <a:rPr lang="zh-CN" altLang="en-US" sz="1800" smtClean="0">
                <a:ea typeface="宋体" pitchFamily="2" charset="-122"/>
              </a:rPr>
              <a:t>苦毒，恼恨，忿怒，囔闹，毁谤相对是，以恩慈相待，存怜悯的心，彼此饶恕。正如神在基督里饶恕了你们一样</a:t>
            </a: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191FC-C64F-4C8A-AD80-5B6918884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B6EC6-91F3-42F9-8882-27590BA5A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79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6CD7E-4A92-48E2-9244-BCCC066026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8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BC8F6-24E4-4465-A09D-5671FF422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8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42AC7-48CA-4C9C-B3E4-1D54D41315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8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E8EA6-AC08-4ABB-A61E-4718D8FBC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2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6FAA5-93DE-48AF-9BC6-0C9F1FD5F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91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B9CA5-B195-4516-8A19-150683D32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60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80366-C9BD-49A7-8945-57056E1C6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23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F59A7-AAEA-479D-8826-25C608E55E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BBCE9-BE5D-4DE1-B388-E19B09B428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3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CE8BBE02-3DB3-451B-8BCB-46193C386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三谷基督徒会堂成人主日学</a:t>
            </a:r>
            <a:endParaRPr lang="en-US" altLang="en-US" sz="3200" b="1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marL="0" indent="0" algn="ctr" eaLnBrk="1" hangingPunct="1">
              <a:buNone/>
            </a:pPr>
            <a:endParaRPr lang="en-US" altLang="zh-CN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zh-CN" altLang="en-US" sz="4000" dirty="0">
                <a:ea typeface="宋体" pitchFamily="2" charset="-122"/>
              </a:rPr>
              <a:t>以弗</a:t>
            </a:r>
            <a:r>
              <a:rPr lang="zh-CN" altLang="en-US" sz="4000" dirty="0" smtClean="0">
                <a:ea typeface="宋体" pitchFamily="2" charset="-122"/>
              </a:rPr>
              <a:t>所书</a:t>
            </a:r>
            <a:endParaRPr lang="en-US" altLang="zh-CN" sz="4000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en-US" altLang="zh-CN" sz="4000" dirty="0" smtClean="0">
                <a:ea typeface="宋体" pitchFamily="2" charset="-122"/>
              </a:rPr>
              <a:t>2016/06/26</a:t>
            </a:r>
            <a:endParaRPr lang="en-US" altLang="en-US" sz="40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65172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上主日默想经文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724400"/>
          </a:xfrm>
          <a:noFill/>
        </p:spPr>
        <p:txBody>
          <a:bodyPr/>
          <a:lstStyle/>
          <a:p>
            <a:pPr eaLnBrk="1" hangingPunct="1"/>
            <a:r>
              <a:rPr lang="en-US" altLang="zh-CN" sz="3600" dirty="0">
                <a:ea typeface="宋体" pitchFamily="2" charset="-122"/>
              </a:rPr>
              <a:t>3:16  </a:t>
            </a:r>
            <a:r>
              <a:rPr lang="zh-CN" altLang="en-US" sz="3600" dirty="0">
                <a:ea typeface="宋体" pitchFamily="2" charset="-122"/>
              </a:rPr>
              <a:t>求他按著他丰盛的荣耀，藉著他的灵，叫你们心里的力量刚强起来，</a:t>
            </a:r>
            <a:r>
              <a:rPr lang="en-US" altLang="zh-CN" sz="3600" dirty="0">
                <a:ea typeface="宋体" pitchFamily="2" charset="-122"/>
              </a:rPr>
              <a:t>3:17 </a:t>
            </a:r>
            <a:r>
              <a:rPr lang="zh-CN" altLang="en-US" sz="3600" dirty="0">
                <a:ea typeface="宋体" pitchFamily="2" charset="-122"/>
              </a:rPr>
              <a:t>使基督因你们的信，住在你们心里，叫你们的爱心，有根有基，</a:t>
            </a:r>
            <a:r>
              <a:rPr lang="en-US" altLang="zh-CN" sz="3600" dirty="0">
                <a:ea typeface="宋体" pitchFamily="2" charset="-122"/>
              </a:rPr>
              <a:t>3:18 </a:t>
            </a:r>
            <a:r>
              <a:rPr lang="zh-CN" altLang="en-US" sz="3600" dirty="0">
                <a:ea typeface="宋体" pitchFamily="2" charset="-122"/>
              </a:rPr>
              <a:t>能以和众圣徒一同明白基督的爱，是何等长阔高深，</a:t>
            </a:r>
            <a:r>
              <a:rPr lang="en-US" altLang="zh-CN" sz="3600" dirty="0">
                <a:ea typeface="宋体" pitchFamily="2" charset="-122"/>
              </a:rPr>
              <a:t>3:19 </a:t>
            </a:r>
            <a:r>
              <a:rPr lang="zh-CN" altLang="en-US" sz="3600" dirty="0">
                <a:ea typeface="宋体" pitchFamily="2" charset="-122"/>
              </a:rPr>
              <a:t>并且知道这爱是过于人所能测度的，便叫神一切所充满的，充满了你们。</a:t>
            </a:r>
          </a:p>
          <a:p>
            <a:pPr eaLnBrk="1" hangingPunct="1"/>
            <a:endParaRPr lang="en-US" altLang="zh-CN" sz="28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44614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基督的内住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495800"/>
          </a:xfrm>
          <a:noFill/>
        </p:spPr>
        <p:txBody>
          <a:bodyPr/>
          <a:lstStyle/>
          <a:p>
            <a:pPr eaLnBrk="1" hangingPunct="1"/>
            <a:r>
              <a:rPr lang="en-US" altLang="zh-CN" sz="3600" dirty="0" smtClean="0">
                <a:ea typeface="宋体" pitchFamily="2" charset="-122"/>
              </a:rPr>
              <a:t>3:16  </a:t>
            </a:r>
            <a:r>
              <a:rPr lang="zh-CN" altLang="en-US" sz="3600" dirty="0" smtClean="0">
                <a:ea typeface="宋体" pitchFamily="2" charset="-122"/>
              </a:rPr>
              <a:t>求他按著他丰盛的荣耀，藉著他的灵，叫你们心里的力量刚强起来，</a:t>
            </a:r>
            <a:r>
              <a:rPr lang="en-US" altLang="zh-CN" sz="3600" dirty="0">
                <a:ea typeface="宋体" pitchFamily="2" charset="-122"/>
              </a:rPr>
              <a:t>3:17 </a:t>
            </a:r>
            <a:r>
              <a:rPr lang="zh-CN" altLang="en-US" sz="3600" b="1" i="1" u="sng" dirty="0">
                <a:ea typeface="宋体" pitchFamily="2" charset="-122"/>
              </a:rPr>
              <a:t>使基督因你们的信，住在你们心</a:t>
            </a:r>
            <a:r>
              <a:rPr lang="zh-CN" altLang="en-US" sz="3600" b="1" i="1" u="sng" dirty="0" smtClean="0">
                <a:ea typeface="宋体" pitchFamily="2" charset="-122"/>
              </a:rPr>
              <a:t>里</a:t>
            </a:r>
            <a:r>
              <a:rPr lang="zh-CN" altLang="en-US" sz="3600" b="1" i="1" u="sng" dirty="0">
                <a:ea typeface="宋体" pitchFamily="2" charset="-122"/>
              </a:rPr>
              <a:t>，</a:t>
            </a:r>
            <a:endParaRPr lang="en-US" altLang="zh-CN" sz="36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3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6294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基督的爱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495800"/>
          </a:xfrm>
          <a:noFill/>
        </p:spPr>
        <p:txBody>
          <a:bodyPr/>
          <a:lstStyle/>
          <a:p>
            <a:pPr eaLnBrk="1" hangingPunct="1"/>
            <a:r>
              <a:rPr lang="en-US" altLang="zh-CN" sz="3600" dirty="0" smtClean="0">
                <a:ea typeface="宋体" pitchFamily="2" charset="-122"/>
              </a:rPr>
              <a:t>3:16  </a:t>
            </a:r>
            <a:r>
              <a:rPr lang="zh-CN" altLang="en-US" sz="3600" dirty="0" smtClean="0">
                <a:ea typeface="宋体" pitchFamily="2" charset="-122"/>
              </a:rPr>
              <a:t>求他按著他丰盛的荣耀，藉著他的灵，叫你们心里的力量刚强起来，</a:t>
            </a:r>
            <a:r>
              <a:rPr lang="en-US" altLang="zh-CN" sz="3600" dirty="0">
                <a:ea typeface="宋体" pitchFamily="2" charset="-122"/>
              </a:rPr>
              <a:t>3:17 </a:t>
            </a:r>
            <a:r>
              <a:rPr lang="zh-CN" altLang="en-US" sz="3600" dirty="0">
                <a:ea typeface="宋体" pitchFamily="2" charset="-122"/>
              </a:rPr>
              <a:t>使基督因你们的信，住在你们心里，</a:t>
            </a:r>
            <a:r>
              <a:rPr lang="zh-CN" altLang="en-US" sz="3600" b="1" i="1" u="sng" dirty="0">
                <a:ea typeface="宋体" pitchFamily="2" charset="-122"/>
              </a:rPr>
              <a:t>叫你们的爱心，有根有基</a:t>
            </a:r>
            <a:r>
              <a:rPr lang="zh-CN" altLang="en-US" sz="3600" b="1" i="1" u="sng" dirty="0" smtClean="0">
                <a:ea typeface="宋体" pitchFamily="2" charset="-122"/>
              </a:rPr>
              <a:t>，</a:t>
            </a:r>
            <a:r>
              <a:rPr lang="en-US" altLang="zh-CN" sz="3600" b="1" i="1" u="sng" dirty="0">
                <a:ea typeface="宋体" pitchFamily="2" charset="-122"/>
              </a:rPr>
              <a:t>3:18 </a:t>
            </a:r>
            <a:r>
              <a:rPr lang="zh-CN" altLang="en-US" sz="3600" b="1" i="1" u="sng" dirty="0">
                <a:ea typeface="宋体" pitchFamily="2" charset="-122"/>
              </a:rPr>
              <a:t>能以和众圣徒一同明白基督的爱，是何等长阔高深，</a:t>
            </a:r>
            <a:endParaRPr lang="en-US" altLang="zh-CN" sz="3600" b="1" i="1" u="sng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61098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充满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495800"/>
          </a:xfrm>
          <a:noFill/>
        </p:spPr>
        <p:txBody>
          <a:bodyPr/>
          <a:lstStyle/>
          <a:p>
            <a:pPr eaLnBrk="1" hangingPunct="1"/>
            <a:r>
              <a:rPr lang="en-US" altLang="zh-CN" sz="3600" dirty="0" smtClean="0">
                <a:ea typeface="宋体" pitchFamily="2" charset="-122"/>
              </a:rPr>
              <a:t>3:16  </a:t>
            </a:r>
            <a:r>
              <a:rPr lang="zh-CN" altLang="en-US" sz="3600" dirty="0" smtClean="0">
                <a:ea typeface="宋体" pitchFamily="2" charset="-122"/>
              </a:rPr>
              <a:t>求他按著他丰盛的荣耀，藉著他的灵，叫你们心里的力量刚强起来，</a:t>
            </a:r>
            <a:r>
              <a:rPr lang="en-US" altLang="zh-CN" sz="3600" dirty="0">
                <a:ea typeface="宋体" pitchFamily="2" charset="-122"/>
              </a:rPr>
              <a:t>3:17 </a:t>
            </a:r>
            <a:r>
              <a:rPr lang="zh-CN" altLang="en-US" sz="3600" dirty="0">
                <a:ea typeface="宋体" pitchFamily="2" charset="-122"/>
              </a:rPr>
              <a:t>使基督因你们的信，住在你们心里，叫你们的爱心，有根有基</a:t>
            </a:r>
            <a:r>
              <a:rPr lang="zh-CN" altLang="en-US" sz="3600" dirty="0" smtClean="0">
                <a:ea typeface="宋体" pitchFamily="2" charset="-122"/>
              </a:rPr>
              <a:t>，</a:t>
            </a:r>
            <a:r>
              <a:rPr lang="en-US" altLang="zh-CN" sz="3600" dirty="0">
                <a:ea typeface="宋体" pitchFamily="2" charset="-122"/>
              </a:rPr>
              <a:t>3:18 </a:t>
            </a:r>
            <a:r>
              <a:rPr lang="zh-CN" altLang="en-US" sz="3600" dirty="0">
                <a:ea typeface="宋体" pitchFamily="2" charset="-122"/>
              </a:rPr>
              <a:t>能以和众圣徒一同明白基督的爱，是何等长阔高深</a:t>
            </a:r>
            <a:r>
              <a:rPr lang="zh-CN" altLang="en-US" sz="3600" dirty="0" smtClean="0">
                <a:ea typeface="宋体" pitchFamily="2" charset="-122"/>
              </a:rPr>
              <a:t>，</a:t>
            </a:r>
            <a:r>
              <a:rPr lang="en-US" altLang="zh-CN" sz="3600" b="1" i="1" u="sng" dirty="0">
                <a:ea typeface="宋体" pitchFamily="2" charset="-122"/>
              </a:rPr>
              <a:t>3:19 </a:t>
            </a:r>
            <a:r>
              <a:rPr lang="zh-CN" altLang="en-US" sz="3600" b="1" i="1" u="sng" dirty="0">
                <a:ea typeface="宋体" pitchFamily="2" charset="-122"/>
              </a:rPr>
              <a:t>并且知道这爱是过于人所能测度的，便叫神一切所充满的，充满了你们。</a:t>
            </a:r>
            <a:endParaRPr lang="en-US" altLang="zh-CN" sz="3600" b="1" i="1" u="sng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5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40341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充满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495800"/>
          </a:xfrm>
          <a:noFill/>
        </p:spPr>
        <p:txBody>
          <a:bodyPr/>
          <a:lstStyle/>
          <a:p>
            <a:pPr eaLnBrk="1" hangingPunct="1"/>
            <a:r>
              <a:rPr lang="en-US" altLang="zh-CN" dirty="0">
                <a:ea typeface="宋体" pitchFamily="2" charset="-122"/>
              </a:rPr>
              <a:t>1:23 </a:t>
            </a:r>
            <a:r>
              <a:rPr lang="zh-CN" altLang="en-US" dirty="0">
                <a:ea typeface="宋体" pitchFamily="2" charset="-122"/>
              </a:rPr>
              <a:t>教会是他的身体，是那</a:t>
            </a:r>
            <a:r>
              <a:rPr lang="zh-CN" altLang="en-US" b="1" i="1" u="sng" dirty="0">
                <a:ea typeface="宋体" pitchFamily="2" charset="-122"/>
              </a:rPr>
              <a:t>充满万有者所充满</a:t>
            </a:r>
            <a:r>
              <a:rPr lang="zh-CN" altLang="en-US" dirty="0">
                <a:ea typeface="宋体" pitchFamily="2" charset="-122"/>
              </a:rPr>
              <a:t>的</a:t>
            </a:r>
            <a:r>
              <a:rPr lang="zh-CN" altLang="en-US" dirty="0" smtClean="0">
                <a:ea typeface="宋体" pitchFamily="2" charset="-122"/>
              </a:rPr>
              <a:t>。</a:t>
            </a:r>
            <a:endParaRPr lang="en-US" altLang="zh-CN" dirty="0" smtClean="0">
              <a:ea typeface="宋体" pitchFamily="2" charset="-122"/>
            </a:endParaRPr>
          </a:p>
          <a:p>
            <a:pPr eaLnBrk="1" hangingPunct="1"/>
            <a:r>
              <a:rPr lang="en-US" altLang="zh-CN" dirty="0">
                <a:ea typeface="宋体" pitchFamily="2" charset="-122"/>
              </a:rPr>
              <a:t>2:20  </a:t>
            </a:r>
            <a:r>
              <a:rPr lang="zh-CN" altLang="en-US" dirty="0">
                <a:ea typeface="宋体" pitchFamily="2" charset="-122"/>
              </a:rPr>
              <a:t>并且被建造在使徒和先知的根基上，有基督耶稣自己为房角石</a:t>
            </a:r>
            <a:r>
              <a:rPr lang="zh-CN" altLang="en-US" dirty="0" smtClean="0">
                <a:ea typeface="宋体" pitchFamily="2" charset="-122"/>
              </a:rPr>
              <a:t>。</a:t>
            </a:r>
            <a:r>
              <a:rPr lang="en-US" altLang="zh-CN" dirty="0">
                <a:ea typeface="宋体" pitchFamily="2" charset="-122"/>
              </a:rPr>
              <a:t>2:21 </a:t>
            </a:r>
            <a:r>
              <a:rPr lang="zh-CN" altLang="en-US" dirty="0">
                <a:ea typeface="宋体" pitchFamily="2" charset="-122"/>
              </a:rPr>
              <a:t>各（或作全）房靠他联络得合式，渐渐成为主的圣殿。</a:t>
            </a:r>
            <a:r>
              <a:rPr lang="en-US" altLang="zh-CN" dirty="0">
                <a:ea typeface="宋体" pitchFamily="2" charset="-122"/>
              </a:rPr>
              <a:t>2:22 </a:t>
            </a:r>
            <a:r>
              <a:rPr lang="zh-CN" altLang="en-US" dirty="0">
                <a:ea typeface="宋体" pitchFamily="2" charset="-122"/>
              </a:rPr>
              <a:t>你们也靠他同被建造成为</a:t>
            </a:r>
            <a:r>
              <a:rPr lang="zh-CN" altLang="en-US" b="1" i="1" u="sng" dirty="0">
                <a:ea typeface="宋体" pitchFamily="2" charset="-122"/>
              </a:rPr>
              <a:t>神藉著圣灵居住的所在</a:t>
            </a:r>
            <a:r>
              <a:rPr lang="zh-CN" altLang="en-US" dirty="0" smtClean="0">
                <a:ea typeface="宋体" pitchFamily="2" charset="-122"/>
              </a:rPr>
              <a:t>。</a:t>
            </a:r>
            <a:endParaRPr lang="en-US" altLang="zh-CN" dirty="0" smtClean="0">
              <a:ea typeface="宋体" pitchFamily="2" charset="-122"/>
            </a:endParaRPr>
          </a:p>
          <a:p>
            <a:pPr eaLnBrk="1" hangingPunct="1"/>
            <a:r>
              <a:rPr lang="en-US" altLang="zh-CN" dirty="0">
                <a:ea typeface="宋体" pitchFamily="2" charset="-122"/>
              </a:rPr>
              <a:t>3:19 </a:t>
            </a:r>
            <a:r>
              <a:rPr lang="zh-CN" altLang="en-US" dirty="0">
                <a:ea typeface="宋体" pitchFamily="2" charset="-122"/>
              </a:rPr>
              <a:t>并且知道这爱是过于人所能测度的，</a:t>
            </a:r>
            <a:r>
              <a:rPr lang="zh-CN" altLang="en-US" b="1" i="1" u="sng" dirty="0">
                <a:ea typeface="宋体" pitchFamily="2" charset="-122"/>
              </a:rPr>
              <a:t>便叫神一切所充满的，充满了你们</a:t>
            </a:r>
            <a:r>
              <a:rPr lang="zh-CN" altLang="en-US" dirty="0">
                <a:ea typeface="宋体" pitchFamily="2" charset="-122"/>
              </a:rPr>
              <a:t>。</a:t>
            </a:r>
            <a:endParaRPr lang="en-US" altLang="zh-CN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6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13344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赞美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4958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3:20</a:t>
            </a:r>
            <a:r>
              <a:rPr lang="zh-CN" altLang="en-US" sz="4000" dirty="0">
                <a:ea typeface="宋体" pitchFamily="2" charset="-122"/>
              </a:rPr>
              <a:t>神能照著运行在我们心里的大力，充充足足的成就一切超过我们所求所想的。</a:t>
            </a:r>
            <a:r>
              <a:rPr lang="en-US" altLang="zh-CN" sz="4000" dirty="0">
                <a:ea typeface="宋体" pitchFamily="2" charset="-122"/>
              </a:rPr>
              <a:t>3:21 </a:t>
            </a:r>
            <a:r>
              <a:rPr lang="zh-CN" altLang="en-US" sz="4000" dirty="0">
                <a:ea typeface="宋体" pitchFamily="2" charset="-122"/>
              </a:rPr>
              <a:t>但愿他在教会中，并在基督耶稣里，得著荣耀，直到世世代代，永永远远。阿们。</a:t>
            </a:r>
            <a:endParaRPr lang="en-US" altLang="zh-CN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7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25695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成圣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 smtClean="0">
                <a:ea typeface="宋体" pitchFamily="2" charset="-122"/>
              </a:rPr>
              <a:t>4:1</a:t>
            </a:r>
            <a:r>
              <a:rPr lang="zh-CN" altLang="en-US" sz="4000" b="1" i="1" u="sng" dirty="0" smtClean="0">
                <a:ea typeface="宋体" pitchFamily="2" charset="-122"/>
              </a:rPr>
              <a:t>所以</a:t>
            </a:r>
            <a:r>
              <a:rPr lang="zh-CN" altLang="en-US" sz="4000" dirty="0" smtClean="0">
                <a:ea typeface="宋体" pitchFamily="2" charset="-122"/>
              </a:rPr>
              <a:t>我</a:t>
            </a:r>
            <a:r>
              <a:rPr lang="zh-CN" altLang="en-US" sz="4000" dirty="0">
                <a:ea typeface="宋体" pitchFamily="2" charset="-122"/>
              </a:rPr>
              <a:t>为主被囚的</a:t>
            </a:r>
            <a:r>
              <a:rPr lang="zh-CN" altLang="en-US" sz="4000" b="1" i="1" u="sng" dirty="0">
                <a:ea typeface="宋体" pitchFamily="2" charset="-122"/>
              </a:rPr>
              <a:t>劝</a:t>
            </a:r>
            <a:r>
              <a:rPr lang="zh-CN" altLang="en-US" sz="4000" dirty="0">
                <a:ea typeface="宋体" pitchFamily="2" charset="-122"/>
              </a:rPr>
              <a:t>你们，既然蒙召，行事为人就当与蒙召的恩</a:t>
            </a:r>
            <a:r>
              <a:rPr lang="zh-CN" altLang="en-US" sz="4000" b="1" i="1" u="sng" dirty="0">
                <a:ea typeface="宋体" pitchFamily="2" charset="-122"/>
              </a:rPr>
              <a:t>相称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endParaRPr lang="en-US" altLang="zh-CN" sz="4000" dirty="0" smtClean="0">
              <a:ea typeface="宋体" pitchFamily="2" charset="-122"/>
            </a:endParaRPr>
          </a:p>
          <a:p>
            <a:pPr eaLnBrk="1" hangingPunct="1"/>
            <a:endParaRPr lang="en-US" altLang="zh-CN" sz="4000" dirty="0" smtClean="0">
              <a:ea typeface="宋体" pitchFamily="2" charset="-122"/>
            </a:endParaRPr>
          </a:p>
          <a:p>
            <a:pPr eaLnBrk="1" hangingPunct="1"/>
            <a:r>
              <a:rPr lang="zh-TW" altLang="en-US" sz="4000" dirty="0">
                <a:ea typeface="宋体" pitchFamily="2" charset="-122"/>
              </a:rPr>
              <a:t>成圣的方</a:t>
            </a:r>
            <a:r>
              <a:rPr lang="zh-TW" altLang="en-US" sz="4000" dirty="0" smtClean="0">
                <a:ea typeface="宋体" pitchFamily="2" charset="-122"/>
              </a:rPr>
              <a:t>法</a:t>
            </a:r>
            <a:endParaRPr lang="en-US" altLang="zh-TW" sz="4000" dirty="0" smtClean="0">
              <a:ea typeface="宋体" pitchFamily="2" charset="-122"/>
            </a:endParaRPr>
          </a:p>
          <a:p>
            <a:pPr eaLnBrk="1" hangingPunct="1"/>
            <a:r>
              <a:rPr lang="zh-TW" altLang="en-US" sz="4000" dirty="0">
                <a:ea typeface="宋体" pitchFamily="2" charset="-122"/>
              </a:rPr>
              <a:t>成圣的动</a:t>
            </a:r>
            <a:r>
              <a:rPr lang="zh-TW" altLang="en-US" sz="4000" dirty="0" smtClean="0">
                <a:ea typeface="宋体" pitchFamily="2" charset="-122"/>
              </a:rPr>
              <a:t>力</a:t>
            </a:r>
            <a:endParaRPr lang="en-US" altLang="zh-TW" sz="40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4000" dirty="0" smtClean="0">
                <a:ea typeface="宋体" pitchFamily="2" charset="-122"/>
              </a:rPr>
              <a:t>牧养的模式</a:t>
            </a:r>
            <a:endParaRPr lang="en-US" altLang="zh-TW" sz="4000" dirty="0" smtClean="0">
              <a:ea typeface="宋体" pitchFamily="2" charset="-122"/>
            </a:endParaRPr>
          </a:p>
          <a:p>
            <a:pPr eaLnBrk="1" hangingPunct="1"/>
            <a:endParaRPr lang="en-US" altLang="zh-TW" sz="4000" dirty="0" smtClean="0">
              <a:ea typeface="宋体" pitchFamily="2" charset="-122"/>
            </a:endParaRPr>
          </a:p>
          <a:p>
            <a:pPr eaLnBrk="1" hangingPunct="1"/>
            <a:endParaRPr lang="en-US" altLang="zh-CN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8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02859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合一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4:2 </a:t>
            </a:r>
            <a:r>
              <a:rPr lang="zh-CN" altLang="en-US" sz="4000" dirty="0">
                <a:ea typeface="宋体" pitchFamily="2" charset="-122"/>
              </a:rPr>
              <a:t>凡事谦虚，温柔，忍耐，用爱心互相宽容，</a:t>
            </a:r>
            <a:r>
              <a:rPr lang="en-US" altLang="zh-CN" sz="4000" dirty="0">
                <a:ea typeface="宋体" pitchFamily="2" charset="-122"/>
              </a:rPr>
              <a:t>4:3 </a:t>
            </a:r>
            <a:r>
              <a:rPr lang="zh-CN" altLang="en-US" sz="4000" dirty="0">
                <a:ea typeface="宋体" pitchFamily="2" charset="-122"/>
              </a:rPr>
              <a:t>用和平彼此联络，竭力保守圣灵所赐合而为一的心。</a:t>
            </a:r>
            <a:endParaRPr lang="en-US" altLang="zh-CN" sz="4000" dirty="0" smtClean="0">
              <a:ea typeface="宋体" pitchFamily="2" charset="-122"/>
            </a:endParaRPr>
          </a:p>
          <a:p>
            <a:pPr eaLnBrk="1" hangingPunct="1"/>
            <a:endParaRPr lang="en-US" altLang="zh-TW" sz="4000" dirty="0" smtClean="0">
              <a:ea typeface="宋体" pitchFamily="2" charset="-122"/>
            </a:endParaRPr>
          </a:p>
          <a:p>
            <a:pPr eaLnBrk="1" hangingPunct="1"/>
            <a:endParaRPr lang="en-US" altLang="zh-CN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9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28604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合一的基础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4:4 </a:t>
            </a:r>
            <a:r>
              <a:rPr lang="zh-CN" altLang="en-US" sz="4000" dirty="0">
                <a:ea typeface="宋体" pitchFamily="2" charset="-122"/>
              </a:rPr>
              <a:t>身体只有一个，圣灵只有一个，正如你们蒙召，同有一个指望， </a:t>
            </a:r>
            <a:r>
              <a:rPr lang="en-US" altLang="zh-CN" sz="4000" dirty="0">
                <a:ea typeface="宋体" pitchFamily="2" charset="-122"/>
              </a:rPr>
              <a:t>4:5  </a:t>
            </a:r>
            <a:r>
              <a:rPr lang="zh-CN" altLang="en-US" sz="4000" dirty="0">
                <a:ea typeface="宋体" pitchFamily="2" charset="-122"/>
              </a:rPr>
              <a:t>一主，一信，一洗，</a:t>
            </a:r>
            <a:r>
              <a:rPr lang="en-US" altLang="zh-CN" sz="4000" dirty="0">
                <a:ea typeface="宋体" pitchFamily="2" charset="-122"/>
              </a:rPr>
              <a:t>4:6  </a:t>
            </a:r>
            <a:r>
              <a:rPr lang="zh-CN" altLang="en-US" sz="4000" dirty="0">
                <a:ea typeface="宋体" pitchFamily="2" charset="-122"/>
              </a:rPr>
              <a:t>一神，就是众人的父，超乎众人之上，贯乎众人之中，也住在众人之内。</a:t>
            </a:r>
            <a:endParaRPr lang="en-US" altLang="zh-TW" sz="4000" dirty="0" smtClean="0">
              <a:ea typeface="宋体" pitchFamily="2" charset="-122"/>
            </a:endParaRPr>
          </a:p>
          <a:p>
            <a:pPr eaLnBrk="1" hangingPunct="1"/>
            <a:endParaRPr lang="en-US" altLang="zh-CN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10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10450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合一的方法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4:7 </a:t>
            </a:r>
            <a:r>
              <a:rPr lang="zh-CN" altLang="en-US" sz="4000" dirty="0">
                <a:ea typeface="宋体" pitchFamily="2" charset="-122"/>
              </a:rPr>
              <a:t>我们各人蒙恩，都是照基督所量给各人的</a:t>
            </a:r>
            <a:r>
              <a:rPr lang="zh-CN" altLang="en-US" sz="4000" b="1" i="1" u="sng" dirty="0">
                <a:ea typeface="宋体" pitchFamily="2" charset="-122"/>
              </a:rPr>
              <a:t>恩赐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>
                <a:ea typeface="宋体" pitchFamily="2" charset="-122"/>
              </a:rPr>
              <a:t>4:8</a:t>
            </a:r>
            <a:r>
              <a:rPr lang="zh-CN" altLang="en-US" sz="4000" dirty="0">
                <a:ea typeface="宋体" pitchFamily="2" charset="-122"/>
              </a:rPr>
              <a:t>所以经上说，他升上高天的时候，掳掠了仇敌，将各样的恩赐赏给人。</a:t>
            </a:r>
            <a:r>
              <a:rPr lang="en-US" altLang="zh-CN" sz="4000" dirty="0" smtClean="0">
                <a:ea typeface="宋体" pitchFamily="2" charset="-122"/>
              </a:rPr>
              <a:t>4:9 </a:t>
            </a:r>
            <a:r>
              <a:rPr lang="zh-CN" altLang="en-US" sz="4000" dirty="0" smtClean="0">
                <a:ea typeface="宋体" pitchFamily="2" charset="-122"/>
              </a:rPr>
              <a:t>既</a:t>
            </a:r>
            <a:r>
              <a:rPr lang="zh-CN" altLang="en-US" sz="4000" dirty="0">
                <a:ea typeface="宋体" pitchFamily="2" charset="-122"/>
              </a:rPr>
              <a:t>说升上，岂不是先降在地下么。</a:t>
            </a:r>
            <a:r>
              <a:rPr lang="en-US" altLang="zh-CN" sz="4000" dirty="0">
                <a:ea typeface="宋体" pitchFamily="2" charset="-122"/>
              </a:rPr>
              <a:t>4:10 </a:t>
            </a:r>
            <a:r>
              <a:rPr lang="zh-CN" altLang="en-US" sz="4000" dirty="0">
                <a:ea typeface="宋体" pitchFamily="2" charset="-122"/>
              </a:rPr>
              <a:t>那降下的，就是远升诸天之上要充满万有</a:t>
            </a:r>
            <a:r>
              <a:rPr lang="zh-CN" altLang="en-US" sz="4000" dirty="0" smtClean="0">
                <a:ea typeface="宋体" pitchFamily="2" charset="-122"/>
              </a:rPr>
              <a:t>的。</a:t>
            </a:r>
            <a:endParaRPr lang="en-US" altLang="zh-CN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3218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恩赐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4:11 </a:t>
            </a:r>
            <a:r>
              <a:rPr lang="zh-CN" altLang="en-US" sz="4000" dirty="0">
                <a:ea typeface="宋体" pitchFamily="2" charset="-122"/>
              </a:rPr>
              <a:t>他所赐的有使徒，有先知。有传福音的。有牧师和教师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>
                <a:ea typeface="宋体" pitchFamily="2" charset="-122"/>
              </a:rPr>
              <a:t>4:12 </a:t>
            </a:r>
            <a:r>
              <a:rPr lang="zh-CN" altLang="en-US" sz="4000" dirty="0">
                <a:ea typeface="宋体" pitchFamily="2" charset="-122"/>
              </a:rPr>
              <a:t>为要成全圣徒，各尽其职，建立基督的身体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endParaRPr lang="en-US" altLang="zh-CN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4015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使徒行传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6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1-6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6:1 </a:t>
            </a:r>
            <a:r>
              <a:rPr lang="zh-CN" altLang="en-US" sz="2800" dirty="0">
                <a:ea typeface="宋体" pitchFamily="2" charset="-122"/>
              </a:rPr>
              <a:t>那时，门徒增多，有说希利尼话的犹太人，向希伯来人发怨言。因为在天天的供给上忽略了他们的寡妇。</a:t>
            </a:r>
            <a:r>
              <a:rPr lang="en-US" altLang="zh-CN" sz="2800" dirty="0">
                <a:ea typeface="宋体" pitchFamily="2" charset="-122"/>
              </a:rPr>
              <a:t>6:2 </a:t>
            </a:r>
            <a:r>
              <a:rPr lang="zh-CN" altLang="en-US" sz="2800" dirty="0">
                <a:ea typeface="宋体" pitchFamily="2" charset="-122"/>
              </a:rPr>
              <a:t>十二使徒叫众门徒来，对他们说，</a:t>
            </a:r>
            <a:r>
              <a:rPr lang="zh-CN" altLang="en-US" sz="2800" b="1" i="1" u="sng" dirty="0">
                <a:ea typeface="宋体" pitchFamily="2" charset="-122"/>
              </a:rPr>
              <a:t>我们撇下神的道，去管理饭食，原是不合宜的</a:t>
            </a:r>
            <a:r>
              <a:rPr lang="zh-CN" altLang="en-US" sz="2800" dirty="0">
                <a:ea typeface="宋体" pitchFamily="2" charset="-122"/>
              </a:rPr>
              <a:t>。</a:t>
            </a:r>
            <a:r>
              <a:rPr lang="en-US" altLang="zh-CN" sz="2800" dirty="0">
                <a:ea typeface="宋体" pitchFamily="2" charset="-122"/>
              </a:rPr>
              <a:t>6:3 </a:t>
            </a:r>
            <a:r>
              <a:rPr lang="zh-CN" altLang="en-US" sz="2800" dirty="0">
                <a:ea typeface="宋体" pitchFamily="2" charset="-122"/>
              </a:rPr>
              <a:t>所以弟兄们，</a:t>
            </a:r>
            <a:r>
              <a:rPr lang="zh-CN" altLang="en-US" sz="2800" b="1" i="1" u="sng" dirty="0">
                <a:ea typeface="宋体" pitchFamily="2" charset="-122"/>
              </a:rPr>
              <a:t>当从你们中间选出七个有好名声，被圣灵充满，智慧充足的人，我们就派他们管理这事</a:t>
            </a:r>
            <a:r>
              <a:rPr lang="zh-CN" altLang="en-US" sz="2800" dirty="0">
                <a:ea typeface="宋体" pitchFamily="2" charset="-122"/>
              </a:rPr>
              <a:t>。</a:t>
            </a:r>
            <a:r>
              <a:rPr lang="en-US" altLang="zh-CN" sz="2800" dirty="0">
                <a:ea typeface="宋体" pitchFamily="2" charset="-122"/>
              </a:rPr>
              <a:t>6:4 </a:t>
            </a:r>
            <a:r>
              <a:rPr lang="zh-CN" altLang="en-US" sz="2800" b="1" i="1" dirty="0">
                <a:ea typeface="宋体" pitchFamily="2" charset="-122"/>
              </a:rPr>
              <a:t>但我们要专心以祈祷传道为事</a:t>
            </a:r>
            <a:r>
              <a:rPr lang="zh-CN" altLang="en-US" sz="2800" dirty="0">
                <a:ea typeface="宋体" pitchFamily="2" charset="-122"/>
              </a:rPr>
              <a:t>。</a:t>
            </a:r>
            <a:r>
              <a:rPr lang="en-US" altLang="zh-CN" sz="2800" dirty="0">
                <a:ea typeface="宋体" pitchFamily="2" charset="-122"/>
              </a:rPr>
              <a:t>6:5 </a:t>
            </a:r>
            <a:r>
              <a:rPr lang="zh-CN" altLang="en-US" sz="2800" dirty="0">
                <a:ea typeface="宋体" pitchFamily="2" charset="-122"/>
              </a:rPr>
              <a:t>大众都喜悦这话，就拣选了司提反，乃是大有信心，圣灵充满的人，又拣选腓利，伯罗哥罗，尼迦挪，提门，巴米拿，并进犹太教的安提阿人尼哥拉。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13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49627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恩赐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4:11 </a:t>
            </a:r>
            <a:r>
              <a:rPr lang="zh-CN" altLang="en-US" sz="4000" dirty="0">
                <a:ea typeface="宋体" pitchFamily="2" charset="-122"/>
              </a:rPr>
              <a:t>他所赐的有使徒，有先知。有传福音的。有牧师和教师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>
                <a:ea typeface="宋体" pitchFamily="2" charset="-122"/>
              </a:rPr>
              <a:t>4:12 </a:t>
            </a:r>
            <a:r>
              <a:rPr lang="zh-CN" altLang="en-US" sz="4000" dirty="0">
                <a:ea typeface="宋体" pitchFamily="2" charset="-122"/>
              </a:rPr>
              <a:t>为要成全圣徒，各尽其职，建立基督的身体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endParaRPr lang="en-US" altLang="zh-CN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26418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成熟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4:13 </a:t>
            </a:r>
            <a:r>
              <a:rPr lang="zh-CN" altLang="en-US" sz="4000" dirty="0">
                <a:ea typeface="宋体" pitchFamily="2" charset="-122"/>
              </a:rPr>
              <a:t>直等到我们众人在真道上同归于一，认识神的儿子，得以长大成人，满有基督长成的身量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>
                <a:ea typeface="宋体" pitchFamily="2" charset="-122"/>
              </a:rPr>
              <a:t>4:14 </a:t>
            </a:r>
            <a:r>
              <a:rPr lang="zh-CN" altLang="en-US" sz="4000" dirty="0">
                <a:ea typeface="宋体" pitchFamily="2" charset="-122"/>
              </a:rPr>
              <a:t>使我们不再作小孩子，中了人的诡计，和欺骗的法术，被一切异教之风摇动，飘来飘去，就随从各样的异端。</a:t>
            </a:r>
            <a:endParaRPr lang="en-US" altLang="zh-CN" sz="40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15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70149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连于元首基督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4:15 </a:t>
            </a:r>
            <a:r>
              <a:rPr lang="zh-CN" altLang="en-US" sz="4000" dirty="0">
                <a:ea typeface="宋体" pitchFamily="2" charset="-122"/>
              </a:rPr>
              <a:t>惟用爱心说诚实话，凡事长进，连于元首基督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 smtClean="0">
                <a:ea typeface="宋体" pitchFamily="2" charset="-122"/>
              </a:rPr>
              <a:t>4:16 </a:t>
            </a:r>
            <a:r>
              <a:rPr lang="zh-CN" altLang="en-US" sz="4000" dirty="0">
                <a:ea typeface="宋体" pitchFamily="2" charset="-122"/>
              </a:rPr>
              <a:t>全身都靠他联络得合式，百节各按各职，照著各体的功用，彼此相助，便叫身体渐渐增长，在爱中建立自己。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16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34766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所以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4:17</a:t>
            </a:r>
            <a:r>
              <a:rPr lang="zh-CN" altLang="en-US" sz="4000" dirty="0">
                <a:ea typeface="宋体" pitchFamily="2" charset="-122"/>
              </a:rPr>
              <a:t>所以我说，且在主里确实的说，你们行事，不要再像外邦人存虚妄的心行事。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17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83756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虚妄的心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4:17</a:t>
            </a:r>
            <a:r>
              <a:rPr lang="zh-CN" altLang="en-US" sz="4000" dirty="0">
                <a:ea typeface="宋体" pitchFamily="2" charset="-122"/>
              </a:rPr>
              <a:t>所以我说，且在主里确实的说，你们行事，不要再像外邦人存虚妄的心行事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>
                <a:ea typeface="宋体" pitchFamily="2" charset="-122"/>
              </a:rPr>
              <a:t>4:18</a:t>
            </a:r>
            <a:r>
              <a:rPr lang="zh-CN" altLang="en-US" sz="4000" dirty="0">
                <a:ea typeface="宋体" pitchFamily="2" charset="-122"/>
              </a:rPr>
              <a:t>他们心地昏昧，与神所赐的生命隔绝了，都因自己无知，心里刚硬</a:t>
            </a:r>
            <a:r>
              <a:rPr lang="zh-CN" altLang="en-US" sz="4000" dirty="0" smtClean="0">
                <a:ea typeface="宋体" pitchFamily="2" charset="-122"/>
              </a:rPr>
              <a:t>。</a:t>
            </a:r>
            <a:r>
              <a:rPr lang="en-US" altLang="zh-CN" sz="4000" dirty="0">
                <a:ea typeface="宋体" pitchFamily="2" charset="-122"/>
              </a:rPr>
              <a:t>4:19</a:t>
            </a:r>
            <a:r>
              <a:rPr lang="zh-CN" altLang="en-US" sz="4000" dirty="0">
                <a:ea typeface="宋体" pitchFamily="2" charset="-122"/>
              </a:rPr>
              <a:t>良心既然丧尽，就放纵私欲，贪行种种的污秽。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18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61977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旧人与新人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3600" dirty="0">
                <a:ea typeface="宋体" pitchFamily="2" charset="-122"/>
              </a:rPr>
              <a:t>4:20</a:t>
            </a:r>
            <a:r>
              <a:rPr lang="zh-CN" altLang="en-US" sz="3600" dirty="0">
                <a:ea typeface="宋体" pitchFamily="2" charset="-122"/>
              </a:rPr>
              <a:t>你们学了基督，却不是这样。</a:t>
            </a:r>
            <a:r>
              <a:rPr lang="en-US" altLang="zh-CN" sz="3600" dirty="0">
                <a:ea typeface="宋体" pitchFamily="2" charset="-122"/>
              </a:rPr>
              <a:t>4:21 </a:t>
            </a:r>
            <a:r>
              <a:rPr lang="zh-CN" altLang="en-US" sz="3600" dirty="0">
                <a:ea typeface="宋体" pitchFamily="2" charset="-122"/>
              </a:rPr>
              <a:t>如果你们听过他的道，领了他的教，学了他的真理，</a:t>
            </a:r>
            <a:r>
              <a:rPr lang="en-US" altLang="zh-CN" sz="3600" dirty="0">
                <a:ea typeface="宋体" pitchFamily="2" charset="-122"/>
              </a:rPr>
              <a:t>4:22 </a:t>
            </a:r>
            <a:r>
              <a:rPr lang="zh-CN" altLang="en-US" sz="3600" dirty="0">
                <a:ea typeface="宋体" pitchFamily="2" charset="-122"/>
              </a:rPr>
              <a:t>就要脱去你们从前行为上的旧人。这旧人是因私欲的迷惑，渐渐变坏的</a:t>
            </a:r>
            <a:r>
              <a:rPr lang="zh-CN" altLang="en-US" sz="3600" dirty="0" smtClean="0">
                <a:ea typeface="宋体" pitchFamily="2" charset="-122"/>
              </a:rPr>
              <a:t>。</a:t>
            </a:r>
            <a:r>
              <a:rPr lang="en-US" altLang="zh-CN" sz="3600" dirty="0">
                <a:ea typeface="宋体" pitchFamily="2" charset="-122"/>
              </a:rPr>
              <a:t>4:23 </a:t>
            </a:r>
            <a:r>
              <a:rPr lang="zh-CN" altLang="en-US" sz="3600" dirty="0">
                <a:ea typeface="宋体" pitchFamily="2" charset="-122"/>
              </a:rPr>
              <a:t>又要将你们的心志改换一新。</a:t>
            </a:r>
            <a:r>
              <a:rPr lang="en-US" altLang="zh-CN" sz="3600" dirty="0">
                <a:ea typeface="宋体" pitchFamily="2" charset="-122"/>
              </a:rPr>
              <a:t>4:24 </a:t>
            </a:r>
            <a:r>
              <a:rPr lang="zh-CN" altLang="en-US" sz="3600" dirty="0">
                <a:ea typeface="宋体" pitchFamily="2" charset="-122"/>
              </a:rPr>
              <a:t>并且穿上新人。这新人是照著　神的形像造的，有</a:t>
            </a:r>
            <a:r>
              <a:rPr lang="zh-CN" altLang="en-US" sz="3600" dirty="0" smtClean="0">
                <a:ea typeface="宋体" pitchFamily="2" charset="-122"/>
              </a:rPr>
              <a:t>真理的</a:t>
            </a:r>
            <a:r>
              <a:rPr lang="zh-CN" altLang="en-US" sz="3600" dirty="0">
                <a:ea typeface="宋体" pitchFamily="2" charset="-122"/>
              </a:rPr>
              <a:t>仁义，和圣洁。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19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32043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所以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3600" dirty="0">
                <a:ea typeface="宋体" pitchFamily="2" charset="-122"/>
              </a:rPr>
              <a:t>4:25 </a:t>
            </a:r>
            <a:r>
              <a:rPr lang="zh-CN" altLang="en-US" sz="3600" dirty="0">
                <a:ea typeface="宋体" pitchFamily="2" charset="-122"/>
              </a:rPr>
              <a:t>所以你们要弃绝谎言，各人与邻舍说实话。因为我们是互相为肢体。</a:t>
            </a:r>
            <a:r>
              <a:rPr lang="en-US" altLang="zh-CN" sz="3600" dirty="0">
                <a:ea typeface="宋体" pitchFamily="2" charset="-122"/>
              </a:rPr>
              <a:t>4:26 </a:t>
            </a:r>
            <a:r>
              <a:rPr lang="zh-CN" altLang="en-US" sz="3600" dirty="0">
                <a:ea typeface="宋体" pitchFamily="2" charset="-122"/>
              </a:rPr>
              <a:t>生气却不要犯罪。不可含怒到日落。</a:t>
            </a:r>
            <a:r>
              <a:rPr lang="en-US" altLang="zh-CN" sz="3600" dirty="0">
                <a:ea typeface="宋体" pitchFamily="2" charset="-122"/>
              </a:rPr>
              <a:t>4:27 </a:t>
            </a:r>
            <a:r>
              <a:rPr lang="zh-CN" altLang="en-US" sz="3600" dirty="0">
                <a:ea typeface="宋体" pitchFamily="2" charset="-122"/>
              </a:rPr>
              <a:t>也不可给魔鬼留地步</a:t>
            </a:r>
            <a:r>
              <a:rPr lang="zh-CN" altLang="en-US" sz="3600" dirty="0" smtClean="0">
                <a:ea typeface="宋体" pitchFamily="2" charset="-122"/>
              </a:rPr>
              <a:t>。</a:t>
            </a:r>
            <a:r>
              <a:rPr lang="en-US" altLang="zh-CN" sz="3600" dirty="0">
                <a:ea typeface="宋体" pitchFamily="2" charset="-122"/>
              </a:rPr>
              <a:t>4:28 </a:t>
            </a:r>
            <a:r>
              <a:rPr lang="zh-CN" altLang="en-US" sz="3600" dirty="0">
                <a:ea typeface="宋体" pitchFamily="2" charset="-122"/>
              </a:rPr>
              <a:t>从前偷窃的，不要再偷。总要劳力，亲手作正经事，就可有余分给那缺少的人。</a:t>
            </a:r>
            <a:r>
              <a:rPr lang="en-US" altLang="zh-CN" sz="3600" dirty="0">
                <a:ea typeface="宋体" pitchFamily="2" charset="-122"/>
              </a:rPr>
              <a:t>4:29 </a:t>
            </a:r>
            <a:r>
              <a:rPr lang="zh-CN" altLang="en-US" sz="3600" dirty="0">
                <a:ea typeface="宋体" pitchFamily="2" charset="-122"/>
              </a:rPr>
              <a:t>污秽的言语，一句不可出口，只要随事说造就人的好话，叫听见的人得益处。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20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51260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不要叫神的圣灵担忧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00600"/>
          </a:xfrm>
          <a:noFill/>
        </p:spPr>
        <p:txBody>
          <a:bodyPr/>
          <a:lstStyle/>
          <a:p>
            <a:pPr eaLnBrk="1" hangingPunct="1"/>
            <a:r>
              <a:rPr lang="en-US" altLang="zh-CN" sz="3600" dirty="0">
                <a:ea typeface="宋体" pitchFamily="2" charset="-122"/>
              </a:rPr>
              <a:t>4:30 </a:t>
            </a:r>
            <a:r>
              <a:rPr lang="zh-CN" altLang="en-US" sz="3600" dirty="0">
                <a:ea typeface="宋体" pitchFamily="2" charset="-122"/>
              </a:rPr>
              <a:t>不要叫神的圣灵担忧。你们原是受了他的印记，等候得赎的日子来到。</a:t>
            </a:r>
            <a:r>
              <a:rPr lang="en-US" altLang="zh-CN" sz="3600" dirty="0">
                <a:ea typeface="宋体" pitchFamily="2" charset="-122"/>
              </a:rPr>
              <a:t>4:31 </a:t>
            </a:r>
            <a:r>
              <a:rPr lang="zh-CN" altLang="en-US" sz="3600" dirty="0">
                <a:ea typeface="宋体" pitchFamily="2" charset="-122"/>
              </a:rPr>
              <a:t>一切苦毒</a:t>
            </a:r>
            <a:r>
              <a:rPr lang="zh-CN" altLang="en-US" sz="3600" dirty="0" smtClean="0">
                <a:ea typeface="宋体" pitchFamily="2" charset="-122"/>
              </a:rPr>
              <a:t>，恼恨，</a:t>
            </a:r>
            <a:r>
              <a:rPr lang="zh-CN" altLang="en-US" sz="3600" dirty="0">
                <a:ea typeface="宋体" pitchFamily="2" charset="-122"/>
              </a:rPr>
              <a:t>忿怒，囔闹</a:t>
            </a:r>
            <a:r>
              <a:rPr lang="zh-CN" altLang="en-US" sz="3600" dirty="0" smtClean="0">
                <a:ea typeface="宋体" pitchFamily="2" charset="-122"/>
              </a:rPr>
              <a:t>，毁</a:t>
            </a:r>
            <a:r>
              <a:rPr lang="zh-CN" altLang="en-US" sz="3600" dirty="0">
                <a:ea typeface="宋体" pitchFamily="2" charset="-122"/>
              </a:rPr>
              <a:t>谤，并一切的恶毒</a:t>
            </a:r>
            <a:r>
              <a:rPr lang="zh-CN" altLang="en-US" sz="3600" dirty="0" smtClean="0">
                <a:ea typeface="宋体" pitchFamily="2" charset="-122"/>
              </a:rPr>
              <a:t>，都</a:t>
            </a:r>
            <a:r>
              <a:rPr lang="zh-CN" altLang="en-US" sz="3600" dirty="0">
                <a:ea typeface="宋体" pitchFamily="2" charset="-122"/>
              </a:rPr>
              <a:t>当从你们中间除掉。  </a:t>
            </a:r>
            <a:r>
              <a:rPr lang="en-US" altLang="zh-CN" sz="3600" dirty="0">
                <a:ea typeface="宋体" pitchFamily="2" charset="-122"/>
              </a:rPr>
              <a:t>4:32 </a:t>
            </a:r>
            <a:r>
              <a:rPr lang="zh-CN" altLang="en-US" sz="3600" dirty="0">
                <a:ea typeface="宋体" pitchFamily="2" charset="-122"/>
              </a:rPr>
              <a:t>并要以恩慈相待，存怜悯的心，彼此饶恕，正</a:t>
            </a:r>
            <a:r>
              <a:rPr lang="zh-CN" altLang="en-US" sz="3600" dirty="0" smtClean="0">
                <a:ea typeface="宋体" pitchFamily="2" charset="-122"/>
              </a:rPr>
              <a:t>如神</a:t>
            </a:r>
            <a:r>
              <a:rPr lang="zh-CN" altLang="en-US" sz="3600" dirty="0">
                <a:ea typeface="宋体" pitchFamily="2" charset="-122"/>
              </a:rPr>
              <a:t>在基督里饶恕了你们一样。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00239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默想经文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495800"/>
          </a:xfrm>
          <a:noFill/>
        </p:spPr>
        <p:txBody>
          <a:bodyPr/>
          <a:lstStyle/>
          <a:p>
            <a:pPr eaLnBrk="1" hangingPunct="1"/>
            <a:r>
              <a:rPr lang="en-US" altLang="zh-CN" sz="4000" dirty="0">
                <a:ea typeface="宋体" pitchFamily="2" charset="-122"/>
              </a:rPr>
              <a:t>4:11 </a:t>
            </a:r>
            <a:r>
              <a:rPr lang="zh-CN" altLang="en-US" sz="4000" dirty="0">
                <a:ea typeface="宋体" pitchFamily="2" charset="-122"/>
              </a:rPr>
              <a:t>他所赐的有使徒，有先知。有传福音的。有牧师和教师。</a:t>
            </a:r>
            <a:r>
              <a:rPr lang="en-US" altLang="zh-CN" sz="4000" dirty="0">
                <a:ea typeface="宋体" pitchFamily="2" charset="-122"/>
              </a:rPr>
              <a:t>4:12 </a:t>
            </a:r>
            <a:r>
              <a:rPr lang="zh-CN" altLang="en-US" sz="4000" dirty="0">
                <a:ea typeface="宋体" pitchFamily="2" charset="-122"/>
              </a:rPr>
              <a:t>为要成全圣徒，各尽其职，建立基督的身体。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89430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99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18599</TotalTime>
  <Words>11675</Words>
  <Application>Microsoft Office PowerPoint</Application>
  <PresentationFormat>On-screen Show (4:3)</PresentationFormat>
  <Paragraphs>216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Default Design</vt:lpstr>
      <vt:lpstr>三谷基督徒会堂成人主日学</vt:lpstr>
      <vt:lpstr>上主日默想经文</vt:lpstr>
      <vt:lpstr>基督的内住</vt:lpstr>
      <vt:lpstr>基督的爱</vt:lpstr>
      <vt:lpstr>充满</vt:lpstr>
      <vt:lpstr>充满</vt:lpstr>
      <vt:lpstr>赞美</vt:lpstr>
      <vt:lpstr>成圣</vt:lpstr>
      <vt:lpstr>合一</vt:lpstr>
      <vt:lpstr>合一的基础</vt:lpstr>
      <vt:lpstr>合一的方法</vt:lpstr>
      <vt:lpstr>恩赐</vt:lpstr>
      <vt:lpstr>使徒行传6：1-6</vt:lpstr>
      <vt:lpstr>恩赐</vt:lpstr>
      <vt:lpstr>成熟</vt:lpstr>
      <vt:lpstr>连于元首基督</vt:lpstr>
      <vt:lpstr>所以</vt:lpstr>
      <vt:lpstr>虚妄的心</vt:lpstr>
      <vt:lpstr>旧人与新人</vt:lpstr>
      <vt:lpstr>所以</vt:lpstr>
      <vt:lpstr>不要叫神的圣灵担忧</vt:lpstr>
      <vt:lpstr>默想经文</vt:lpstr>
    </vt:vector>
  </TitlesOfParts>
  <Company>CBCGB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Luke 9</dc:title>
  <dc:creator>Guocai Shu</dc:creator>
  <cp:lastModifiedBy>test</cp:lastModifiedBy>
  <cp:revision>612</cp:revision>
  <cp:lastPrinted>2016-06-12T14:54:14Z</cp:lastPrinted>
  <dcterms:created xsi:type="dcterms:W3CDTF">2004-09-08T20:24:53Z</dcterms:created>
  <dcterms:modified xsi:type="dcterms:W3CDTF">2016-06-29T14:29:07Z</dcterms:modified>
</cp:coreProperties>
</file>