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33" r:id="rId2"/>
    <p:sldId id="389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07" r:id="rId15"/>
    <p:sldId id="408" r:id="rId16"/>
    <p:sldId id="421" r:id="rId17"/>
    <p:sldId id="409" r:id="rId18"/>
    <p:sldId id="422" r:id="rId19"/>
    <p:sldId id="423" r:id="rId20"/>
    <p:sldId id="424" r:id="rId21"/>
    <p:sldId id="440" r:id="rId22"/>
    <p:sldId id="405" r:id="rId23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88" autoAdjust="0"/>
    <p:restoredTop sz="58262" autoAdjust="0"/>
  </p:normalViewPr>
  <p:slideViewPr>
    <p:cSldViewPr>
      <p:cViewPr>
        <p:scale>
          <a:sx n="59" d="100"/>
          <a:sy n="59" d="100"/>
        </p:scale>
        <p:origin x="-7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两个问题</a:t>
            </a:r>
            <a:endParaRPr lang="en-US" altLang="zh-CN" sz="1800" dirty="0" smtClean="0">
              <a:ea typeface="宋体" pitchFamily="2" charset="-122"/>
            </a:endParaRPr>
          </a:p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第一，</a:t>
            </a:r>
            <a:r>
              <a:rPr lang="en-US" altLang="zh-CN" sz="1800" dirty="0" smtClean="0">
                <a:ea typeface="宋体" pitchFamily="2" charset="-122"/>
              </a:rPr>
              <a:t>3</a:t>
            </a:r>
            <a:r>
              <a:rPr lang="zh-CN" altLang="en-US" sz="1800" dirty="0" smtClean="0">
                <a:ea typeface="宋体" pitchFamily="2" charset="-122"/>
              </a:rPr>
              <a:t>章</a:t>
            </a:r>
            <a:r>
              <a:rPr lang="en-US" altLang="zh-CN" sz="1800" dirty="0" smtClean="0">
                <a:ea typeface="宋体" pitchFamily="2" charset="-122"/>
              </a:rPr>
              <a:t>16-21</a:t>
            </a:r>
            <a:r>
              <a:rPr lang="zh-CN" altLang="en-US" sz="1800" dirty="0" smtClean="0">
                <a:ea typeface="宋体" pitchFamily="2" charset="-122"/>
              </a:rPr>
              <a:t>节保罗的祷告是不是祷告我们经历。圣经不但给我们教义，让我们去运用，也应许我们有经历。</a:t>
            </a:r>
            <a:endParaRPr lang="en-US" altLang="zh-CN" sz="1800" dirty="0" smtClean="0">
              <a:ea typeface="宋体" pitchFamily="2" charset="-122"/>
            </a:endParaRPr>
          </a:p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3:16 </a:t>
            </a:r>
            <a:r>
              <a:rPr lang="zh-CN" altLang="en-US" sz="1800" dirty="0" smtClean="0">
                <a:ea typeface="宋体" pitchFamily="2" charset="-122"/>
              </a:rPr>
              <a:t>求他按著他丰盛的荣耀，藉著他的灵，叫你们心里的力量刚强起来，</a:t>
            </a:r>
            <a:r>
              <a:rPr lang="en-US" altLang="zh-CN" sz="1800" dirty="0" smtClean="0">
                <a:ea typeface="宋体" pitchFamily="2" charset="-122"/>
              </a:rPr>
              <a:t>3:17 </a:t>
            </a:r>
            <a:r>
              <a:rPr lang="zh-CN" altLang="en-US" sz="1800" dirty="0" smtClean="0">
                <a:ea typeface="宋体" pitchFamily="2" charset="-122"/>
              </a:rPr>
              <a:t>使基督因你们的信，住在你们心里，叫你们的爱心，有根有基，</a:t>
            </a:r>
            <a:r>
              <a:rPr lang="en-US" altLang="zh-CN" sz="1800" dirty="0" smtClean="0">
                <a:ea typeface="宋体" pitchFamily="2" charset="-122"/>
              </a:rPr>
              <a:t>3:18 </a:t>
            </a:r>
            <a:r>
              <a:rPr lang="zh-CN" altLang="en-US" sz="1800" dirty="0" smtClean="0">
                <a:ea typeface="宋体" pitchFamily="2" charset="-122"/>
              </a:rPr>
              <a:t>能以和众圣徒一同明白基督的爱，是何等长阔高深，</a:t>
            </a:r>
            <a:r>
              <a:rPr lang="en-US" altLang="zh-CN" sz="1800" dirty="0" smtClean="0">
                <a:ea typeface="宋体" pitchFamily="2" charset="-122"/>
              </a:rPr>
              <a:t>3:19 </a:t>
            </a:r>
            <a:r>
              <a:rPr lang="zh-CN" altLang="en-US" sz="1800" dirty="0" smtClean="0">
                <a:ea typeface="宋体" pitchFamily="2" charset="-122"/>
              </a:rPr>
              <a:t>并且知道这爱是过于人所能测度的，便叫神一切所充满的，充满了你们。</a:t>
            </a:r>
            <a:r>
              <a:rPr lang="en-US" altLang="zh-CN" sz="1800" dirty="0" smtClean="0">
                <a:ea typeface="宋体" pitchFamily="2" charset="-122"/>
              </a:rPr>
              <a:t>3:20 </a:t>
            </a:r>
            <a:r>
              <a:rPr lang="zh-CN" altLang="en-US" sz="1800" dirty="0" smtClean="0">
                <a:ea typeface="宋体" pitchFamily="2" charset="-122"/>
              </a:rPr>
              <a:t>神能照著运行在我们心里的大力，充充足足的成就一切超过我们所求所想的。</a:t>
            </a:r>
            <a:endParaRPr lang="en-US" altLang="zh-CN" sz="1800" dirty="0" smtClean="0">
              <a:ea typeface="宋体" pitchFamily="2" charset="-122"/>
            </a:endParaRPr>
          </a:p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第二，超自然的经历现今还有没有？有位姐妹问在主日学上提到的</a:t>
            </a:r>
            <a:r>
              <a:rPr lang="en-US" altLang="zh-CN" sz="1800" dirty="0" smtClean="0">
                <a:ea typeface="宋体" pitchFamily="2" charset="-122"/>
              </a:rPr>
              <a:t>Jonathan Edwards</a:t>
            </a:r>
            <a:r>
              <a:rPr lang="zh-CN" altLang="en-US" sz="1800" dirty="0" smtClean="0">
                <a:ea typeface="宋体" pitchFamily="2" charset="-122"/>
              </a:rPr>
              <a:t>的经历可以在哪里找到。</a:t>
            </a:r>
            <a:r>
              <a:rPr lang="en-US" altLang="zh-CN" sz="1800" dirty="0" smtClean="0">
                <a:ea typeface="宋体" pitchFamily="2" charset="-122"/>
              </a:rPr>
              <a:t>The Works of Jonathan Edwards, Vol 1, p85</a:t>
            </a:r>
            <a:r>
              <a:rPr lang="zh-CN" altLang="en-US" sz="1800" dirty="0" smtClean="0">
                <a:ea typeface="宋体" pitchFamily="2" charset="-122"/>
              </a:rPr>
              <a:t> </a:t>
            </a:r>
            <a:endParaRPr lang="en-US" altLang="zh-CN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我们是如何来到这一句呢？这要回到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节，所以我为主被囚的劝你们，既然蒙召，行事为人就当与蒙召的恩相称。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节是以弗所书的转折点，是明白前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章所有教义之后的运用，也是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节主题的发展。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节告诉我们，神的计划的是，要照所安排的，在时候满足的时候，天上地上一切所有的要在基督里同归于一。为了实现这一计划，神在创世以前就选了我们，又在我们每一个人生命的某一时刻召了我们，让我们因着信，借着爱子的血罪得赦免，成为圣洁；又借这爱子的血，将我们这外邦人与神的选民以色列人之间的鸿沟弥补了，将两下合二为一，就像罗马书所说的，我们本是野橄榄，被接在了旧的橄榄枝上。一个一个的障碍都被除去了。所以保罗先祷告以弗所书的读者，能看见这恩召有何等指望，神向这信的人所显的能力，是何等浩大；然后他祷告，我们能经历神的大能大力，按他丰盛的荣耀，借着他的灵，使我们内在的人刚强起来，就是在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章中提到的那一个新人，让这一个新人强壮到这样一个地步，因你的信，基督住在你的里面，在爱里有根有基，得以和众圣徒一同明白基督的爱是何等的长阔高深，就让神一切所充满的充满了你们。神能照著运行在我们心里的大力，充充足足地成就这一切，超过我们所求所想的。愿神在教会中，并在基督耶稣里，得著荣耀，直到世世代代，永永远远。在告诉我们这一切之后，使徒保罗说，所以我为主被囚的劝你们，既然蒙召，行事为人就当与蒙召的恩相称。相称就是相配。既是被神召的，你的行为就要与蒙召的恩相配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如何相配呢？竭力保守圣灵所赐合而为一的心。这就是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节的内容，也是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17</a:t>
            </a:r>
            <a:r>
              <a:rPr lang="zh-CN" altLang="en-US" sz="1800" dirty="0" smtClean="0"/>
              <a:t>节到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节的内容。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节是讲教会的合一，适用于教会与教会之间的合一的准则，也可以运用于教会内部的合一。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17</a:t>
            </a:r>
            <a:r>
              <a:rPr lang="zh-CN" altLang="en-US" sz="1800" dirty="0" smtClean="0"/>
              <a:t>节到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节是讲个人之间的合一，圣徒之间的合一，所以他题到夫妻关系，家庭关系，工作关系。然后从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节到结束，保罗似乎是在说，你以为这一切很容易做吗？别忘了我们有一个强大的敌人，就是魔鬼，因我们并不是与属血气的争战，乃是与那些执政的，掌权的，管辖这幽暗世界的，以及天空属灵气的恶魔争战。所以我们要穿上神所赐的全副军装，抵挡魔鬼的诡计，靠著圣灵，随时多方祷告祈求，并要儆醒不倦。上次课结束以后，有位姐妹对我说，你在合一这个主题上讲的太快了，没有展开讲。其实合一这个主题并不是在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节就是结束了，它一直贯穿到最后。但是在进到教会生活，婚姻家庭，工作关系之前，我们必须要打好基础，就是在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节的教义，你在讲运用之前，离不开教义，这是神为我们所定规的方法。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教会合一的基础，身体只有一个，圣灵只有一个，同有一个指望， 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一主，一信，一洗，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一神。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合一不能以牺牲真理为代价。合一不是和你的一，也不是和我的一，是用圣灵所赐合而为一的心，和圣灵的一。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基督使教会合一的途径是给人恩赐，这是教会合一的方法。神在教会之中可以成就各样的事情，但是神通过赐恩赐的方法，通过人来完成。让教会真的就像一个身体一样。恩赐是</a:t>
            </a:r>
            <a:r>
              <a:rPr lang="en-US" altLang="zh-CN" sz="1800" dirty="0" smtClean="0"/>
              <a:t>gift</a:t>
            </a:r>
            <a:r>
              <a:rPr lang="zh-CN" altLang="en-US" sz="1800" dirty="0" smtClean="0"/>
              <a:t>，是神给人的。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这是一个</a:t>
            </a:r>
            <a:r>
              <a:rPr lang="en-US" altLang="zh-CN" sz="1800" dirty="0" smtClean="0"/>
              <a:t>Paradox</a:t>
            </a:r>
            <a:r>
              <a:rPr lang="zh-CN" altLang="en-US" sz="1800" dirty="0" smtClean="0"/>
              <a:t>，神要实现教会的合一，确实通过基督赐下多元化的恩赐。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这两节圣经可以翻译为，他所赐的有使徒，有先知。有传福音的。有牧师和教师。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12</a:t>
            </a:r>
            <a:r>
              <a:rPr lang="zh-CN" altLang="en-US" sz="1800" dirty="0" smtClean="0"/>
              <a:t>节另译：为了</a:t>
            </a:r>
            <a:r>
              <a:rPr lang="zh-CN" altLang="en-US" sz="1800" b="1" i="1" u="sng" dirty="0" smtClean="0"/>
              <a:t>使圣徒完全</a:t>
            </a:r>
            <a:r>
              <a:rPr lang="zh-CN" altLang="en-US" sz="1800" dirty="0" smtClean="0"/>
              <a:t>，使他们</a:t>
            </a:r>
            <a:r>
              <a:rPr lang="zh-CN" altLang="en-US" sz="1800" b="1" i="1" u="sng" dirty="0" smtClean="0"/>
              <a:t>进入服侍的工作</a:t>
            </a:r>
            <a:r>
              <a:rPr lang="zh-CN" altLang="en-US" sz="1800" dirty="0" smtClean="0"/>
              <a:t>（各尽其职），使他们进入基督身体的建造。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12</a:t>
            </a:r>
            <a:r>
              <a:rPr lang="zh-CN" altLang="en-US" sz="1800" dirty="0" smtClean="0"/>
              <a:t>节是说建立基督的身体，下面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节就讲建立的目标就是要成长，要成熟。</a:t>
            </a:r>
            <a:r>
              <a:rPr lang="en-US" altLang="zh-CN" sz="1800" dirty="0" smtClean="0"/>
              <a:t>13</a:t>
            </a:r>
            <a:r>
              <a:rPr lang="zh-CN" altLang="en-US" sz="1800" dirty="0" smtClean="0"/>
              <a:t>节可以翻译为，直等到我们全部的人进入真道上的合一，和认识神儿子的合一，变成了一个成熟的人，就是该有的一个基督充满的身量。也就是说唯有在真道上合一的教会，在认识神儿子的事上合一的教会，才是一个成熟的教会，有一个基督充满的身量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他的反面就是不成熟，就像小孩子一样，容易被欺骗，被一切异教之风摇动，飘来飘去，就随从各样的异端。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</a:t>
            </a:r>
            <a:r>
              <a:rPr lang="zh-CN" altLang="en-US" sz="1800" dirty="0" smtClean="0"/>
              <a:t>节讲了像小孩子那样不成熟的教会，</a:t>
            </a:r>
            <a:r>
              <a:rPr lang="en-US" altLang="zh-CN" sz="1800" dirty="0" smtClean="0"/>
              <a:t>15-16</a:t>
            </a:r>
            <a:r>
              <a:rPr lang="zh-CN" altLang="en-US" sz="1800" dirty="0" smtClean="0"/>
              <a:t>节又回过头描述一个成熟的教会是怎样成长的。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15</a:t>
            </a:r>
            <a:r>
              <a:rPr lang="zh-CN" altLang="en-US" sz="1800" dirty="0" smtClean="0"/>
              <a:t>节经常被误用，用爱心说诚实话，其实它的原义是在爱里说真理。我要在爱里说真理，在所有的事情上成长进入头，就是基督。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全身都靠他联络得合式，</a:t>
            </a:r>
            <a:r>
              <a:rPr lang="zh-CN" altLang="en-US" sz="1800" b="1" i="1" u="sng" dirty="0" smtClean="0"/>
              <a:t>百节各按各职，照著各体的功用，彼此相助，便叫身体渐渐增长，在爱中建立自己</a:t>
            </a:r>
            <a:r>
              <a:rPr lang="zh-CN" altLang="en-US" sz="1800" dirty="0" smtClean="0"/>
              <a:t>。教会的成长，要靠基督的联络，需要百节各按各职，照著各体的功用，彼此相助，就像我们人的身体成长一样。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Rom 12:4-8 </a:t>
            </a:r>
            <a:r>
              <a:rPr lang="zh-CN" altLang="en-US" sz="1800" dirty="0" smtClean="0"/>
              <a:t>正如我们一个身子上有好些肢体，肢体也不都是一样的用处。我们这许多人，在基督里成为一身，互相联络作肢体，也是如此。按我们所得的恩赐，各有不同。或说预言，就当照着信心的程度说预言。或作执事，就当专一执事。或作教导的，就当专一教导。或作劝化的，就当专一劝化。施舍的就当诚实。治理的，就当殷勤。怜悯人的，就当甘心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是神为教会发展所画的蓝图，为要达到在基督同归与一的目的，神的方法就是赐恩赐给每一个人，让人运用恩赐，各自作肢体，彼此相助，发挥每一个人的功用，在爱中建立自己。如果教会发展按照这个蓝图，就会一直在真道之中，就会一直在耶稣基督里，就会有成长。成长不一定意味着人数的增加。总结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节，几点运用：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0. </a:t>
            </a:r>
            <a:r>
              <a:rPr lang="zh-CN" altLang="en-US" sz="1800" dirty="0" smtClean="0"/>
              <a:t>教会的合一是不容易的。约翰福音</a:t>
            </a:r>
            <a:r>
              <a:rPr lang="en-US" altLang="zh-CN" sz="1800" dirty="0" smtClean="0"/>
              <a:t>17:11 </a:t>
            </a:r>
            <a:r>
              <a:rPr lang="zh-CN" altLang="en-US" sz="1800" smtClean="0"/>
              <a:t>从</a:t>
            </a:r>
            <a:r>
              <a:rPr lang="zh-CN" altLang="en-US" sz="1800" dirty="0" smtClean="0"/>
              <a:t>今以后，我不在世上，他们却在世上，我往你那里去。圣父阿，求你因你所赐给我的名保守他们，叫他们合而为一，像我们一</a:t>
            </a:r>
            <a:r>
              <a:rPr lang="zh-CN" altLang="en-US" sz="1800" smtClean="0"/>
              <a:t>样。教会的合一又是必定会成就的。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1. </a:t>
            </a:r>
            <a:r>
              <a:rPr lang="zh-CN" altLang="en-US" sz="1800" dirty="0" smtClean="0"/>
              <a:t>要看到教会的分工。当你在某一方面有神给你恩赐，你就按你的恩赐去服侍。有时候我们的一个倾向是，当我们做某一个服侍，我们就认为这一个工作最重要，恨不得要所有的人都来加入这一个侍奉，别人不来，我们就觉得灰心。即使是只有你一个人有这样的感动，你不要灰心，应该感谢神给你这样的看见和感动，因而你能在这一个方面补足教会的缺陷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2. </a:t>
            </a:r>
            <a:r>
              <a:rPr lang="zh-CN" altLang="en-US" sz="1800" dirty="0" smtClean="0"/>
              <a:t>作为会众，要让教会的领袖有更多的时间和精力去做他的恩赐范围内的事情。如果一个教会的传道人或牧师，他的恩赐是教导，就应该给他更多的时间去准备讲章。英国牧师钟马田曾经在</a:t>
            </a:r>
            <a:r>
              <a:rPr lang="en-US" altLang="zh-CN" sz="1800" dirty="0" smtClean="0"/>
              <a:t>Westminster</a:t>
            </a:r>
            <a:r>
              <a:rPr lang="zh-CN" altLang="en-US" sz="1800" dirty="0" smtClean="0"/>
              <a:t>教会侍奉</a:t>
            </a:r>
            <a:r>
              <a:rPr lang="en-US" altLang="zh-CN" sz="1800" dirty="0" smtClean="0"/>
              <a:t>30</a:t>
            </a:r>
            <a:r>
              <a:rPr lang="zh-CN" altLang="en-US" sz="1800" dirty="0" smtClean="0"/>
              <a:t>年，他的恩赐是教导，所以他的教会就大力支持他教导，比如他在关怀方面的侍奉的果效也是通过他的讲道。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3. </a:t>
            </a:r>
            <a:r>
              <a:rPr lang="zh-CN" altLang="en-US" sz="1800" dirty="0" smtClean="0"/>
              <a:t>不要把一个未信之人的决志看作是你福音工作的终点。我们福音派教会很重视传福音，久而久之，我们误以为教会工作的全部就是引人信主。若是这样的话，新约应该这样写，什么是福音，如何传福音，如何带领人信主，传福音培训手册。耶稣基督的大使命，</a:t>
            </a:r>
            <a:r>
              <a:rPr lang="en-US" altLang="zh-CN" sz="1800" dirty="0" smtClean="0"/>
              <a:t>Mat 28:19 </a:t>
            </a:r>
            <a:r>
              <a:rPr lang="zh-CN" altLang="en-US" sz="1800" dirty="0" smtClean="0"/>
              <a:t>所以你们要去，使万民作我的门徒，耶稣要的门徒，不是信徒。为要成全圣徒，各尽其职，建立基督的身体。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4. </a:t>
            </a:r>
            <a:r>
              <a:rPr lang="zh-CN" altLang="en-US" sz="1800" dirty="0" smtClean="0"/>
              <a:t>一个成全的圣徒是服侍的人，我们被召是要我们成为圣洁，所以有人就变成修道士，过一个远离世界，远离人群的隐居生活，追求自己的圣洁。这也不是圣经的教导，成全的圣徒是服侍的圣徒，就像使徒，先知，传福音的，牧师和教师都是服侍的人。神不但给每一个圣徒恩赐，也给每一个圣徒预备所要做的事情，就是 </a:t>
            </a:r>
            <a:r>
              <a:rPr lang="en-US" altLang="zh-CN" sz="1800" dirty="0" smtClean="0"/>
              <a:t>2:10</a:t>
            </a:r>
            <a:r>
              <a:rPr lang="zh-CN" altLang="en-US" sz="1800" dirty="0" smtClean="0"/>
              <a:t>就是神所预备叫我们行的善，就是保罗所说的那当跑的路，那美好的仗，神给我们每一个人那所行的善，那当跑的路，那美好的仗，当我们离世，我们是不是也能和使徒保罗一样说，那美好的仗我已经打过了，当跑的路我已经跑尽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5. </a:t>
            </a:r>
            <a:r>
              <a:rPr lang="zh-CN" altLang="en-US" sz="1800" dirty="0" smtClean="0"/>
              <a:t>其实这一切的工作，概括起来就是建造基督的身体。神的儿子降世为人是为了他的教会，耶稣复活升天之后，神的心意的焦点就是基督的教会，耶稣基督的身体。从历史的角度看，人类的历史其实是教会的历史，当教会完满了，完全了，人数满足的时候，就是主再来的时候，世界就结束了，就是世界的末了，人类历史就结束了。如果你要探究人存在的价值，真正的价值不在于你为这世界做了什么，因为世界将要完全的消失，而教会是永存的。所以人存在的真正价值是在于，在你的一生里，你可否为基督身体的建造留下痕迹，不管这痕迹是多么不起眼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所以是一个转折。</a:t>
            </a:r>
            <a:r>
              <a:rPr lang="en-US" altLang="zh-CN" sz="1800" dirty="0" smtClean="0"/>
              <a:t>4:1</a:t>
            </a:r>
            <a:r>
              <a:rPr lang="zh-CN" altLang="en-US" sz="1800" dirty="0" smtClean="0"/>
              <a:t>中的所以没有翻出来很可惜。一方面表明使徒保罗要我们明白，因着前面所讲的，下面要有运用了。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4:1 </a:t>
            </a:r>
            <a:r>
              <a:rPr lang="zh-CN" altLang="en-US" sz="1800" dirty="0" smtClean="0"/>
              <a:t>是总括，我为主被囚的劝你们，既然蒙召，行事为人就当</a:t>
            </a:r>
            <a:r>
              <a:rPr lang="zh-CN" altLang="en-US" sz="1800" b="1" i="1" u="sng" dirty="0" smtClean="0"/>
              <a:t>与蒙召的恩相称</a:t>
            </a:r>
            <a:r>
              <a:rPr lang="zh-CN" altLang="en-US" sz="1800" dirty="0" smtClean="0"/>
              <a:t>。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节是从教会的角度。从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17</a:t>
            </a:r>
            <a:r>
              <a:rPr lang="zh-CN" altLang="en-US" sz="1800" dirty="0" smtClean="0"/>
              <a:t>节开始一直到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节从个人的角度，更侧重于人与人之间的关系。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比如</a:t>
            </a:r>
            <a:r>
              <a:rPr lang="en-US" altLang="zh-CN" sz="1800" dirty="0" smtClean="0"/>
              <a:t>4:25 </a:t>
            </a:r>
            <a:r>
              <a:rPr lang="zh-CN" altLang="en-US" sz="1800" dirty="0" smtClean="0"/>
              <a:t>所以你们要弃绝谎言，各人与邻舍说实话。</a:t>
            </a:r>
            <a:r>
              <a:rPr lang="zh-CN" altLang="en-US" sz="1800" b="1" i="1" dirty="0" smtClean="0"/>
              <a:t>因为我们是互相为肢体。</a:t>
            </a:r>
            <a:r>
              <a:rPr lang="zh-CN" altLang="en-US" sz="1800" dirty="0" smtClean="0"/>
              <a:t>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比如</a:t>
            </a:r>
            <a:r>
              <a:rPr lang="en-US" altLang="zh-CN" sz="1800" dirty="0" smtClean="0"/>
              <a:t>4:28 </a:t>
            </a:r>
            <a:r>
              <a:rPr lang="zh-CN" altLang="en-US" sz="1800" dirty="0" smtClean="0"/>
              <a:t>从前偷窃的，不要再偷。总要劳力，亲手作正经事，</a:t>
            </a:r>
            <a:r>
              <a:rPr lang="zh-CN" altLang="en-US" sz="1800" b="1" i="1" dirty="0" smtClean="0"/>
              <a:t>就可有余分给那缺少的人</a:t>
            </a:r>
            <a:r>
              <a:rPr lang="zh-CN" altLang="en-US" sz="1800" dirty="0" smtClean="0"/>
              <a:t>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比如</a:t>
            </a:r>
            <a:r>
              <a:rPr lang="en-US" altLang="zh-CN" sz="1800" dirty="0" smtClean="0"/>
              <a:t>4:29 </a:t>
            </a:r>
            <a:r>
              <a:rPr lang="zh-CN" altLang="en-US" sz="1800" dirty="0" smtClean="0"/>
              <a:t>污秽的言语，一句不可出口，只要随事</a:t>
            </a:r>
            <a:r>
              <a:rPr lang="zh-CN" altLang="en-US" sz="1800" b="1" i="1" dirty="0" smtClean="0"/>
              <a:t>说造就人的好话</a:t>
            </a:r>
            <a:r>
              <a:rPr lang="zh-CN" altLang="en-US" sz="1800" dirty="0" smtClean="0"/>
              <a:t>，</a:t>
            </a:r>
            <a:r>
              <a:rPr lang="zh-CN" altLang="en-US" sz="1800" b="1" i="1" dirty="0" smtClean="0"/>
              <a:t>叫听见的人得益处</a:t>
            </a:r>
            <a:r>
              <a:rPr lang="zh-CN" altLang="en-US" sz="1800" dirty="0" smtClean="0"/>
              <a:t>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然后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章到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就开始讲夫妻的关系，儿女与父母的关系，奴隶与主人的关系。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基督徒的成长不是靠修炼得来的，是在肢体之间相互的关系中实现的。我们说，基督徒是一个新造的人，有新的生命，这新生命归根结底是新的原则被注入了我们里面。但是旧的生命仍然在，所以新生命的一个成长往往都是从负面开始，从“不要”开始。有时候我们真希望的重生就像计算机磁盘被格式化一样，所有旧的数据都被清零了。但这不是神的方法。神要我们从我们原来堕落的地方往上走，那是我们的起点。有人说，我还不愿受洗成为基督徒，我还想过一个不受限制的生活，其实就是我还想多犯罪，岂不知真正基督徒的生活是一个自由的生活，而你若在这败坏的世界流连的越久，你的起点就越低，你的以后的成圣就越艰难，因为那些旧的东西都还在，他们会时不时的出来影响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但不管我们的起点如何，使徒保罗告诉我们，我们都要从“不要”开始，这是在明白神的心意之后，意志的运用。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看虚妄的心，虚妄的意思是空虚，或者说是虚灵的。一切不从真理而出的都是虚空的，这就是旧约传道书的主题。这一节里的心是指理智，外邦人就是不认识神的人，他们的理智，他们的推理是虚妄的，是空虚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虚妄的心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心地昏昧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与神的生命隔绝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因着自己无知，因着自己心里刚硬，就像撒种的比喻中洒在路旁的种子。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结果就是贪行种种的污秽。一生的果效都是由心发出。</a:t>
            </a:r>
            <a:r>
              <a:rPr lang="en-US" altLang="zh-CN" sz="1800" dirty="0" smtClean="0"/>
              <a:t>17-18</a:t>
            </a:r>
            <a:r>
              <a:rPr lang="zh-CN" altLang="en-US" sz="1800" dirty="0" smtClean="0"/>
              <a:t>节是心，</a:t>
            </a:r>
            <a:r>
              <a:rPr lang="en-US" altLang="zh-CN" sz="1800" dirty="0" smtClean="0"/>
              <a:t>19</a:t>
            </a:r>
            <a:r>
              <a:rPr lang="zh-CN" altLang="en-US" sz="1800" dirty="0" smtClean="0"/>
              <a:t>节是行为。良心既然丧尽，原义是失去了所有的感觉，犯罪就会觉得愧疚的感觉。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17</a:t>
            </a:r>
            <a:r>
              <a:rPr lang="zh-CN" altLang="en-US" sz="1800" dirty="0" smtClean="0"/>
              <a:t>节是对外邦人的总的描写，存虚妄的心</a:t>
            </a:r>
            <a:r>
              <a:rPr lang="zh-CN" altLang="en-US" sz="1800" b="1" i="1" dirty="0" smtClean="0"/>
              <a:t>行事</a:t>
            </a:r>
            <a:r>
              <a:rPr lang="zh-CN" altLang="en-US" sz="1800" dirty="0" smtClean="0"/>
              <a:t>。对比第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节，</a:t>
            </a:r>
            <a:r>
              <a:rPr lang="zh-CN" altLang="en-US" sz="1800" b="1" i="1" dirty="0" smtClean="0"/>
              <a:t>行事</a:t>
            </a:r>
            <a:r>
              <a:rPr lang="zh-CN" altLang="en-US" sz="1800" dirty="0" smtClean="0"/>
              <a:t>为人与所蒙德恩相称。</a:t>
            </a:r>
            <a:r>
              <a:rPr lang="en-US" altLang="zh-CN" sz="1800" dirty="0" smtClean="0"/>
              <a:t>18-19</a:t>
            </a:r>
            <a:r>
              <a:rPr lang="zh-CN" altLang="en-US" sz="1800" dirty="0" smtClean="0"/>
              <a:t>是对外邦人的具体描述，心地昏昧，无知，心里刚硬，受私欲迷惑。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20</a:t>
            </a:r>
            <a:r>
              <a:rPr lang="zh-CN" altLang="en-US" sz="1800" dirty="0" smtClean="0"/>
              <a:t>节但你们学了基督就不是这样了，学这个词是门徒的动词，门徒的意思是</a:t>
            </a:r>
            <a:r>
              <a:rPr lang="en-US" altLang="zh-CN" sz="1800" dirty="0" smtClean="0"/>
              <a:t>Learner</a:t>
            </a:r>
            <a:r>
              <a:rPr lang="zh-CN" altLang="en-US" sz="1800" dirty="0" smtClean="0"/>
              <a:t>，这里就是</a:t>
            </a:r>
            <a:r>
              <a:rPr lang="en-US" altLang="zh-CN" sz="1800" dirty="0" smtClean="0"/>
              <a:t>Learn</a:t>
            </a:r>
            <a:r>
              <a:rPr lang="zh-CN" altLang="en-US" sz="1800" dirty="0" smtClean="0"/>
              <a:t>。耶稣说你们要负我的轭，学我的样式，与这个学是同一个词。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21</a:t>
            </a:r>
            <a:r>
              <a:rPr lang="zh-CN" altLang="en-US" sz="1800" dirty="0" smtClean="0"/>
              <a:t>节另译，如果你们听过他，在他里面受过教训，按照在耶稣里的真理。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22</a:t>
            </a:r>
            <a:r>
              <a:rPr lang="zh-CN" altLang="en-US" sz="1800" dirty="0" smtClean="0"/>
              <a:t>节告诉我们要脱去旧人，</a:t>
            </a:r>
            <a:r>
              <a:rPr lang="en-US" altLang="zh-CN" sz="1800" dirty="0" smtClean="0"/>
              <a:t>24</a:t>
            </a:r>
            <a:r>
              <a:rPr lang="zh-CN" altLang="en-US" sz="1800" dirty="0" smtClean="0"/>
              <a:t>节告诉我们要穿上新人。这就是成圣的过程。是要有行为的。穿上新人的行为是来至于心志的更新，這里的心志是</a:t>
            </a:r>
            <a:r>
              <a:rPr lang="en-US" altLang="zh-CN" sz="1800" dirty="0" smtClean="0"/>
              <a:t>the spirit</a:t>
            </a:r>
            <a:r>
              <a:rPr lang="en-US" altLang="zh-CN" sz="1800" baseline="0" dirty="0" smtClean="0"/>
              <a:t> of you mind</a:t>
            </a:r>
            <a:r>
              <a:rPr lang="zh-CN" altLang="en-US" sz="1800" baseline="0" dirty="0" smtClean="0"/>
              <a:t>，是意志决定的结果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这一章有三个所以，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节未翻译，</a:t>
            </a:r>
            <a:r>
              <a:rPr lang="en-US" altLang="zh-CN" sz="1800" dirty="0" smtClean="0"/>
              <a:t>17</a:t>
            </a:r>
            <a:r>
              <a:rPr lang="zh-CN" altLang="en-US" sz="1800" dirty="0" smtClean="0"/>
              <a:t>节，这里的</a:t>
            </a:r>
            <a:r>
              <a:rPr lang="en-US" altLang="zh-CN" sz="1800" dirty="0" smtClean="0"/>
              <a:t>25</a:t>
            </a:r>
            <a:r>
              <a:rPr lang="zh-CN" altLang="en-US" sz="1800" dirty="0" smtClean="0"/>
              <a:t>节，所以之后都是行动。所以，行事为人就当与蒙召的恩相称。所以，不要再像外邦人存虚妄的心行事。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改变行为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从撒谎到说实话，说真理。</a:t>
            </a:r>
            <a:r>
              <a:rPr lang="zh-CN" altLang="en-US" sz="1800" b="1" i="1" u="sng" dirty="0" smtClean="0"/>
              <a:t>邻舍</a:t>
            </a:r>
            <a:r>
              <a:rPr lang="zh-CN" altLang="en-US" sz="1800" dirty="0" smtClean="0"/>
              <a:t>的原义是你旁边的人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从不义的愤怒到义怒</a:t>
            </a:r>
            <a:r>
              <a:rPr lang="en-US" altLang="zh-CN" sz="1800" dirty="0" smtClean="0"/>
              <a:t>Righteous anger. </a:t>
            </a:r>
            <a:r>
              <a:rPr lang="zh-CN" altLang="en-US" sz="1800" dirty="0" smtClean="0"/>
              <a:t>义怒，当看到不公义，不道德，不敬虔的事，当看到有人利用神的名作羞辱神的事。这愤怒是与神有关的。不义的愤怒是与自己有关的，我的利益被损害了，我的自尊被损害了，以至于想为自己伸冤。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从偷窃到分享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从污秽的言语到造就人的好话。污秽的言语，使人变坏的言语；造就人的好话，不一定是好听的话，而是使人得建造的话；叫听见的人得益处，是叫听见的人得恩典。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就像前面提到的，这里的行为都与人与人之间的关系有关，尤其是在教会之内的。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不要叫神的圣灵担忧，其实是不要叫神的圣灵忧伤。圣灵像鸽子，非常的温柔，也非常的敏感，当你的所做所为常常与圣灵的引导相左的时候，圣灵会停止他的工作，会隐藏起来。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Psm</a:t>
            </a:r>
            <a:r>
              <a:rPr lang="en-US" altLang="zh-CN" sz="1800" dirty="0" smtClean="0"/>
              <a:t> 51:10 -12</a:t>
            </a:r>
            <a:r>
              <a:rPr lang="zh-CN" altLang="en-US" sz="1800" dirty="0" smtClean="0"/>
              <a:t>神阿，求你为我造清洁的心，使我里面重新有正直的灵。（正直或作坚定）。</a:t>
            </a:r>
            <a:r>
              <a:rPr lang="en-US" altLang="zh-CN" sz="1800" dirty="0" smtClean="0"/>
              <a:t>51:11 </a:t>
            </a:r>
            <a:r>
              <a:rPr lang="zh-CN" altLang="en-US" sz="1800" b="1" i="1" dirty="0" smtClean="0"/>
              <a:t>不要丢弃我</a:t>
            </a:r>
            <a:r>
              <a:rPr lang="zh-CN" altLang="en-US" sz="1800" dirty="0" smtClean="0"/>
              <a:t>，使我离开你的面。</a:t>
            </a:r>
            <a:r>
              <a:rPr lang="zh-CN" altLang="en-US" sz="1800" b="1" i="1" dirty="0" smtClean="0"/>
              <a:t>不要从我收回你的圣灵</a:t>
            </a:r>
            <a:r>
              <a:rPr lang="zh-CN" altLang="en-US" sz="1800" dirty="0" smtClean="0"/>
              <a:t>。</a:t>
            </a:r>
            <a:r>
              <a:rPr lang="en-US" altLang="zh-CN" sz="1800" dirty="0" smtClean="0"/>
              <a:t> 51:12 </a:t>
            </a:r>
            <a:r>
              <a:rPr lang="zh-CN" altLang="en-US" sz="1800" dirty="0" smtClean="0"/>
              <a:t>求你使我仍得</a:t>
            </a:r>
            <a:r>
              <a:rPr lang="zh-CN" altLang="en-US" sz="1800" b="1" i="1" dirty="0" smtClean="0"/>
              <a:t>救恩之乐</a:t>
            </a:r>
            <a:r>
              <a:rPr lang="zh-CN" altLang="en-US" sz="1800" dirty="0" smtClean="0"/>
              <a:t>，赐我乐意的灵扶持我。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这里有题到圣灵的印记，圣灵的印记一个很重要的表现就是给你救恩的确据，让你有盼望，等候得赎的日子来到。</a:t>
            </a:r>
            <a:r>
              <a:rPr lang="en-US" altLang="zh-CN" sz="1800" dirty="0" smtClean="0"/>
              <a:t>Rom 8:16 </a:t>
            </a:r>
            <a:r>
              <a:rPr lang="zh-CN" altLang="en-US" sz="1800" dirty="0" smtClean="0"/>
              <a:t>圣灵与我们的心同证我们是神的儿女。不是说你失去救恩，但因为圣灵的隐藏，你就失去了确据。比如说读经，如果没有圣灵的光照，读经就没有任何乐趣了。</a:t>
            </a:r>
            <a:r>
              <a:rPr lang="en-US" altLang="zh-CN" sz="1800" dirty="0" err="1" smtClean="0"/>
              <a:t>Psm</a:t>
            </a:r>
            <a:r>
              <a:rPr lang="en-US" altLang="zh-CN" sz="1800" dirty="0" smtClean="0"/>
              <a:t> 32:3 </a:t>
            </a:r>
            <a:r>
              <a:rPr lang="zh-CN" altLang="en-US" sz="1800" dirty="0" smtClean="0"/>
              <a:t>我闭口不认罪的时候，因终日唉哼，而骨头枯干。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smtClean="0"/>
              <a:t>与</a:t>
            </a:r>
            <a:r>
              <a:rPr lang="zh-CN" altLang="en-US" sz="1800" smtClean="0">
                <a:ea typeface="宋体" pitchFamily="2" charset="-122"/>
              </a:rPr>
              <a:t>苦毒，恼恨，忿怒，囔闹，毁谤相对是，以恩慈相待，存怜悯的心，彼此饶恕。正如神在基督里饶恕了你们一样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又一个所以，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23</a:t>
            </a:r>
            <a:r>
              <a:rPr lang="zh-CN" altLang="en-US" sz="1800" dirty="0" smtClean="0"/>
              <a:t>并要以恩慈相待，存怜悯的心，彼此饶恕，</a:t>
            </a:r>
            <a:r>
              <a:rPr lang="zh-CN" altLang="en-US" sz="1800" b="1" i="1" u="sng" dirty="0" smtClean="0"/>
              <a:t>正如神在基督里饶恕了你们一样</a:t>
            </a:r>
            <a:r>
              <a:rPr lang="zh-CN" altLang="en-US" sz="1800" dirty="0" smtClean="0"/>
              <a:t>。承上启下。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效法神，怎么可能！如果在旧约时代，你告诉一个以色列人说，你该效法神，你肯定会被石头打，因为在他们的眼中，效法神是不可思议的，你这莫说是近乎亵渎神，就像犹太人不能忍受耶稣说神是他的父一样。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其实保罗每让我们做一件事，都有一个理由。你们该效法神，因为你们是蒙慈爱的儿女。你们要在爱中行事，因为基督是这样做的。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5:2</a:t>
            </a:r>
            <a:r>
              <a:rPr lang="zh-CN" altLang="en-US" sz="1800" dirty="0" smtClean="0"/>
              <a:t>也要凭爱心行事，效法神，并且在爱中行事，就像基督爱我们。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17-5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讲外在行事，重点是不要犯罪得罪他人，关节词是旧人与新人。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3-17</a:t>
            </a:r>
            <a:r>
              <a:rPr lang="zh-CN" altLang="en-US" sz="1800" dirty="0" smtClean="0"/>
              <a:t>节讲内在的行事，重点是为人，讲的是暗中所做的，关键词是黑暗与光明。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要离开淫乱，污秽，和贪婪。成为圣徒。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圣徒的体统，圣徒应该做的。什么是圣徒？圣徒是你的身份。不合圣徒的体统，不合圣徒的身份。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哥林多前书</a:t>
            </a:r>
            <a:r>
              <a:rPr lang="en-US" altLang="zh-CN" sz="1800" dirty="0" smtClean="0"/>
              <a:t>5:11 </a:t>
            </a:r>
            <a:r>
              <a:rPr lang="zh-CN" altLang="en-US" sz="1800" dirty="0" smtClean="0"/>
              <a:t>但如今我写信给你们说，若有称弟兄，是行淫乱的，或贪婪的，或拜偶像的，或辱骂的，或醉酒的，或勒索的。这样的人不可与他相交。就是与他吃饭都不可。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淫词，妄语，和戏笑的话，</a:t>
            </a:r>
            <a:r>
              <a:rPr lang="zh-CN" altLang="en-US" sz="1800" b="1" i="1" dirty="0" smtClean="0"/>
              <a:t>不相宜</a:t>
            </a:r>
            <a:r>
              <a:rPr lang="zh-CN" altLang="en-US" sz="1800" dirty="0" smtClean="0"/>
              <a:t>。我们的微信。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3-4</a:t>
            </a:r>
            <a:r>
              <a:rPr lang="zh-CN" altLang="en-US" sz="1800" dirty="0" smtClean="0"/>
              <a:t>节告诉我们要离开淫乱，污秽，和贪婪，</a:t>
            </a:r>
            <a:r>
              <a:rPr lang="en-US" altLang="zh-CN" sz="1800" dirty="0" smtClean="0"/>
              <a:t>5-7</a:t>
            </a:r>
            <a:r>
              <a:rPr lang="zh-CN" altLang="en-US" sz="1800" dirty="0" smtClean="0"/>
              <a:t>节给出原因。</a:t>
            </a:r>
            <a:r>
              <a:rPr lang="en-US" altLang="zh-CN" sz="1800" dirty="0" smtClean="0"/>
              <a:t>1.</a:t>
            </a:r>
            <a:r>
              <a:rPr lang="zh-CN" altLang="en-US" sz="1800" dirty="0" smtClean="0"/>
              <a:t>与神的国无份；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神的愤怒。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淫乱的，污秽的，有贪心的，这些都是定性的词。就是说你一直在做这种事情。这成了你的身份，</a:t>
            </a:r>
            <a:r>
              <a:rPr lang="en-US" altLang="zh-CN" sz="1800" dirty="0" smtClean="0"/>
              <a:t>Who you are</a:t>
            </a:r>
            <a:r>
              <a:rPr lang="zh-CN" altLang="en-US" sz="1800" dirty="0" smtClean="0"/>
              <a:t>。与其说是失去救恩，还不如说可能开始就没有得到救恩。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TW" altLang="en-US" sz="1800" dirty="0" smtClean="0"/>
              <a:t>悖逆之子</a:t>
            </a:r>
            <a:r>
              <a:rPr lang="zh-CN" altLang="en-US" sz="1800" dirty="0" smtClean="0"/>
              <a:t>，原义是劝不动的人。虚浮的话，告诉人我们可以随便做什么都没关系。实际是神的忿怒必临到那悖逆之子。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同伙这个词在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出现过，同蒙应许。</a:t>
            </a:r>
            <a:r>
              <a:rPr lang="en-US" altLang="zh-CN" sz="1800" dirty="0" smtClean="0"/>
              <a:t>3:6 </a:t>
            </a:r>
            <a:r>
              <a:rPr lang="zh-CN" altLang="en-US" sz="1800" dirty="0" smtClean="0"/>
              <a:t>这奥秘就是外邦人在基督耶稣里，藉著福音，得以同为后嗣，同为一体，同蒙应许。 不要与他们同伙，不要与他们一同承受神的愤怒。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5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另译，从前你是黑暗，如今在主里面你是光，就当像光明的子女行</a:t>
            </a:r>
            <a:r>
              <a:rPr lang="zh-CN" altLang="en-US" sz="1800" smtClean="0"/>
              <a:t>事。在圣经中，子</a:t>
            </a:r>
            <a:r>
              <a:rPr lang="zh-CN" altLang="en-US" sz="1800" dirty="0" smtClean="0"/>
              <a:t>女的意思不光是表明你从谁所生，也表明你的性质。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光明所结的果子，就是良善，公义，和真理。好树结好果子。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暗昧无益，</a:t>
            </a:r>
            <a:r>
              <a:rPr lang="en-US" altLang="zh-CN" sz="1800" dirty="0" smtClean="0"/>
              <a:t>The unfruitful of darkness</a:t>
            </a:r>
            <a:r>
              <a:rPr lang="zh-CN" altLang="en-US" sz="1800" dirty="0" smtClean="0"/>
              <a:t>，黑暗无结果的事，不但不去做，不要与人同行，还要进一步，责备行这事的人。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罪被称为是黑暗所借的果子，第一是出于黑暗，第二是在暗中所行。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什么是光？约翰福音</a:t>
            </a:r>
            <a:r>
              <a:rPr lang="en-US" altLang="zh-CN" sz="1800" dirty="0" smtClean="0"/>
              <a:t>1:4 </a:t>
            </a:r>
            <a:r>
              <a:rPr lang="zh-CN" altLang="en-US" sz="1800" dirty="0" smtClean="0"/>
              <a:t>生命在他里头。这生命就是人的光。 </a:t>
            </a:r>
            <a:r>
              <a:rPr lang="en-US" altLang="zh-CN" sz="1800" dirty="0" smtClean="0"/>
              <a:t>1:9 </a:t>
            </a:r>
            <a:r>
              <a:rPr lang="zh-CN" altLang="en-US" sz="1800" dirty="0" smtClean="0"/>
              <a:t>那光是真光，照亮一切生在世上的人。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以赛亚书</a:t>
            </a:r>
            <a:r>
              <a:rPr lang="en-US" altLang="zh-CN" sz="1800" dirty="0" smtClean="0"/>
              <a:t>60:1 </a:t>
            </a:r>
            <a:r>
              <a:rPr lang="zh-CN" altLang="en-US" sz="1800" dirty="0" smtClean="0"/>
              <a:t>兴起发光。因为你的光已经来到，主（耶和华）的荣耀发现照耀你。 </a:t>
            </a:r>
            <a:r>
              <a:rPr lang="en-US" altLang="zh-CN" sz="1800" dirty="0" smtClean="0"/>
              <a:t>60:2 </a:t>
            </a:r>
            <a:r>
              <a:rPr lang="zh-CN" altLang="en-US" sz="1800" dirty="0" smtClean="0"/>
              <a:t>看哪，黑暗遮盖大地，幽暗遮盖万民。主（耶和华）却要显现照耀你，他的荣耀要现在你身上。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以赛亚书</a:t>
            </a:r>
            <a:r>
              <a:rPr lang="en-US" altLang="zh-CN" sz="1800" dirty="0" smtClean="0"/>
              <a:t>9:2 </a:t>
            </a:r>
            <a:r>
              <a:rPr lang="zh-CN" altLang="en-US" sz="1800" dirty="0" smtClean="0"/>
              <a:t>在黑暗中行走的百性，看见了大光。住在死荫之地的人，有光照耀他们。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5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15</a:t>
            </a:r>
            <a:r>
              <a:rPr lang="zh-CN" altLang="en-US" sz="1800" dirty="0" smtClean="0"/>
              <a:t>接续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。直译，你们要准确地走路，不要像愚昧人，要像智慧人。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智慧人的一个表现就是，知道因为现今的世代邪恶，所以要抓住机会。因为这世界充满罪，你不觉得美国在快速走下坡路吗？所以要看到时间不多了。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5:17</a:t>
            </a:r>
            <a:r>
              <a:rPr lang="zh-CN" altLang="en-US" sz="1800" dirty="0" smtClean="0">
                <a:ea typeface="宋体" pitchFamily="2" charset="-122"/>
              </a:rPr>
              <a:t>节前有一个因此没有翻出来。</a:t>
            </a:r>
            <a:r>
              <a:rPr lang="en-US" altLang="zh-CN" sz="1800" dirty="0" smtClean="0">
                <a:ea typeface="宋体" pitchFamily="2" charset="-122"/>
              </a:rPr>
              <a:t>5</a:t>
            </a:r>
            <a:r>
              <a:rPr lang="zh-CN" altLang="en-US" sz="1800" dirty="0" smtClean="0">
                <a:ea typeface="宋体" pitchFamily="2" charset="-122"/>
              </a:rPr>
              <a:t>：</a:t>
            </a:r>
            <a:r>
              <a:rPr lang="en-US" altLang="zh-CN" sz="1800" dirty="0" smtClean="0">
                <a:ea typeface="宋体" pitchFamily="2" charset="-122"/>
              </a:rPr>
              <a:t>17</a:t>
            </a:r>
            <a:r>
              <a:rPr lang="zh-CN" altLang="en-US" sz="1800" dirty="0" smtClean="0">
                <a:ea typeface="宋体" pitchFamily="2" charset="-122"/>
              </a:rPr>
              <a:t>解释了</a:t>
            </a:r>
            <a:r>
              <a:rPr lang="en-US" altLang="zh-CN" sz="1800" dirty="0" smtClean="0">
                <a:ea typeface="宋体" pitchFamily="2" charset="-122"/>
              </a:rPr>
              <a:t>5</a:t>
            </a:r>
            <a:r>
              <a:rPr lang="zh-CN" altLang="en-US" sz="1800" dirty="0" smtClean="0">
                <a:ea typeface="宋体" pitchFamily="2" charset="-122"/>
              </a:rPr>
              <a:t>：</a:t>
            </a:r>
            <a:r>
              <a:rPr lang="en-US" altLang="zh-CN" sz="1800" dirty="0" smtClean="0">
                <a:ea typeface="宋体" pitchFamily="2" charset="-122"/>
              </a:rPr>
              <a:t>16</a:t>
            </a:r>
            <a:r>
              <a:rPr lang="zh-CN" altLang="en-US" sz="1800" dirty="0" smtClean="0">
                <a:ea typeface="宋体" pitchFamily="2" charset="-122"/>
              </a:rPr>
              <a:t>抓住机会做什么，就是明白主的旨意如何。主的旨意有大有小。可以说以弗所书一直在告诉我们主的旨意，大的旨意。主的旨意也小到我们生活中的每一个步骤。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醉酒，被圣灵充满，为什么使徒保罗要把这两者放在一起呢？</a:t>
            </a: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以弗</a:t>
            </a:r>
            <a:r>
              <a:rPr lang="zh-CN" altLang="en-US" sz="4000" dirty="0" smtClean="0">
                <a:ea typeface="宋体" pitchFamily="2" charset="-122"/>
              </a:rPr>
              <a:t>所书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2016/07/10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上主日默想经文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4:11 </a:t>
            </a:r>
            <a:r>
              <a:rPr lang="zh-CN" altLang="en-US" sz="4000" dirty="0">
                <a:ea typeface="宋体" pitchFamily="2" charset="-122"/>
              </a:rPr>
              <a:t>他所赐的有使徒，有先知。有传福音的。有牧师和教师。</a:t>
            </a:r>
            <a:r>
              <a:rPr lang="en-US" altLang="zh-CN" sz="4000" dirty="0">
                <a:ea typeface="宋体" pitchFamily="2" charset="-122"/>
              </a:rPr>
              <a:t>4:12 </a:t>
            </a:r>
            <a:r>
              <a:rPr lang="zh-CN" altLang="en-US" sz="4000" dirty="0">
                <a:ea typeface="宋体" pitchFamily="2" charset="-122"/>
              </a:rPr>
              <a:t>为要成全圣徒，各尽其职，建立基督的身体。</a:t>
            </a: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4614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上主日默想经文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</a:t>
            </a:r>
            <a:r>
              <a:rPr lang="zh-CN" altLang="en-US" sz="4000" dirty="0">
                <a:ea typeface="宋体" pitchFamily="2" charset="-122"/>
              </a:rPr>
              <a:t>所以我为主被囚的劝你们，既然蒙召，</a:t>
            </a:r>
            <a:r>
              <a:rPr lang="zh-CN" altLang="en-US" sz="4000" b="1" i="1" u="sng" dirty="0">
                <a:ea typeface="宋体" pitchFamily="2" charset="-122"/>
              </a:rPr>
              <a:t>行事为人就当与蒙召的恩相称</a:t>
            </a:r>
            <a:r>
              <a:rPr lang="zh-CN" altLang="en-US" sz="4000" dirty="0">
                <a:ea typeface="宋体" pitchFamily="2" charset="-122"/>
              </a:rPr>
              <a:t>。</a:t>
            </a: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60940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合一的基础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4:4 </a:t>
            </a:r>
            <a:r>
              <a:rPr lang="zh-CN" altLang="en-US" sz="4000" dirty="0">
                <a:ea typeface="宋体" pitchFamily="2" charset="-122"/>
              </a:rPr>
              <a:t>身体只有一个，圣灵只有一个，正如你们蒙召，同有一个指望， </a:t>
            </a:r>
            <a:r>
              <a:rPr lang="en-US" altLang="zh-CN" sz="4000" dirty="0">
                <a:ea typeface="宋体" pitchFamily="2" charset="-122"/>
              </a:rPr>
              <a:t>4:5  </a:t>
            </a:r>
            <a:r>
              <a:rPr lang="zh-CN" altLang="en-US" sz="4000" dirty="0">
                <a:ea typeface="宋体" pitchFamily="2" charset="-122"/>
              </a:rPr>
              <a:t>一主，一信，一洗，</a:t>
            </a:r>
            <a:r>
              <a:rPr lang="en-US" altLang="zh-CN" sz="4000" dirty="0">
                <a:ea typeface="宋体" pitchFamily="2" charset="-122"/>
              </a:rPr>
              <a:t>4:6  </a:t>
            </a:r>
            <a:r>
              <a:rPr lang="zh-CN" altLang="en-US" sz="4000" dirty="0">
                <a:ea typeface="宋体" pitchFamily="2" charset="-122"/>
              </a:rPr>
              <a:t>一神，就是众人的父，超乎众人之上，贯乎众人之中，也住在众人之内。</a:t>
            </a:r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38700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合一的方法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4:7 </a:t>
            </a:r>
            <a:r>
              <a:rPr lang="zh-CN" altLang="en-US" sz="4000" dirty="0">
                <a:ea typeface="宋体" pitchFamily="2" charset="-122"/>
              </a:rPr>
              <a:t>我们各人蒙恩，都是照基督所量给各人的</a:t>
            </a:r>
            <a:r>
              <a:rPr lang="zh-CN" altLang="en-US" sz="4000" b="1" i="1" u="sng" dirty="0">
                <a:ea typeface="宋体" pitchFamily="2" charset="-122"/>
              </a:rPr>
              <a:t>恩赐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4:8</a:t>
            </a:r>
            <a:r>
              <a:rPr lang="zh-CN" altLang="en-US" sz="4000" dirty="0">
                <a:ea typeface="宋体" pitchFamily="2" charset="-122"/>
              </a:rPr>
              <a:t>所以经上说，他升上高天的时候，掳掠了仇敌，将各样的恩赐赏给人。</a:t>
            </a:r>
            <a:r>
              <a:rPr lang="en-US" altLang="zh-CN" sz="4000" dirty="0" smtClean="0">
                <a:ea typeface="宋体" pitchFamily="2" charset="-122"/>
              </a:rPr>
              <a:t>4:9 </a:t>
            </a:r>
            <a:r>
              <a:rPr lang="zh-CN" altLang="en-US" sz="4000" dirty="0" smtClean="0">
                <a:ea typeface="宋体" pitchFamily="2" charset="-122"/>
              </a:rPr>
              <a:t>既</a:t>
            </a:r>
            <a:r>
              <a:rPr lang="zh-CN" altLang="en-US" sz="4000" dirty="0">
                <a:ea typeface="宋体" pitchFamily="2" charset="-122"/>
              </a:rPr>
              <a:t>说升上，岂不是先降在地下么。</a:t>
            </a:r>
            <a:r>
              <a:rPr lang="en-US" altLang="zh-CN" sz="4000" dirty="0">
                <a:ea typeface="宋体" pitchFamily="2" charset="-122"/>
              </a:rPr>
              <a:t>4:10 </a:t>
            </a:r>
            <a:r>
              <a:rPr lang="zh-CN" altLang="en-US" sz="4000" dirty="0">
                <a:ea typeface="宋体" pitchFamily="2" charset="-122"/>
              </a:rPr>
              <a:t>那降下的，就是远升诸天之上要充满万有</a:t>
            </a:r>
            <a:r>
              <a:rPr lang="zh-CN" altLang="en-US" sz="4000" dirty="0" smtClean="0">
                <a:ea typeface="宋体" pitchFamily="2" charset="-122"/>
              </a:rPr>
              <a:t>的。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49931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恩赐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4:11 </a:t>
            </a:r>
            <a:r>
              <a:rPr lang="zh-CN" altLang="en-US" sz="4000" dirty="0">
                <a:ea typeface="宋体" pitchFamily="2" charset="-122"/>
              </a:rPr>
              <a:t>他所赐的有使徒，有先知。有传福音的。有牧师和教师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4:12 </a:t>
            </a:r>
            <a:r>
              <a:rPr lang="zh-CN" altLang="en-US" sz="4000" dirty="0">
                <a:ea typeface="宋体" pitchFamily="2" charset="-122"/>
              </a:rPr>
              <a:t>为要成全圣徒，各尽其职，建立基督的身体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865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成熟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4:13 </a:t>
            </a:r>
            <a:r>
              <a:rPr lang="zh-CN" altLang="en-US" sz="4000" dirty="0">
                <a:ea typeface="宋体" pitchFamily="2" charset="-122"/>
              </a:rPr>
              <a:t>直等到我们众人在真道上同归于一，认识神的儿子，得以长大成人，满有基督长成的身量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4:14 </a:t>
            </a:r>
            <a:r>
              <a:rPr lang="zh-CN" altLang="en-US" sz="4000" dirty="0">
                <a:ea typeface="宋体" pitchFamily="2" charset="-122"/>
              </a:rPr>
              <a:t>使我们不再作小孩子，中了人的诡计，和欺骗的法术，被一切异教之风摇动，飘来飘去，就随从各样的异端。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55006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连于元首基督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4:15 </a:t>
            </a:r>
            <a:r>
              <a:rPr lang="zh-CN" altLang="en-US" sz="4000" dirty="0">
                <a:ea typeface="宋体" pitchFamily="2" charset="-122"/>
              </a:rPr>
              <a:t>惟用爱心说诚实话，凡事长进，连于元首基督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 smtClean="0">
                <a:ea typeface="宋体" pitchFamily="2" charset="-122"/>
              </a:rPr>
              <a:t>4:16 </a:t>
            </a:r>
            <a:r>
              <a:rPr lang="zh-CN" altLang="en-US" sz="4000" dirty="0">
                <a:ea typeface="宋体" pitchFamily="2" charset="-122"/>
              </a:rPr>
              <a:t>全身都靠他联络得合式，百节各按各职，照著各体的功用，彼此相助，便叫身体渐渐增长，在爱中建立自己。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75815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所以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4:17</a:t>
            </a:r>
            <a:r>
              <a:rPr lang="zh-CN" altLang="en-US" sz="4000" dirty="0">
                <a:ea typeface="宋体" pitchFamily="2" charset="-122"/>
              </a:rPr>
              <a:t>所以我说，且在主里确实的说，你们行事，不要再像外邦人存虚妄的心行事。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10779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虚妄的心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4:17</a:t>
            </a:r>
            <a:r>
              <a:rPr lang="zh-CN" altLang="en-US" sz="4000" dirty="0">
                <a:ea typeface="宋体" pitchFamily="2" charset="-122"/>
              </a:rPr>
              <a:t>所以我说，且在主里确实的说，你们行事，不要再像外邦人存虚妄的心行事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4:18</a:t>
            </a:r>
            <a:r>
              <a:rPr lang="zh-CN" altLang="en-US" sz="4000" dirty="0">
                <a:ea typeface="宋体" pitchFamily="2" charset="-122"/>
              </a:rPr>
              <a:t>他们心地昏昧，与神所赐的生命隔绝了，都因自己无知，心里刚硬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4:19</a:t>
            </a:r>
            <a:r>
              <a:rPr lang="zh-CN" altLang="en-US" sz="4000" dirty="0">
                <a:ea typeface="宋体" pitchFamily="2" charset="-122"/>
              </a:rPr>
              <a:t>良心既然丧尽，就放纵私欲，贪行种种的污秽。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47480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旧人与新人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ea typeface="宋体" pitchFamily="2" charset="-122"/>
              </a:rPr>
              <a:t>4:20</a:t>
            </a:r>
            <a:r>
              <a:rPr lang="zh-CN" altLang="en-US" sz="3600" dirty="0">
                <a:ea typeface="宋体" pitchFamily="2" charset="-122"/>
              </a:rPr>
              <a:t>你们学了基督，却不是这样。</a:t>
            </a:r>
            <a:r>
              <a:rPr lang="en-US" altLang="zh-CN" sz="3600" dirty="0">
                <a:ea typeface="宋体" pitchFamily="2" charset="-122"/>
              </a:rPr>
              <a:t>4:21 </a:t>
            </a:r>
            <a:r>
              <a:rPr lang="zh-CN" altLang="en-US" sz="3600" dirty="0">
                <a:ea typeface="宋体" pitchFamily="2" charset="-122"/>
              </a:rPr>
              <a:t>如果你们听过他的道，领了他的教，学了他的真理，</a:t>
            </a:r>
            <a:r>
              <a:rPr lang="en-US" altLang="zh-CN" sz="3600" dirty="0">
                <a:ea typeface="宋体" pitchFamily="2" charset="-122"/>
              </a:rPr>
              <a:t>4:22 </a:t>
            </a:r>
            <a:r>
              <a:rPr lang="zh-CN" altLang="en-US" sz="3600" dirty="0">
                <a:ea typeface="宋体" pitchFamily="2" charset="-122"/>
              </a:rPr>
              <a:t>就要脱去你们从前行为上的旧人。这旧人是因私欲的迷惑，渐渐变坏的</a:t>
            </a:r>
            <a:r>
              <a:rPr lang="zh-CN" altLang="en-US" sz="3600" dirty="0" smtClean="0">
                <a:ea typeface="宋体" pitchFamily="2" charset="-122"/>
              </a:rPr>
              <a:t>。</a:t>
            </a:r>
            <a:r>
              <a:rPr lang="en-US" altLang="zh-CN" sz="3600" dirty="0">
                <a:ea typeface="宋体" pitchFamily="2" charset="-122"/>
              </a:rPr>
              <a:t>4:23 </a:t>
            </a:r>
            <a:r>
              <a:rPr lang="zh-CN" altLang="en-US" sz="3600" dirty="0">
                <a:ea typeface="宋体" pitchFamily="2" charset="-122"/>
              </a:rPr>
              <a:t>又要将你们的心志改换一新。</a:t>
            </a:r>
            <a:r>
              <a:rPr lang="en-US" altLang="zh-CN" sz="3600" dirty="0">
                <a:ea typeface="宋体" pitchFamily="2" charset="-122"/>
              </a:rPr>
              <a:t>4:24 </a:t>
            </a:r>
            <a:r>
              <a:rPr lang="zh-CN" altLang="en-US" sz="3600" dirty="0">
                <a:ea typeface="宋体" pitchFamily="2" charset="-122"/>
              </a:rPr>
              <a:t>并且穿上新人。这新人是照著　神的形像造的，有</a:t>
            </a:r>
            <a:r>
              <a:rPr lang="zh-CN" altLang="en-US" sz="3600" dirty="0" smtClean="0">
                <a:ea typeface="宋体" pitchFamily="2" charset="-122"/>
              </a:rPr>
              <a:t>真理的</a:t>
            </a:r>
            <a:r>
              <a:rPr lang="zh-CN" altLang="en-US" sz="3600" dirty="0">
                <a:ea typeface="宋体" pitchFamily="2" charset="-122"/>
              </a:rPr>
              <a:t>仁义，和圣洁。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31853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所以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ea typeface="宋体" pitchFamily="2" charset="-122"/>
              </a:rPr>
              <a:t>4:25 </a:t>
            </a:r>
            <a:r>
              <a:rPr lang="zh-CN" altLang="en-US" sz="3600" dirty="0">
                <a:ea typeface="宋体" pitchFamily="2" charset="-122"/>
              </a:rPr>
              <a:t>所以你们要弃绝谎言，各人与邻舍说实话。因为我们是互相为肢体。</a:t>
            </a:r>
            <a:r>
              <a:rPr lang="en-US" altLang="zh-CN" sz="3600" dirty="0">
                <a:ea typeface="宋体" pitchFamily="2" charset="-122"/>
              </a:rPr>
              <a:t>4:26 </a:t>
            </a:r>
            <a:r>
              <a:rPr lang="zh-CN" altLang="en-US" sz="3600" dirty="0">
                <a:ea typeface="宋体" pitchFamily="2" charset="-122"/>
              </a:rPr>
              <a:t>生气却不要犯罪。不可含怒到日落。</a:t>
            </a:r>
            <a:r>
              <a:rPr lang="en-US" altLang="zh-CN" sz="3600" dirty="0">
                <a:ea typeface="宋体" pitchFamily="2" charset="-122"/>
              </a:rPr>
              <a:t>4:27 </a:t>
            </a:r>
            <a:r>
              <a:rPr lang="zh-CN" altLang="en-US" sz="3600" dirty="0">
                <a:ea typeface="宋体" pitchFamily="2" charset="-122"/>
              </a:rPr>
              <a:t>也不可给魔鬼留地步</a:t>
            </a:r>
            <a:r>
              <a:rPr lang="zh-CN" altLang="en-US" sz="3600" dirty="0" smtClean="0">
                <a:ea typeface="宋体" pitchFamily="2" charset="-122"/>
              </a:rPr>
              <a:t>。</a:t>
            </a:r>
            <a:r>
              <a:rPr lang="en-US" altLang="zh-CN" sz="3600" dirty="0">
                <a:ea typeface="宋体" pitchFamily="2" charset="-122"/>
              </a:rPr>
              <a:t>4:28 </a:t>
            </a:r>
            <a:r>
              <a:rPr lang="zh-CN" altLang="en-US" sz="3600" dirty="0">
                <a:ea typeface="宋体" pitchFamily="2" charset="-122"/>
              </a:rPr>
              <a:t>从前偷窃的，不要再偷。总要劳力，亲手作正经事，就可有余分给那缺少的人。</a:t>
            </a:r>
            <a:r>
              <a:rPr lang="en-US" altLang="zh-CN" sz="3600" dirty="0">
                <a:ea typeface="宋体" pitchFamily="2" charset="-122"/>
              </a:rPr>
              <a:t>4:29 </a:t>
            </a:r>
            <a:r>
              <a:rPr lang="zh-CN" altLang="en-US" sz="3600" dirty="0">
                <a:ea typeface="宋体" pitchFamily="2" charset="-122"/>
              </a:rPr>
              <a:t>污秽的言语，一句不可出口，只要随事说造就人的好话，叫听见的人得益处。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49376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不要叫神的圣灵担忧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ea typeface="宋体" pitchFamily="2" charset="-122"/>
              </a:rPr>
              <a:t>4:30 </a:t>
            </a:r>
            <a:r>
              <a:rPr lang="zh-CN" altLang="en-US" sz="3600" dirty="0">
                <a:ea typeface="宋体" pitchFamily="2" charset="-122"/>
              </a:rPr>
              <a:t>不要叫神的圣灵担忧。你们原是受了他的印记，等候得赎的日子来到。</a:t>
            </a:r>
            <a:r>
              <a:rPr lang="en-US" altLang="zh-CN" sz="3600" dirty="0">
                <a:ea typeface="宋体" pitchFamily="2" charset="-122"/>
              </a:rPr>
              <a:t>4:31 </a:t>
            </a:r>
            <a:r>
              <a:rPr lang="zh-CN" altLang="en-US" sz="3600" dirty="0">
                <a:ea typeface="宋体" pitchFamily="2" charset="-122"/>
              </a:rPr>
              <a:t>一切苦毒</a:t>
            </a:r>
            <a:r>
              <a:rPr lang="zh-CN" altLang="en-US" sz="3600" dirty="0" smtClean="0">
                <a:ea typeface="宋体" pitchFamily="2" charset="-122"/>
              </a:rPr>
              <a:t>，恼恨，</a:t>
            </a:r>
            <a:r>
              <a:rPr lang="zh-CN" altLang="en-US" sz="3600" dirty="0">
                <a:ea typeface="宋体" pitchFamily="2" charset="-122"/>
              </a:rPr>
              <a:t>忿怒，囔闹</a:t>
            </a:r>
            <a:r>
              <a:rPr lang="zh-CN" altLang="en-US" sz="3600" dirty="0" smtClean="0">
                <a:ea typeface="宋体" pitchFamily="2" charset="-122"/>
              </a:rPr>
              <a:t>，毁</a:t>
            </a:r>
            <a:r>
              <a:rPr lang="zh-CN" altLang="en-US" sz="3600" dirty="0">
                <a:ea typeface="宋体" pitchFamily="2" charset="-122"/>
              </a:rPr>
              <a:t>谤，并一切的恶毒</a:t>
            </a:r>
            <a:r>
              <a:rPr lang="zh-CN" altLang="en-US" sz="3600" dirty="0" smtClean="0">
                <a:ea typeface="宋体" pitchFamily="2" charset="-122"/>
              </a:rPr>
              <a:t>，都</a:t>
            </a:r>
            <a:r>
              <a:rPr lang="zh-CN" altLang="en-US" sz="3600" dirty="0">
                <a:ea typeface="宋体" pitchFamily="2" charset="-122"/>
              </a:rPr>
              <a:t>当从你们中间除掉。  </a:t>
            </a:r>
            <a:r>
              <a:rPr lang="en-US" altLang="zh-CN" sz="3600" dirty="0">
                <a:ea typeface="宋体" pitchFamily="2" charset="-122"/>
              </a:rPr>
              <a:t>4:32 </a:t>
            </a:r>
            <a:r>
              <a:rPr lang="zh-CN" altLang="en-US" sz="3600" dirty="0">
                <a:ea typeface="宋体" pitchFamily="2" charset="-122"/>
              </a:rPr>
              <a:t>并要以恩慈相待，存怜悯的心，彼此饶恕，正</a:t>
            </a:r>
            <a:r>
              <a:rPr lang="zh-CN" altLang="en-US" sz="3600" dirty="0" smtClean="0">
                <a:ea typeface="宋体" pitchFamily="2" charset="-122"/>
              </a:rPr>
              <a:t>如神</a:t>
            </a:r>
            <a:r>
              <a:rPr lang="zh-CN" altLang="en-US" sz="3600" dirty="0">
                <a:ea typeface="宋体" pitchFamily="2" charset="-122"/>
              </a:rPr>
              <a:t>在基督里饶恕了你们一样。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5065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蒙慈爱的儿女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5:1 </a:t>
            </a:r>
            <a:r>
              <a:rPr lang="zh-CN" altLang="en-US" sz="4000" dirty="0" smtClean="0">
                <a:ea typeface="宋体" pitchFamily="2" charset="-122"/>
              </a:rPr>
              <a:t>所</a:t>
            </a:r>
            <a:r>
              <a:rPr lang="zh-CN" altLang="en-US" sz="4000" dirty="0">
                <a:ea typeface="宋体" pitchFamily="2" charset="-122"/>
              </a:rPr>
              <a:t>以你们该</a:t>
            </a:r>
            <a:r>
              <a:rPr lang="zh-CN" altLang="en-US" sz="4000" b="1" i="1" u="sng" dirty="0">
                <a:ea typeface="宋体" pitchFamily="2" charset="-122"/>
              </a:rPr>
              <a:t>效</a:t>
            </a:r>
            <a:r>
              <a:rPr lang="zh-CN" altLang="en-US" sz="4000" b="1" i="1" u="sng" dirty="0" smtClean="0">
                <a:ea typeface="宋体" pitchFamily="2" charset="-122"/>
              </a:rPr>
              <a:t>法神</a:t>
            </a:r>
            <a:r>
              <a:rPr lang="zh-CN" altLang="en-US" sz="4000" dirty="0">
                <a:ea typeface="宋体" pitchFamily="2" charset="-122"/>
              </a:rPr>
              <a:t>，</a:t>
            </a:r>
            <a:r>
              <a:rPr lang="zh-CN" altLang="en-US" sz="4000" b="1" i="1" u="sng" dirty="0">
                <a:ea typeface="宋体" pitchFamily="2" charset="-122"/>
              </a:rPr>
              <a:t>好像蒙慈爱的儿女一样</a:t>
            </a:r>
            <a:r>
              <a:rPr lang="zh-CN" altLang="en-US" sz="4000" dirty="0">
                <a:ea typeface="宋体" pitchFamily="2" charset="-122"/>
              </a:rPr>
              <a:t>。 </a:t>
            </a:r>
            <a:r>
              <a:rPr lang="en-US" altLang="zh-CN" sz="4000" dirty="0" smtClean="0">
                <a:ea typeface="宋体" pitchFamily="2" charset="-122"/>
              </a:rPr>
              <a:t>5:2</a:t>
            </a:r>
            <a:r>
              <a:rPr lang="zh-CN" altLang="en-US" sz="4000" dirty="0" smtClean="0">
                <a:ea typeface="宋体" pitchFamily="2" charset="-122"/>
              </a:rPr>
              <a:t>也</a:t>
            </a:r>
            <a:r>
              <a:rPr lang="zh-CN" altLang="en-US" sz="4000" dirty="0">
                <a:ea typeface="宋体" pitchFamily="2" charset="-122"/>
              </a:rPr>
              <a:t>要凭爱心行事，正如基督爱我们，为我们舍了自己，当作馨香的供物，和祭物，献</a:t>
            </a:r>
            <a:r>
              <a:rPr lang="zh-CN" altLang="en-US" sz="4000" dirty="0" smtClean="0">
                <a:ea typeface="宋体" pitchFamily="2" charset="-122"/>
              </a:rPr>
              <a:t>与神</a:t>
            </a:r>
            <a:r>
              <a:rPr lang="zh-CN" altLang="en-US" sz="4000" dirty="0">
                <a:ea typeface="宋体" pitchFamily="2" charset="-122"/>
              </a:rPr>
              <a:t>。 </a:t>
            </a:r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9747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淫乱，污秽，贪婪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5:3 </a:t>
            </a:r>
            <a:r>
              <a:rPr lang="zh-CN" altLang="en-US" sz="4000" dirty="0">
                <a:ea typeface="宋体" pitchFamily="2" charset="-122"/>
              </a:rPr>
              <a:t>至于淫乱，并一切污秽，或是贪婪，在你们中间连提都不可，方</a:t>
            </a:r>
            <a:r>
              <a:rPr lang="zh-CN" altLang="en-US" sz="4000" b="1" i="1" u="sng" dirty="0">
                <a:ea typeface="宋体" pitchFamily="2" charset="-122"/>
              </a:rPr>
              <a:t>合圣徒的体统</a:t>
            </a:r>
            <a:r>
              <a:rPr lang="zh-CN" altLang="en-US" sz="4000" dirty="0">
                <a:ea typeface="宋体" pitchFamily="2" charset="-122"/>
              </a:rPr>
              <a:t>。 </a:t>
            </a:r>
            <a:r>
              <a:rPr lang="en-US" altLang="zh-CN" sz="4000" dirty="0">
                <a:ea typeface="宋体" pitchFamily="2" charset="-122"/>
              </a:rPr>
              <a:t>5:4 </a:t>
            </a:r>
            <a:r>
              <a:rPr lang="zh-CN" altLang="en-US" sz="4000" dirty="0">
                <a:ea typeface="宋体" pitchFamily="2" charset="-122"/>
              </a:rPr>
              <a:t>淫词，妄语，和戏笑的话，都</a:t>
            </a:r>
            <a:r>
              <a:rPr lang="zh-CN" altLang="en-US" sz="4000" b="1" i="1" u="sng" dirty="0">
                <a:ea typeface="宋体" pitchFamily="2" charset="-122"/>
              </a:rPr>
              <a:t>不相宜</a:t>
            </a:r>
            <a:r>
              <a:rPr lang="zh-CN" altLang="en-US" sz="4000" dirty="0">
                <a:ea typeface="宋体" pitchFamily="2" charset="-122"/>
              </a:rPr>
              <a:t>，总要说感谢的话。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28604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与基</a:t>
            </a:r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督和神的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国无分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5:5 </a:t>
            </a:r>
            <a:r>
              <a:rPr lang="zh-CN" altLang="en-US" sz="4000" dirty="0" smtClean="0">
                <a:ea typeface="宋体" pitchFamily="2" charset="-122"/>
              </a:rPr>
              <a:t>因</a:t>
            </a:r>
            <a:r>
              <a:rPr lang="zh-CN" altLang="en-US" sz="4000" dirty="0">
                <a:ea typeface="宋体" pitchFamily="2" charset="-122"/>
              </a:rPr>
              <a:t>为你们确实的知道，无论是淫乱的，是污秽的，是有贪心的，</a:t>
            </a:r>
            <a:r>
              <a:rPr lang="zh-CN" altLang="en-US" sz="4000" b="1" i="1" u="sng" dirty="0">
                <a:ea typeface="宋体" pitchFamily="2" charset="-122"/>
              </a:rPr>
              <a:t>在基督</a:t>
            </a:r>
            <a:r>
              <a:rPr lang="zh-CN" altLang="en-US" sz="4000" b="1" i="1" u="sng" dirty="0" smtClean="0">
                <a:ea typeface="宋体" pitchFamily="2" charset="-122"/>
              </a:rPr>
              <a:t>和神</a:t>
            </a:r>
            <a:r>
              <a:rPr lang="zh-CN" altLang="en-US" sz="4000" b="1" i="1" u="sng" dirty="0">
                <a:ea typeface="宋体" pitchFamily="2" charset="-122"/>
              </a:rPr>
              <a:t>的国里，都是无分的</a:t>
            </a:r>
            <a:r>
              <a:rPr lang="zh-CN" altLang="en-US" sz="4000" dirty="0">
                <a:ea typeface="宋体" pitchFamily="2" charset="-122"/>
              </a:rPr>
              <a:t>。有贪心的，就与拜偶像的一样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5:6 </a:t>
            </a:r>
            <a:r>
              <a:rPr lang="zh-CN" altLang="en-US" sz="4000" dirty="0" smtClean="0">
                <a:ea typeface="宋体" pitchFamily="2" charset="-122"/>
              </a:rPr>
              <a:t>不</a:t>
            </a:r>
            <a:r>
              <a:rPr lang="zh-CN" altLang="en-US" sz="4000" dirty="0">
                <a:ea typeface="宋体" pitchFamily="2" charset="-122"/>
              </a:rPr>
              <a:t>要被人虚浮的话欺哄。因这些事</a:t>
            </a:r>
            <a:r>
              <a:rPr lang="zh-CN" altLang="en-US" sz="4000" dirty="0" smtClean="0">
                <a:ea typeface="宋体" pitchFamily="2" charset="-122"/>
              </a:rPr>
              <a:t>，</a:t>
            </a:r>
            <a:r>
              <a:rPr lang="zh-CN" altLang="en-US" sz="4000" b="1" i="1" u="sng" dirty="0" smtClean="0">
                <a:ea typeface="宋体" pitchFamily="2" charset="-122"/>
              </a:rPr>
              <a:t>神</a:t>
            </a:r>
            <a:r>
              <a:rPr lang="zh-CN" altLang="en-US" sz="4000" b="1" i="1" u="sng" dirty="0">
                <a:ea typeface="宋体" pitchFamily="2" charset="-122"/>
              </a:rPr>
              <a:t>的忿怒</a:t>
            </a:r>
            <a:r>
              <a:rPr lang="zh-CN" altLang="en-US" sz="4000" dirty="0">
                <a:ea typeface="宋体" pitchFamily="2" charset="-122"/>
              </a:rPr>
              <a:t>必临到那悖逆之子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5:7 </a:t>
            </a:r>
            <a:r>
              <a:rPr lang="zh-CN" altLang="en-US" sz="4000" dirty="0">
                <a:ea typeface="宋体" pitchFamily="2" charset="-122"/>
              </a:rPr>
              <a:t>所以你们不要与他们同夥。    </a:t>
            </a:r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63038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光明的子女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 smtClean="0">
                <a:ea typeface="宋体" pitchFamily="2" charset="-122"/>
              </a:rPr>
              <a:t>5:8 </a:t>
            </a:r>
            <a:r>
              <a:rPr lang="zh-CN" altLang="en-US" sz="4000" dirty="0">
                <a:ea typeface="宋体" pitchFamily="2" charset="-122"/>
              </a:rPr>
              <a:t>从前你们是暗昧的，但如今在主里面是光明的，行事为人就当像光明的子女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 smtClean="0">
                <a:ea typeface="宋体" pitchFamily="2" charset="-122"/>
              </a:rPr>
              <a:t>5:9 </a:t>
            </a:r>
            <a:r>
              <a:rPr lang="zh-CN" altLang="en-US" sz="4000" b="1" i="1" u="sng" dirty="0">
                <a:ea typeface="宋体" pitchFamily="2" charset="-122"/>
              </a:rPr>
              <a:t>光明所结的果子</a:t>
            </a:r>
            <a:r>
              <a:rPr lang="zh-CN" altLang="en-US" sz="4000" dirty="0">
                <a:ea typeface="宋体" pitchFamily="2" charset="-122"/>
              </a:rPr>
              <a:t>，就是一切良善，公义，诚实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endParaRPr lang="zh-CN" altLang="en-US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10450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责备行这事的人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 smtClean="0">
                <a:ea typeface="宋体" pitchFamily="2" charset="-122"/>
              </a:rPr>
              <a:t>5:10 </a:t>
            </a:r>
            <a:r>
              <a:rPr lang="zh-CN" altLang="en-US" sz="4000" dirty="0">
                <a:ea typeface="宋体" pitchFamily="2" charset="-122"/>
              </a:rPr>
              <a:t>总要察验何为主所喜悦的事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 smtClean="0">
                <a:ea typeface="宋体" pitchFamily="2" charset="-122"/>
              </a:rPr>
              <a:t>5:11 </a:t>
            </a:r>
            <a:r>
              <a:rPr lang="zh-CN" altLang="en-US" sz="4000" dirty="0">
                <a:ea typeface="宋体" pitchFamily="2" charset="-122"/>
              </a:rPr>
              <a:t>那暗昧无益的事，不要与人同行，倒要</a:t>
            </a:r>
            <a:r>
              <a:rPr lang="zh-CN" altLang="en-US" sz="4000" b="1" i="1" u="sng" dirty="0">
                <a:ea typeface="宋体" pitchFamily="2" charset="-122"/>
              </a:rPr>
              <a:t>责备行这事的</a:t>
            </a:r>
            <a:r>
              <a:rPr lang="zh-CN" altLang="en-US" sz="4000" b="1" i="1" u="sng" dirty="0" smtClean="0">
                <a:ea typeface="宋体" pitchFamily="2" charset="-122"/>
              </a:rPr>
              <a:t>人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 smtClean="0">
                <a:ea typeface="宋体" pitchFamily="2" charset="-122"/>
              </a:rPr>
              <a:t>5:12 </a:t>
            </a:r>
            <a:r>
              <a:rPr lang="zh-CN" altLang="en-US" sz="4000" dirty="0">
                <a:ea typeface="宋体" pitchFamily="2" charset="-122"/>
              </a:rPr>
              <a:t>因为他们暗中所行的，就是提起来，也是可耻的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endParaRPr lang="zh-CN" altLang="en-US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40311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基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督的光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5:13 </a:t>
            </a:r>
            <a:r>
              <a:rPr lang="zh-CN" altLang="en-US" sz="4000" dirty="0">
                <a:ea typeface="宋体" pitchFamily="2" charset="-122"/>
              </a:rPr>
              <a:t>凡事受了责备，就被光显明出来。因为一切能显明的，就是光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 smtClean="0">
                <a:ea typeface="宋体" pitchFamily="2" charset="-122"/>
              </a:rPr>
              <a:t>5:14 </a:t>
            </a:r>
            <a:r>
              <a:rPr lang="zh-CN" altLang="en-US" sz="4000" dirty="0">
                <a:ea typeface="宋体" pitchFamily="2" charset="-122"/>
              </a:rPr>
              <a:t>所以主说，你这睡着的人，当醒过来，从死里复活，基督就要光照你了。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4469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要爱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惜机会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 smtClean="0">
                <a:ea typeface="宋体" pitchFamily="2" charset="-122"/>
              </a:rPr>
              <a:t>5:15 </a:t>
            </a:r>
            <a:r>
              <a:rPr lang="zh-CN" altLang="en-US" sz="4000" dirty="0">
                <a:ea typeface="宋体" pitchFamily="2" charset="-122"/>
              </a:rPr>
              <a:t>你们要谨慎行事，不要像愚昧人，当像智慧人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 smtClean="0">
                <a:ea typeface="宋体" pitchFamily="2" charset="-122"/>
              </a:rPr>
              <a:t>5:16 </a:t>
            </a:r>
            <a:r>
              <a:rPr lang="zh-CN" altLang="en-US" sz="4000" dirty="0">
                <a:ea typeface="宋体" pitchFamily="2" charset="-122"/>
              </a:rPr>
              <a:t>要爱惜光阴，因为现今的世代邪</a:t>
            </a:r>
            <a:r>
              <a:rPr lang="zh-CN" altLang="en-US" sz="4000" dirty="0" smtClean="0">
                <a:ea typeface="宋体" pitchFamily="2" charset="-122"/>
              </a:rPr>
              <a:t>恶。</a:t>
            </a:r>
            <a:endParaRPr lang="zh-CN" altLang="en-US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02436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被圣灵充满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 smtClean="0">
                <a:ea typeface="宋体" pitchFamily="2" charset="-122"/>
              </a:rPr>
              <a:t>5:17 </a:t>
            </a:r>
            <a:r>
              <a:rPr lang="zh-CN" altLang="en-US" sz="4000" dirty="0" smtClean="0">
                <a:ea typeface="宋体" pitchFamily="2" charset="-122"/>
              </a:rPr>
              <a:t>不要作糊涂人，要明白主的旨意如何。</a:t>
            </a:r>
            <a:r>
              <a:rPr lang="en-US" altLang="zh-CN" sz="4000" dirty="0" smtClean="0">
                <a:ea typeface="宋体" pitchFamily="2" charset="-122"/>
              </a:rPr>
              <a:t>5:18 </a:t>
            </a:r>
            <a:r>
              <a:rPr lang="zh-CN" altLang="en-US" sz="4000" dirty="0" smtClean="0">
                <a:ea typeface="宋体" pitchFamily="2" charset="-122"/>
              </a:rPr>
              <a:t>不要醉酒，酒能使人放荡，乃要被圣灵充满。</a:t>
            </a:r>
            <a:endParaRPr lang="zh-CN" altLang="en-US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03068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默想经文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958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5:17 </a:t>
            </a:r>
            <a:r>
              <a:rPr lang="zh-TW" altLang="en-US" sz="4000" dirty="0" smtClean="0">
                <a:ea typeface="宋体" pitchFamily="2" charset="-122"/>
              </a:rPr>
              <a:t>不</a:t>
            </a:r>
            <a:r>
              <a:rPr lang="zh-TW" altLang="en-US" sz="4000" dirty="0">
                <a:ea typeface="宋体" pitchFamily="2" charset="-122"/>
              </a:rPr>
              <a:t>要作糊涂人，要明白主的旨意如何。 </a:t>
            </a:r>
            <a:r>
              <a:rPr lang="en-US" altLang="zh-CN" sz="4000" dirty="0">
                <a:ea typeface="宋体" pitchFamily="2" charset="-122"/>
              </a:rPr>
              <a:t>5:18 </a:t>
            </a:r>
            <a:r>
              <a:rPr lang="zh-CN" altLang="en-US" sz="4000" dirty="0" smtClean="0">
                <a:ea typeface="宋体" pitchFamily="2" charset="-122"/>
              </a:rPr>
              <a:t>不</a:t>
            </a:r>
            <a:r>
              <a:rPr lang="zh-CN" altLang="en-US" sz="4000" dirty="0">
                <a:ea typeface="宋体" pitchFamily="2" charset="-122"/>
              </a:rPr>
              <a:t>要醉酒，酒能使人放荡，乃要被圣灵充满。 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89430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18989</TotalTime>
  <Words>7910</Words>
  <Application>Microsoft Office PowerPoint</Application>
  <PresentationFormat>On-screen Show (4:3)</PresentationFormat>
  <Paragraphs>168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三谷基督徒会堂成人主日学</vt:lpstr>
      <vt:lpstr>上主日默想经文</vt:lpstr>
      <vt:lpstr>上主日默想经文</vt:lpstr>
      <vt:lpstr>合一的基础</vt:lpstr>
      <vt:lpstr>合一的方法</vt:lpstr>
      <vt:lpstr>恩赐</vt:lpstr>
      <vt:lpstr>成熟</vt:lpstr>
      <vt:lpstr>连于元首基督</vt:lpstr>
      <vt:lpstr>所以</vt:lpstr>
      <vt:lpstr>虚妄的心</vt:lpstr>
      <vt:lpstr>旧人与新人</vt:lpstr>
      <vt:lpstr>所以</vt:lpstr>
      <vt:lpstr>不要叫神的圣灵担忧</vt:lpstr>
      <vt:lpstr>蒙慈爱的儿女</vt:lpstr>
      <vt:lpstr>淫乱，污秽，贪婪</vt:lpstr>
      <vt:lpstr>与基督和神的国无分</vt:lpstr>
      <vt:lpstr>光明的子女</vt:lpstr>
      <vt:lpstr>责备行这事的人</vt:lpstr>
      <vt:lpstr>基督的光</vt:lpstr>
      <vt:lpstr>要爱惜机会</vt:lpstr>
      <vt:lpstr>被圣灵充满</vt:lpstr>
      <vt:lpstr>默想经文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663</cp:revision>
  <cp:lastPrinted>2016-06-12T14:54:14Z</cp:lastPrinted>
  <dcterms:created xsi:type="dcterms:W3CDTF">2004-09-08T20:24:53Z</dcterms:created>
  <dcterms:modified xsi:type="dcterms:W3CDTF">2016-07-11T14:43:15Z</dcterms:modified>
</cp:coreProperties>
</file>