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33" r:id="rId2"/>
    <p:sldId id="389" r:id="rId3"/>
    <p:sldId id="406" r:id="rId4"/>
    <p:sldId id="407" r:id="rId5"/>
    <p:sldId id="408" r:id="rId6"/>
    <p:sldId id="409" r:id="rId7"/>
    <p:sldId id="410" r:id="rId8"/>
    <p:sldId id="411" r:id="rId9"/>
    <p:sldId id="412" r:id="rId10"/>
    <p:sldId id="413" r:id="rId11"/>
    <p:sldId id="414" r:id="rId12"/>
    <p:sldId id="415" r:id="rId13"/>
    <p:sldId id="416" r:id="rId14"/>
    <p:sldId id="417" r:id="rId15"/>
    <p:sldId id="421" r:id="rId16"/>
    <p:sldId id="422" r:id="rId17"/>
    <p:sldId id="423" r:id="rId18"/>
    <p:sldId id="424" r:id="rId19"/>
    <p:sldId id="425" r:id="rId20"/>
    <p:sldId id="418" r:id="rId21"/>
    <p:sldId id="419" r:id="rId22"/>
    <p:sldId id="420" r:id="rId23"/>
    <p:sldId id="405" r:id="rId24"/>
  </p:sldIdLst>
  <p:sldSz cx="9144000" cy="6858000" type="screen4x3"/>
  <p:notesSz cx="7077075" cy="9363075"/>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CC00"/>
    <a:srgbClr val="00FF00"/>
    <a:srgbClr val="0000FF"/>
    <a:srgbClr val="CC00CC"/>
    <a:srgbClr val="006600"/>
    <a:srgbClr val="0000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88" autoAdjust="0"/>
    <p:restoredTop sz="58262" autoAdjust="0"/>
  </p:normalViewPr>
  <p:slideViewPr>
    <p:cSldViewPr>
      <p:cViewPr>
        <p:scale>
          <a:sx n="59" d="100"/>
          <a:sy n="59" d="100"/>
        </p:scale>
        <p:origin x="-738"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1920" y="-7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4995" name="Rectangle 3"/>
          <p:cNvSpPr>
            <a:spLocks noGrp="1" noChangeArrowheads="1"/>
          </p:cNvSpPr>
          <p:nvPr>
            <p:ph type="dt" sz="quarter" idx="1"/>
          </p:nvPr>
        </p:nvSpPr>
        <p:spPr bwMode="auto">
          <a:xfrm>
            <a:off x="4010342"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84996" name="Rectangle 4"/>
          <p:cNvSpPr>
            <a:spLocks noGrp="1" noChangeArrowheads="1"/>
          </p:cNvSpPr>
          <p:nvPr>
            <p:ph type="ftr" sz="quarter" idx="2"/>
          </p:nvPr>
        </p:nvSpPr>
        <p:spPr bwMode="auto">
          <a:xfrm>
            <a:off x="0"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4997" name="Rectangle 5"/>
          <p:cNvSpPr>
            <a:spLocks noGrp="1" noChangeArrowheads="1"/>
          </p:cNvSpPr>
          <p:nvPr>
            <p:ph type="sldNum" sz="quarter" idx="3"/>
          </p:nvPr>
        </p:nvSpPr>
        <p:spPr bwMode="auto">
          <a:xfrm>
            <a:off x="4010342" y="8894921"/>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EDB715A7-D996-4B83-86F1-DF110106CD42}" type="slidenum">
              <a:rPr lang="en-US"/>
              <a:pPr>
                <a:defRPr/>
              </a:pPr>
              <a:t>‹#›</a:t>
            </a:fld>
            <a:endParaRPr lang="en-US"/>
          </a:p>
        </p:txBody>
      </p:sp>
    </p:spTree>
    <p:extLst>
      <p:ext uri="{BB962C8B-B14F-4D97-AF65-F5344CB8AC3E}">
        <p14:creationId xmlns:p14="http://schemas.microsoft.com/office/powerpoint/2010/main" val="1899632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defRPr sz="1200">
                <a:latin typeface="Times New Roman" charset="0"/>
              </a:defRPr>
            </a:lvl1pPr>
          </a:lstStyle>
          <a:p>
            <a:pPr>
              <a:defRPr/>
            </a:pPr>
            <a:endParaRPr lang="en-US"/>
          </a:p>
        </p:txBody>
      </p:sp>
      <p:sp>
        <p:nvSpPr>
          <p:cNvPr id="88067" name="Rectangle 3"/>
          <p:cNvSpPr>
            <a:spLocks noGrp="1" noChangeArrowheads="1"/>
          </p:cNvSpPr>
          <p:nvPr>
            <p:ph type="dt" idx="1"/>
          </p:nvPr>
        </p:nvSpPr>
        <p:spPr bwMode="auto">
          <a:xfrm>
            <a:off x="4008705" y="0"/>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9" name="Rectangle 5"/>
          <p:cNvSpPr>
            <a:spLocks noGrp="1" noChangeArrowheads="1"/>
          </p:cNvSpPr>
          <p:nvPr>
            <p:ph type="body" sz="quarter" idx="3"/>
          </p:nvPr>
        </p:nvSpPr>
        <p:spPr bwMode="auto">
          <a:xfrm>
            <a:off x="707708" y="4447461"/>
            <a:ext cx="5661660" cy="421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8070" name="Rectangle 6"/>
          <p:cNvSpPr>
            <a:spLocks noGrp="1" noChangeArrowheads="1"/>
          </p:cNvSpPr>
          <p:nvPr>
            <p:ph type="ftr" sz="quarter" idx="4"/>
          </p:nvPr>
        </p:nvSpPr>
        <p:spPr bwMode="auto">
          <a:xfrm>
            <a:off x="0"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defRPr sz="1200">
                <a:latin typeface="Times New Roman" charset="0"/>
              </a:defRPr>
            </a:lvl1pPr>
          </a:lstStyle>
          <a:p>
            <a:pPr>
              <a:defRPr/>
            </a:pPr>
            <a:endParaRPr lang="en-US"/>
          </a:p>
        </p:txBody>
      </p:sp>
      <p:sp>
        <p:nvSpPr>
          <p:cNvPr id="88071" name="Rectangle 7"/>
          <p:cNvSpPr>
            <a:spLocks noGrp="1" noChangeArrowheads="1"/>
          </p:cNvSpPr>
          <p:nvPr>
            <p:ph type="sldNum" sz="quarter" idx="5"/>
          </p:nvPr>
        </p:nvSpPr>
        <p:spPr bwMode="auto">
          <a:xfrm>
            <a:off x="4008705" y="8893296"/>
            <a:ext cx="3066733" cy="4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227C8BDD-FD3F-4C4A-ABB9-75690EA649CA}" type="slidenum">
              <a:rPr lang="en-US"/>
              <a:pPr>
                <a:defRPr/>
              </a:pPr>
              <a:t>‹#›</a:t>
            </a:fld>
            <a:endParaRPr lang="en-US"/>
          </a:p>
        </p:txBody>
      </p:sp>
    </p:spTree>
    <p:extLst>
      <p:ext uri="{BB962C8B-B14F-4D97-AF65-F5344CB8AC3E}">
        <p14:creationId xmlns:p14="http://schemas.microsoft.com/office/powerpoint/2010/main" val="12010495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645812" lvl="1" indent="-176131" eaLnBrk="1" hangingPunct="1">
              <a:buFont typeface="Arial" panose="020B0604020202020204" pitchFamily="34" charset="0"/>
              <a:buChar char="•"/>
            </a:pPr>
            <a:endParaRPr lang="en-US" altLang="zh-CN" dirty="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上一次课我们在学习了教会合一的真理与运用之后，来到了个人生活的运用，个人生活的运用是从</a:t>
            </a:r>
            <a:r>
              <a:rPr lang="en-US" altLang="zh-CN" sz="1800" dirty="0" smtClean="0"/>
              <a:t>4</a:t>
            </a:r>
            <a:r>
              <a:rPr lang="zh-CN" altLang="en-US" sz="1800" dirty="0" smtClean="0"/>
              <a:t>章</a:t>
            </a:r>
            <a:r>
              <a:rPr lang="en-US" altLang="zh-CN" sz="1800" dirty="0" smtClean="0"/>
              <a:t>17</a:t>
            </a:r>
            <a:r>
              <a:rPr lang="zh-CN" altLang="en-US" sz="1800" dirty="0" smtClean="0"/>
              <a:t>节开始，</a:t>
            </a:r>
            <a:r>
              <a:rPr lang="en-US" altLang="zh-CN" sz="1800" b="1" i="1" dirty="0" smtClean="0"/>
              <a:t>4:17 </a:t>
            </a:r>
            <a:r>
              <a:rPr lang="zh-CN" altLang="en-US" sz="1800" b="1" i="1" dirty="0" smtClean="0"/>
              <a:t>所以我说，且在主里确实的说，你们行事，不要再像外邦人存虚妄的心行事</a:t>
            </a:r>
            <a:r>
              <a:rPr lang="zh-CN" altLang="en-US" sz="1800" dirty="0" smtClean="0"/>
              <a:t>。到</a:t>
            </a:r>
            <a:r>
              <a:rPr lang="en-US" altLang="zh-CN" sz="1800" dirty="0" smtClean="0"/>
              <a:t>6</a:t>
            </a:r>
            <a:r>
              <a:rPr lang="zh-CN" altLang="en-US" sz="1800" dirty="0" smtClean="0"/>
              <a:t>章</a:t>
            </a:r>
            <a:r>
              <a:rPr lang="en-US" altLang="zh-CN" sz="1800" dirty="0" smtClean="0"/>
              <a:t>9</a:t>
            </a:r>
            <a:r>
              <a:rPr lang="zh-CN" altLang="en-US" sz="1800" dirty="0" smtClean="0"/>
              <a:t>节结束。在这一部分个人运用中，有可以分成两小段，第一小段从</a:t>
            </a:r>
            <a:r>
              <a:rPr lang="en-US" altLang="zh-CN" sz="1800" dirty="0" smtClean="0"/>
              <a:t>4</a:t>
            </a:r>
            <a:r>
              <a:rPr lang="zh-CN" altLang="en-US" sz="1800" dirty="0" smtClean="0"/>
              <a:t>：</a:t>
            </a:r>
            <a:r>
              <a:rPr lang="en-US" altLang="zh-CN" sz="1800" dirty="0" smtClean="0"/>
              <a:t>17</a:t>
            </a:r>
            <a:r>
              <a:rPr lang="zh-CN" altLang="en-US" sz="1800" dirty="0" smtClean="0"/>
              <a:t>到</a:t>
            </a:r>
            <a:r>
              <a:rPr lang="en-US" altLang="zh-CN" sz="1800" dirty="0" smtClean="0"/>
              <a:t>5</a:t>
            </a:r>
            <a:r>
              <a:rPr lang="zh-CN" altLang="en-US" sz="1800" dirty="0" smtClean="0"/>
              <a:t>：</a:t>
            </a:r>
            <a:r>
              <a:rPr lang="en-US" altLang="zh-CN" sz="1800" dirty="0" smtClean="0"/>
              <a:t>17</a:t>
            </a:r>
            <a:r>
              <a:rPr lang="zh-CN" altLang="en-US" sz="1800" dirty="0" smtClean="0"/>
              <a:t>，第二小段是从</a:t>
            </a:r>
            <a:r>
              <a:rPr lang="en-US" altLang="zh-CN" sz="1800" dirty="0" smtClean="0"/>
              <a:t>5</a:t>
            </a:r>
            <a:r>
              <a:rPr lang="zh-CN" altLang="en-US" sz="1800" dirty="0" smtClean="0"/>
              <a:t>：</a:t>
            </a:r>
            <a:r>
              <a:rPr lang="en-US" altLang="zh-CN" sz="1800" dirty="0" smtClean="0"/>
              <a:t>18 </a:t>
            </a:r>
            <a:r>
              <a:rPr lang="zh-CN" altLang="en-US" sz="1800" dirty="0" smtClean="0"/>
              <a:t>到</a:t>
            </a:r>
            <a:r>
              <a:rPr lang="en-US" altLang="zh-CN" sz="1800" dirty="0" smtClean="0"/>
              <a:t>6</a:t>
            </a:r>
            <a:r>
              <a:rPr lang="zh-CN" altLang="en-US" sz="1800" dirty="0" smtClean="0"/>
              <a:t>：</a:t>
            </a:r>
            <a:r>
              <a:rPr lang="en-US" altLang="zh-CN" sz="1800" dirty="0" smtClean="0"/>
              <a:t>9</a:t>
            </a:r>
            <a:r>
              <a:rPr lang="zh-CN" altLang="en-US" sz="1800" dirty="0" smtClean="0"/>
              <a:t>。</a:t>
            </a:r>
            <a:endParaRPr lang="en-US" altLang="zh-CN" sz="1800" dirty="0" smtClean="0"/>
          </a:p>
          <a:p>
            <a:pPr marL="176131" indent="-176131" eaLnBrk="1" hangingPunct="1">
              <a:buFont typeface="Arial" panose="020B0604020202020204" pitchFamily="34" charset="0"/>
              <a:buChar char="•"/>
            </a:pPr>
            <a:r>
              <a:rPr lang="zh-CN" altLang="en-US" sz="1800" dirty="0" smtClean="0"/>
              <a:t>我们之所以这样划分是因为你能清楚地看到在表达方式上和着重点的不一样。在第一小段中更多的是拆毁，使徒保罗使用的方法是对比，正反两面的对比，从前与现在的对比，</a:t>
            </a:r>
            <a:r>
              <a:rPr lang="en-US" altLang="zh-CN" sz="1800" dirty="0" smtClean="0"/>
              <a:t>4</a:t>
            </a:r>
            <a:r>
              <a:rPr lang="zh-CN" altLang="en-US" sz="1800" dirty="0" smtClean="0"/>
              <a:t>：</a:t>
            </a:r>
            <a:r>
              <a:rPr lang="en-US" altLang="zh-CN" sz="1800" dirty="0" smtClean="0"/>
              <a:t>17</a:t>
            </a:r>
            <a:r>
              <a:rPr lang="zh-CN" altLang="en-US" sz="1800" dirty="0" smtClean="0"/>
              <a:t>到</a:t>
            </a:r>
            <a:r>
              <a:rPr lang="en-US" altLang="zh-CN" sz="1800" dirty="0" smtClean="0"/>
              <a:t>5</a:t>
            </a:r>
            <a:r>
              <a:rPr lang="zh-CN" altLang="en-US" sz="1800" dirty="0" smtClean="0"/>
              <a:t>：</a:t>
            </a:r>
            <a:r>
              <a:rPr lang="en-US" altLang="zh-CN" sz="1800" dirty="0" smtClean="0"/>
              <a:t>2</a:t>
            </a:r>
            <a:r>
              <a:rPr lang="zh-CN" altLang="en-US" sz="1800" dirty="0" smtClean="0"/>
              <a:t>告诉我们要脱下旧人，穿上新人，重点词是脱下与穿上；</a:t>
            </a:r>
            <a:r>
              <a:rPr lang="en-US" altLang="zh-CN" sz="1800" dirty="0" smtClean="0"/>
              <a:t>5</a:t>
            </a:r>
            <a:r>
              <a:rPr lang="zh-CN" altLang="en-US" sz="1800" dirty="0" smtClean="0"/>
              <a:t>：</a:t>
            </a:r>
            <a:r>
              <a:rPr lang="en-US" altLang="zh-CN" sz="1800" dirty="0" smtClean="0"/>
              <a:t>3-17</a:t>
            </a:r>
            <a:r>
              <a:rPr lang="zh-CN" altLang="en-US" sz="1800" dirty="0" smtClean="0"/>
              <a:t>告诉我们我们是光明的子女，不能再呆在黑暗里，行暗昧无益的事，黑暗与光明，就像拉锯一样，不要那样， 要这样。</a:t>
            </a:r>
            <a:endParaRPr lang="en-US" altLang="zh-CN" sz="1800" dirty="0" smtClean="0"/>
          </a:p>
          <a:p>
            <a:pPr marL="176131" indent="-176131" eaLnBrk="1" hangingPunct="1">
              <a:buFont typeface="Arial" panose="020B0604020202020204" pitchFamily="34" charset="0"/>
              <a:buChar char="•"/>
            </a:pPr>
            <a:r>
              <a:rPr lang="zh-CN" altLang="en-US" sz="1800" dirty="0" smtClean="0"/>
              <a:t>这岂不是一个基督徒重生得救之后生活的真实写照吗？常听到有人做见证，我信主之后，从此过上了平安喜乐的生活。有这种人吗？应该也有，他的挣扎可能在受洗前已经经历过了。就我自己的经历，成了基督徒之后，日子更难过了，十架在前头，世界在后头，一直处在这两种张力之间，日子更难过了。有很长一段时间，从前的罪还一直缠绕我，让我不能自拔。做事情也是，从前做事情，做决定，我只有一套世界的标准，做决定很容易；现在，我有两套标准，我若按世界的标准做事，会受圣灵的责备，我若按基督的标准做事有时候需要负代价，又不甘心，周围的人都这么做，我为什么不能这样做，夹在这中间，日子真难过。</a:t>
            </a:r>
            <a:endParaRPr lang="en-US" altLang="zh-CN" sz="1800" dirty="0" smtClean="0"/>
          </a:p>
          <a:p>
            <a:pPr marL="176131" indent="-176131" eaLnBrk="1" hangingPunct="1">
              <a:buFont typeface="Arial" panose="020B0604020202020204" pitchFamily="34" charset="0"/>
              <a:buChar char="•"/>
            </a:pPr>
            <a:r>
              <a:rPr lang="zh-CN" altLang="en-US" sz="1800" dirty="0" smtClean="0"/>
              <a:t>这是一段挣扎的时期。就像以色列人出了埃及一样，还总想要回去。但你一旦看清楚自己的身份，我是一个基督宝血赎回的人，是一个重生得救的人，是神的儿女，那些事与我的身份不符啊。从此下决心不再回头，就像一首诗歌所唱的那样，我已经决定，要跟随耶稣，十架在前头，世界在后头，永不回头，永不回头。这时候你就突然发现，从前的那些挣扎突然没有了，你会觉得并没有那么难嘛，为什么我从前就跳不出来呢。这时你就入了另外一个阶段，是寻求主的心意的阶段。</a:t>
            </a:r>
            <a:endParaRPr lang="en-US" altLang="zh-CN" sz="1800" dirty="0" smtClean="0"/>
          </a:p>
          <a:p>
            <a:pPr marL="176131" indent="-176131" eaLnBrk="1" hangingPunct="1">
              <a:buFont typeface="Arial" panose="020B0604020202020204" pitchFamily="34" charset="0"/>
              <a:buChar char="•"/>
            </a:pPr>
            <a:r>
              <a:rPr lang="en-US" altLang="zh-CN" sz="1800" dirty="0" smtClean="0"/>
              <a:t>5</a:t>
            </a:r>
            <a:r>
              <a:rPr lang="zh-CN" altLang="en-US" sz="1800" dirty="0" smtClean="0"/>
              <a:t>章</a:t>
            </a:r>
            <a:r>
              <a:rPr lang="en-US" altLang="zh-CN" sz="1800" dirty="0" smtClean="0"/>
              <a:t>17-18</a:t>
            </a:r>
            <a:r>
              <a:rPr lang="zh-CN" altLang="en-US" sz="1800" dirty="0" smtClean="0"/>
              <a:t>节就是这样一个转折，</a:t>
            </a:r>
            <a:r>
              <a:rPr lang="en-US" altLang="zh-CN" sz="1800" dirty="0" smtClean="0"/>
              <a:t>5:17 </a:t>
            </a:r>
            <a:r>
              <a:rPr lang="zh-CN" altLang="en-US" sz="1800" dirty="0" smtClean="0"/>
              <a:t>不要作糊涂人，要明白主的旨意如何。 </a:t>
            </a:r>
            <a:r>
              <a:rPr lang="en-US" altLang="zh-CN" sz="1800" dirty="0" smtClean="0"/>
              <a:t>5:18 </a:t>
            </a:r>
            <a:r>
              <a:rPr lang="zh-CN" altLang="en-US" sz="1800" dirty="0" smtClean="0"/>
              <a:t>不要醉酒，酒能使人放荡，乃要被圣灵充满。 这就开始了运用中的第二小段，第二小段的重点是建立，就开始讲明白主旨意的生活是一个怎样的生活，被圣灵充满的生活是一个怎样的生活。在这一部分，它的基调都是正面的。即使有偶尔有负面的句子，比如说“不要惹儿女的气”，已经不像第一小段中，是非黑即白的罪，前面是我们没有做对，这里是我们没有做好。这一部分更多地是教导我们如何按照主的心意行，如何顺从圣灵的引导，过一个合神心意的生活。</a:t>
            </a:r>
            <a:endParaRPr lang="en-US" altLang="zh-CN" sz="1800" dirty="0" smtClean="0"/>
          </a:p>
          <a:p>
            <a:pPr marL="176131" indent="-176131" eaLnBrk="1" hangingPunct="1">
              <a:buFont typeface="Arial" panose="020B0604020202020204" pitchFamily="34" charset="0"/>
              <a:buChar char="•"/>
            </a:pPr>
            <a:r>
              <a:rPr lang="en-US" altLang="zh-CN" sz="1800" dirty="0" smtClean="0"/>
              <a:t>5:17</a:t>
            </a:r>
            <a:r>
              <a:rPr lang="zh-CN" altLang="en-US" sz="1800" dirty="0" smtClean="0"/>
              <a:t>也有一个“所以”或“因此”没有翻译出来。紧接上一届</a:t>
            </a:r>
            <a:r>
              <a:rPr lang="en-US" altLang="zh-CN" sz="1800" dirty="0" smtClean="0"/>
              <a:t>5</a:t>
            </a:r>
            <a:r>
              <a:rPr lang="zh-CN" altLang="en-US" sz="1800" dirty="0" smtClean="0"/>
              <a:t>：</a:t>
            </a:r>
            <a:r>
              <a:rPr lang="en-US" altLang="zh-CN" sz="1800" dirty="0" smtClean="0"/>
              <a:t>16</a:t>
            </a:r>
            <a:r>
              <a:rPr lang="zh-CN" altLang="en-US" sz="1800" dirty="0" smtClean="0"/>
              <a:t>，要爱惜光阴，因为现今的世代邪恶。现今的世界充满罪恶，一个基督徒不能糊糊涂涂的度过一生，要明白主的旨意。主的旨意有大的方面的旨意，比如以弗所书的前三章。主的旨意也有小的方面，关于个人生活，你要去哪里，你要做什么？</a:t>
            </a:r>
            <a:r>
              <a:rPr lang="en-US" altLang="zh-CN" sz="1800" dirty="0" err="1" smtClean="0"/>
              <a:t>Psm</a:t>
            </a:r>
            <a:r>
              <a:rPr lang="en-US" altLang="zh-CN" sz="1800" dirty="0" smtClean="0"/>
              <a:t> 139:17 </a:t>
            </a:r>
            <a:r>
              <a:rPr lang="zh-CN" altLang="en-US" sz="1800" dirty="0" smtClean="0"/>
              <a:t>神阿，你的意念向我何等宝贵。其数何等众多。</a:t>
            </a:r>
            <a:r>
              <a:rPr lang="en-US" altLang="zh-CN" sz="1800" dirty="0" smtClean="0"/>
              <a:t>139:18 </a:t>
            </a:r>
            <a:r>
              <a:rPr lang="zh-CN" altLang="en-US" sz="1800" dirty="0" smtClean="0"/>
              <a:t>我若数点，比海沙更多。</a:t>
            </a:r>
            <a:endParaRPr lang="en-US" altLang="zh-CN" sz="1800" dirty="0" smtClean="0"/>
          </a:p>
          <a:p>
            <a:pPr marL="176131" indent="-176131" eaLnBrk="1" hangingPunct="1">
              <a:buFont typeface="Arial" panose="020B0604020202020204" pitchFamily="34" charset="0"/>
              <a:buChar char="•"/>
            </a:pPr>
            <a:r>
              <a:rPr lang="zh-CN" altLang="en-US" sz="1800" dirty="0" smtClean="0"/>
              <a:t>如何明白神的旨意呢，这就是</a:t>
            </a:r>
            <a:r>
              <a:rPr lang="en-US" altLang="zh-CN" sz="1800" dirty="0" smtClean="0"/>
              <a:t>5</a:t>
            </a:r>
            <a:r>
              <a:rPr lang="zh-CN" altLang="en-US" sz="1800" dirty="0" smtClean="0"/>
              <a:t>：</a:t>
            </a:r>
            <a:r>
              <a:rPr lang="en-US" altLang="zh-CN" sz="1800" dirty="0" smtClean="0"/>
              <a:t>18</a:t>
            </a:r>
            <a:r>
              <a:rPr lang="zh-CN" altLang="en-US" sz="1800" dirty="0" smtClean="0"/>
              <a:t>，不要醉酒，乃要被圣灵充满。为什么被圣灵充满与醉酒放在一起呢？这两者之间有类似之处，醉酒时，你是被酒精所控制，你的表现不像平时的你，有的人一下子会变得话很多；被圣灵充满时，你是被圣灵所控制，也与从前的你表现不一样。这就是为什么，在使徒行传的第二章，当耶稣的门徒被圣灵充满是，有人就说他们是喝醉了酒。当然这两者的结果是完全不一样的，酒醉使人放荡，而圣灵充满的人，就能够做到下面的事情：</a:t>
            </a:r>
            <a:endParaRPr lang="en-US" altLang="zh-CN" sz="1800" dirty="0" smtClean="0"/>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被圣灵充满的人的表现。一个基督徒，他的力量和喜乐的源头不是酒或是其他能占据我们心思意念的东西，而是圣灵的充满。使徒行传，那是一个圣灵充满的时代。</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不光是如此，被圣灵充满的人可以做到一直到</a:t>
            </a:r>
            <a:r>
              <a:rPr lang="en-US" altLang="zh-CN" sz="1800" dirty="0" smtClean="0">
                <a:ea typeface="宋体" pitchFamily="2" charset="-122"/>
              </a:rPr>
              <a:t>6</a:t>
            </a:r>
            <a:r>
              <a:rPr lang="zh-CN" altLang="en-US" sz="1800" dirty="0" smtClean="0">
                <a:ea typeface="宋体" pitchFamily="2" charset="-122"/>
              </a:rPr>
              <a:t>章</a:t>
            </a:r>
            <a:r>
              <a:rPr lang="en-US" altLang="zh-CN" sz="1800" dirty="0" smtClean="0">
                <a:ea typeface="宋体" pitchFamily="2" charset="-122"/>
              </a:rPr>
              <a:t>9</a:t>
            </a:r>
            <a:r>
              <a:rPr lang="zh-CN" altLang="en-US" sz="1800" dirty="0" smtClean="0">
                <a:ea typeface="宋体" pitchFamily="2" charset="-122"/>
              </a:rPr>
              <a:t>节，这也就是为什么从</a:t>
            </a:r>
            <a:r>
              <a:rPr lang="en-US" altLang="zh-CN" sz="1800" dirty="0" smtClean="0">
                <a:ea typeface="宋体" pitchFamily="2" charset="-122"/>
              </a:rPr>
              <a:t>18</a:t>
            </a:r>
            <a:r>
              <a:rPr lang="zh-CN" altLang="en-US" sz="1800" dirty="0" smtClean="0">
                <a:ea typeface="宋体" pitchFamily="2" charset="-122"/>
              </a:rPr>
              <a:t>节开始，以弗所书的基调不再是负面的。</a:t>
            </a:r>
            <a:endParaRPr lang="en-US" altLang="zh-CN" sz="1800" dirty="0" smtClean="0">
              <a:ea typeface="宋体" pitchFamily="2" charset="-122"/>
            </a:endParaRPr>
          </a:p>
          <a:p>
            <a:pPr marL="176131" marR="0" indent="-176131"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zh-CN" altLang="en-US" sz="1800" dirty="0" smtClean="0">
                <a:ea typeface="宋体" pitchFamily="2" charset="-122"/>
              </a:rPr>
              <a:t>请注意，</a:t>
            </a:r>
            <a:r>
              <a:rPr lang="en-US" altLang="zh-CN" sz="1800" dirty="0" smtClean="0">
                <a:ea typeface="宋体" pitchFamily="2" charset="-122"/>
              </a:rPr>
              <a:t>5</a:t>
            </a:r>
            <a:r>
              <a:rPr lang="zh-CN" altLang="en-US" sz="1800" dirty="0" smtClean="0">
                <a:ea typeface="宋体" pitchFamily="2" charset="-122"/>
              </a:rPr>
              <a:t>：</a:t>
            </a:r>
            <a:r>
              <a:rPr lang="en-US" altLang="zh-CN" sz="1800" dirty="0" smtClean="0">
                <a:ea typeface="宋体" pitchFamily="2" charset="-122"/>
              </a:rPr>
              <a:t>18</a:t>
            </a:r>
            <a:r>
              <a:rPr lang="zh-CN" altLang="en-US" sz="1800" dirty="0" smtClean="0">
                <a:ea typeface="宋体" pitchFamily="2" charset="-122"/>
              </a:rPr>
              <a:t>节是命令语态。我们在这件事上有很强的主观能动性。</a:t>
            </a:r>
            <a:r>
              <a:rPr lang="en-US" altLang="zh-CN" sz="1800" dirty="0" smtClean="0">
                <a:ea typeface="宋体" pitchFamily="2" charset="-122"/>
              </a:rPr>
              <a:t>19-21</a:t>
            </a:r>
            <a:r>
              <a:rPr lang="zh-CN" altLang="en-US" sz="1800" dirty="0" smtClean="0">
                <a:ea typeface="宋体" pitchFamily="2" charset="-122"/>
              </a:rPr>
              <a:t>节不是命令语态，这里有</a:t>
            </a:r>
            <a:r>
              <a:rPr lang="en-US" altLang="zh-CN" sz="1800" dirty="0" smtClean="0">
                <a:ea typeface="宋体" pitchFamily="2" charset="-122"/>
              </a:rPr>
              <a:t>5</a:t>
            </a:r>
            <a:r>
              <a:rPr lang="zh-CN" altLang="en-US" sz="1800" dirty="0" smtClean="0">
                <a:ea typeface="宋体" pitchFamily="2" charset="-122"/>
              </a:rPr>
              <a:t>个分词。</a:t>
            </a:r>
            <a:r>
              <a:rPr lang="en-US" altLang="zh-CN" sz="1800" dirty="0" smtClean="0">
                <a:ea typeface="宋体" pitchFamily="2" charset="-122"/>
              </a:rPr>
              <a:t>Speaking</a:t>
            </a:r>
            <a:r>
              <a:rPr lang="zh-CN" altLang="en-US" sz="1800" dirty="0" smtClean="0">
                <a:ea typeface="宋体" pitchFamily="2" charset="-122"/>
              </a:rPr>
              <a:t>，</a:t>
            </a:r>
            <a:r>
              <a:rPr lang="en-US" altLang="zh-CN" sz="1800" dirty="0" smtClean="0">
                <a:ea typeface="宋体" pitchFamily="2" charset="-122"/>
              </a:rPr>
              <a:t>Singing, Making music, Thanksgiving,</a:t>
            </a:r>
            <a:r>
              <a:rPr lang="en-US" altLang="zh-CN" sz="1800" baseline="0" dirty="0" smtClean="0">
                <a:ea typeface="宋体" pitchFamily="2" charset="-122"/>
              </a:rPr>
              <a:t> Submitting to one another.</a:t>
            </a:r>
            <a:endParaRPr lang="en-US" altLang="zh-CN" sz="1800" dirty="0" smtClean="0">
              <a:ea typeface="宋体" pitchFamily="2" charset="-122"/>
            </a:endParaRPr>
          </a:p>
          <a:p>
            <a:pPr marL="176131" marR="0" indent="-176131"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zh-CN" sz="1800" dirty="0" smtClean="0">
                <a:ea typeface="宋体" pitchFamily="2" charset="-122"/>
              </a:rPr>
              <a:t>21</a:t>
            </a:r>
            <a:r>
              <a:rPr lang="zh-CN" altLang="en-US" sz="1800" dirty="0" smtClean="0">
                <a:ea typeface="宋体" pitchFamily="2" charset="-122"/>
              </a:rPr>
              <a:t>节提到要彼此顺服，要谦卑这是圣经一贯的教导，彼得前书</a:t>
            </a:r>
            <a:r>
              <a:rPr lang="en-US" altLang="zh-CN" sz="1800" dirty="0" smtClean="0">
                <a:ea typeface="宋体" pitchFamily="2" charset="-122"/>
              </a:rPr>
              <a:t>5</a:t>
            </a:r>
            <a:r>
              <a:rPr lang="zh-CN" altLang="en-US" sz="1800" dirty="0" smtClean="0">
                <a:ea typeface="宋体" pitchFamily="2" charset="-122"/>
              </a:rPr>
              <a:t>：</a:t>
            </a:r>
            <a:r>
              <a:rPr lang="en-US" altLang="zh-CN" sz="1800" dirty="0" smtClean="0">
                <a:ea typeface="宋体" pitchFamily="2" charset="-122"/>
              </a:rPr>
              <a:t>5</a:t>
            </a:r>
            <a:r>
              <a:rPr lang="zh-CN" altLang="en-US" sz="1800" dirty="0" smtClean="0">
                <a:ea typeface="宋体" pitchFamily="2" charset="-122"/>
              </a:rPr>
              <a:t>。存敬畏基督的心，敬畏基督的审判。</a:t>
            </a:r>
            <a:endParaRPr lang="en-US" altLang="zh-CN" sz="1800" dirty="0" smtClean="0">
              <a:ea typeface="宋体" pitchFamily="2" charset="-122"/>
            </a:endParaRPr>
          </a:p>
          <a:p>
            <a:pPr marL="176131" marR="0" indent="-176131"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zh-CN" sz="1800" dirty="0" smtClean="0">
                <a:ea typeface="宋体" pitchFamily="2" charset="-122"/>
              </a:rPr>
              <a:t>21</a:t>
            </a:r>
            <a:r>
              <a:rPr lang="zh-CN" altLang="en-US" sz="1800" dirty="0" smtClean="0">
                <a:ea typeface="宋体" pitchFamily="2" charset="-122"/>
              </a:rPr>
              <a:t>节是承上启下的</a:t>
            </a:r>
            <a:r>
              <a:rPr lang="en-US" altLang="zh-CN" sz="1800" dirty="0" smtClean="0">
                <a:ea typeface="宋体" pitchFamily="2" charset="-122"/>
              </a:rPr>
              <a:t>.</a:t>
            </a:r>
          </a:p>
          <a:p>
            <a:pPr marL="176131" indent="-176131" eaLnBrk="1" hangingPunct="1">
              <a:buFont typeface="Arial" panose="020B0604020202020204" pitchFamily="34" charset="0"/>
              <a:buChar char="•"/>
            </a:pPr>
            <a:endParaRPr lang="en-US" altLang="zh-CN" sz="1800" dirty="0" smtClean="0">
              <a:ea typeface="宋体" pitchFamily="2" charset="-122"/>
            </a:endParaRP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妻子顺服丈夫，如同顺服主。如果妻子不知道顺服主是什么意思，那么妻子也没有办法真正做到顺服丈夫。</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原因：丈</a:t>
            </a:r>
            <a:r>
              <a:rPr lang="zh-CN" altLang="en-US" sz="1800" smtClean="0">
                <a:ea typeface="宋体" pitchFamily="2" charset="-122"/>
              </a:rPr>
              <a:t>夫是妻子的</a:t>
            </a:r>
            <a:r>
              <a:rPr lang="zh-CN" altLang="en-US" sz="1800" dirty="0" smtClean="0">
                <a:ea typeface="宋体" pitchFamily="2" charset="-122"/>
              </a:rPr>
              <a:t>头。如同基督是教会的头</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范围：凡事，所有的事。</a:t>
            </a:r>
            <a:endParaRPr lang="zh-CN" altLang="en-US" sz="180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丈夫爱妻子，如何爱妻子呢，如同基督爱教会，为教会舍己</a:t>
            </a:r>
            <a:r>
              <a:rPr lang="zh-CN" altLang="en-US" sz="1800" dirty="0" smtClean="0">
                <a:ea typeface="宋体" pitchFamily="2" charset="-122"/>
              </a:rPr>
              <a:t>。</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基督通过舍己是教会成为圣洁。</a:t>
            </a:r>
            <a:endParaRPr lang="en-US" altLang="zh-CN" sz="1800" dirty="0" smtClean="0">
              <a:ea typeface="宋体" pitchFamily="2" charset="-122"/>
            </a:endParaRPr>
          </a:p>
          <a:p>
            <a:pPr marL="285750" indent="-285750" eaLnBrk="1" hangingPunct="1">
              <a:buFont typeface="Arial" panose="020B0604020202020204" pitchFamily="34" charset="0"/>
              <a:buChar char="•"/>
            </a:pPr>
            <a:r>
              <a:rPr lang="zh-CN" altLang="en-US" sz="1800" dirty="0" smtClean="0"/>
              <a:t>约翰福音</a:t>
            </a:r>
            <a:r>
              <a:rPr lang="en-US" altLang="zh-CN" sz="1800" dirty="0" smtClean="0"/>
              <a:t>12:24 </a:t>
            </a:r>
            <a:r>
              <a:rPr lang="zh-CN" altLang="en-US" sz="1800" dirty="0" smtClean="0"/>
              <a:t>我实实在在地告诉你们，一粒麦子不落在地里死了，仍旧是一粒。若是死了，就结出许多子粒来。</a:t>
            </a:r>
            <a:endParaRPr lang="en-US" altLang="zh-CN" sz="1800" dirty="0" smtClean="0"/>
          </a:p>
          <a:p>
            <a:pPr marL="285750" indent="-285750" eaLnBrk="1" hangingPunct="1">
              <a:buFont typeface="Arial" panose="020B0604020202020204" pitchFamily="34" charset="0"/>
              <a:buChar char="•"/>
            </a:pPr>
            <a:r>
              <a:rPr lang="zh-CN" altLang="en-US" sz="1800" dirty="0" smtClean="0"/>
              <a:t>弟兄的爱是要让妻子也在属灵上一起成长。</a:t>
            </a:r>
            <a:r>
              <a:rPr lang="en-US" altLang="zh-CN" sz="1800" dirty="0" err="1" smtClean="0"/>
              <a:t>Eph</a:t>
            </a:r>
            <a:r>
              <a:rPr lang="en-US" altLang="zh-CN" sz="1800" dirty="0" smtClean="0"/>
              <a:t> 5:23 </a:t>
            </a:r>
            <a:r>
              <a:rPr lang="zh-CN" altLang="en-US" sz="1800" dirty="0" smtClean="0"/>
              <a:t>因为丈夫是妻子的头</a:t>
            </a:r>
            <a:endParaRPr lang="zh-CN" altLang="en-US" sz="18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丈夫爱妻子的基础</a:t>
            </a:r>
            <a:endParaRPr lang="en-US" altLang="zh-CN" sz="1800" dirty="0" smtClean="0">
              <a:ea typeface="宋体" pitchFamily="2" charset="-122"/>
            </a:endParaRPr>
          </a:p>
          <a:p>
            <a:pPr marL="176131" indent="-176131" eaLnBrk="1" hangingPunct="1">
              <a:buFont typeface="Arial" panose="020B0604020202020204" pitchFamily="34" charset="0"/>
              <a:buChar char="•"/>
            </a:pPr>
            <a:r>
              <a:rPr lang="zh-CN" altLang="en-US" sz="1800" dirty="0" smtClean="0">
                <a:ea typeface="宋体" pitchFamily="2" charset="-122"/>
              </a:rPr>
              <a:t>同时讲基督如何爱教</a:t>
            </a:r>
            <a:r>
              <a:rPr lang="zh-CN" altLang="en-US" sz="1800" smtClean="0">
                <a:ea typeface="宋体" pitchFamily="2" charset="-122"/>
              </a:rPr>
              <a:t>会，保养顾惜</a:t>
            </a:r>
            <a:endParaRPr lang="zh-CN" altLang="en-US" sz="18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作儿女</a:t>
            </a:r>
            <a:r>
              <a:rPr lang="zh-CN" altLang="en-US" sz="1800" dirty="0" smtClean="0">
                <a:ea typeface="宋体" pitchFamily="2" charset="-122"/>
              </a:rPr>
              <a:t>的</a:t>
            </a:r>
            <a:endParaRPr lang="en-US" altLang="zh-CN" sz="1800" dirty="0" smtClean="0">
              <a:ea typeface="宋体" pitchFamily="2" charset="-122"/>
            </a:endParaRPr>
          </a:p>
          <a:p>
            <a:pPr marL="176131" indent="-176131" eaLnBrk="1" hangingPunct="1">
              <a:buFont typeface="Arial" panose="020B0604020202020204" pitchFamily="34" charset="0"/>
              <a:buChar char="•"/>
            </a:pPr>
            <a:r>
              <a:rPr lang="en-US" altLang="zh-CN" sz="1800" dirty="0" smtClean="0"/>
              <a:t>Exo 20:12 </a:t>
            </a:r>
            <a:r>
              <a:rPr lang="zh-CN" altLang="en-US" sz="1800" dirty="0" smtClean="0"/>
              <a:t>当孝敬父母，使你的日子在耶和华你神所赐你的地上得以长久。</a:t>
            </a:r>
            <a:endParaRPr lang="zh-CN" altLang="en-US" sz="18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作父亲的</a:t>
            </a:r>
            <a:endParaRPr lang="zh-CN" altLang="en-US" sz="18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作仆人</a:t>
            </a:r>
            <a:r>
              <a:rPr lang="zh-CN" altLang="en-US" sz="1800" dirty="0" smtClean="0">
                <a:ea typeface="宋体" pitchFamily="2" charset="-122"/>
              </a:rPr>
              <a:t>的</a:t>
            </a:r>
            <a:endParaRPr lang="en-US" altLang="zh-CN" sz="1800" dirty="0" smtClean="0">
              <a:ea typeface="宋体" pitchFamily="2" charset="-122"/>
            </a:endParaRPr>
          </a:p>
          <a:p>
            <a:pPr marL="176131" indent="-176131" eaLnBrk="1" hangingPunct="1">
              <a:buFont typeface="Arial" panose="020B0604020202020204" pitchFamily="34" charset="0"/>
              <a:buChar char="•"/>
            </a:pPr>
            <a:r>
              <a:rPr lang="en-US" altLang="zh-CN" sz="1800" dirty="0" smtClean="0"/>
              <a:t>1Pe 2:18 </a:t>
            </a:r>
            <a:r>
              <a:rPr lang="zh-CN" altLang="en-US" sz="1800" dirty="0" smtClean="0"/>
              <a:t>你们作仆人的，凡事要存敬畏的心顺服主人。不但顺服那善良温和的，就是那乖僻的也要顺服。</a:t>
            </a:r>
          </a:p>
          <a:p>
            <a:pPr marL="176131" indent="-176131" eaLnBrk="1" hangingPunct="1">
              <a:buFont typeface="Arial" panose="020B0604020202020204" pitchFamily="34" charset="0"/>
              <a:buChar char="•"/>
            </a:pPr>
            <a:r>
              <a:rPr lang="en-US" altLang="zh-CN" sz="1800" dirty="0" smtClean="0"/>
              <a:t>1Pe 2:19 </a:t>
            </a:r>
            <a:r>
              <a:rPr lang="zh-CN" altLang="en-US" sz="1800" dirty="0" smtClean="0"/>
              <a:t>倘若人为叫良心对得住神，就忍受冤屈的苦楚，这是可喜爱的。</a:t>
            </a:r>
          </a:p>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10</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smtClean="0">
                <a:ea typeface="宋体" pitchFamily="2" charset="-122"/>
              </a:rPr>
              <a:t>作仆人的</a:t>
            </a:r>
            <a:endParaRPr lang="zh-CN" altLang="en-US" sz="180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这里又是一个转折，使徒说，我还有末了的话，末了的话不是可有可无的话，可能是最重要的话。</a:t>
            </a:r>
            <a:endParaRPr lang="en-US" altLang="zh-CN" sz="1800" dirty="0" smtClean="0"/>
          </a:p>
          <a:p>
            <a:pPr marL="176131" indent="-176131" eaLnBrk="1" hangingPunct="1">
              <a:buFont typeface="Arial" panose="020B0604020202020204" pitchFamily="34" charset="0"/>
              <a:buChar char="•"/>
            </a:pPr>
            <a:r>
              <a:rPr lang="zh-CN" altLang="en-US" sz="1800" dirty="0" smtClean="0"/>
              <a:t>从</a:t>
            </a:r>
            <a:r>
              <a:rPr lang="en-US" altLang="zh-CN" sz="1800" dirty="0" smtClean="0"/>
              <a:t>5</a:t>
            </a:r>
            <a:r>
              <a:rPr lang="zh-CN" altLang="en-US" sz="1800" dirty="0" smtClean="0"/>
              <a:t>：</a:t>
            </a:r>
            <a:r>
              <a:rPr lang="en-US" altLang="zh-CN" sz="1800" dirty="0" smtClean="0"/>
              <a:t>18</a:t>
            </a:r>
            <a:r>
              <a:rPr lang="zh-CN" altLang="en-US" sz="1800" dirty="0" smtClean="0"/>
              <a:t>节使徒保罗说要被圣灵充满，被圣灵充满的人要过一个什么样的生活，这引导涉及到婚姻，家庭，和工作的方方面面。如果我们生活在一个完美的世界，我们就可以像童话书所说的那样，</a:t>
            </a:r>
            <a:r>
              <a:rPr lang="en-US" altLang="zh-CN" sz="1800" dirty="0" smtClean="0"/>
              <a:t>6</a:t>
            </a:r>
            <a:r>
              <a:rPr lang="zh-CN" altLang="en-US" sz="1800" dirty="0" smtClean="0"/>
              <a:t>：</a:t>
            </a:r>
            <a:r>
              <a:rPr lang="en-US" altLang="zh-CN" sz="1800" dirty="0" smtClean="0"/>
              <a:t>19</a:t>
            </a:r>
            <a:r>
              <a:rPr lang="zh-CN" altLang="en-US" sz="1800" dirty="0" smtClean="0"/>
              <a:t>之后就应该讲，我们从此过上一个平安喜乐的生活。</a:t>
            </a:r>
            <a:endParaRPr lang="en-US" altLang="zh-CN" sz="1800" dirty="0" smtClean="0"/>
          </a:p>
          <a:p>
            <a:pPr marL="176131" indent="-176131" eaLnBrk="1" hangingPunct="1">
              <a:buFont typeface="Arial" panose="020B0604020202020204" pitchFamily="34" charset="0"/>
              <a:buChar char="•"/>
            </a:pPr>
            <a:r>
              <a:rPr lang="zh-CN" altLang="en-US" sz="1800" dirty="0" smtClean="0"/>
              <a:t>但是使徒突然说，这封信要结束了，我还有末了的话，你们要做刚强的人，这不是心灵鸡汤，要我们在生活中做一个坚强的人，这跟这种坚强没有任何关系，这里的刚强是有力量，</a:t>
            </a:r>
            <a:r>
              <a:rPr lang="en-US" altLang="zh-CN" sz="1800" dirty="0" smtClean="0"/>
              <a:t>Be Strong</a:t>
            </a:r>
            <a:r>
              <a:rPr lang="zh-CN" altLang="en-US" sz="1800" dirty="0" smtClean="0"/>
              <a:t>，是在主里面有力量，在他的大能力中有力量。其实使徒保罗一直在谈论这种能力，还记得使徒保罗的两个祷告吗，第一个祷告说，求神荣耀的父照明我们心中的眼睛，打开我们心中的眼睛，让我们看见这能力，第二个祷告是让我们经历这能力，求他按著他丰盛的荣耀，藉著他的灵，叫你们心里的力量刚强起来。这里，他就直接地劝勉，</a:t>
            </a:r>
            <a:r>
              <a:rPr lang="en-US" altLang="zh-CN" sz="1800" dirty="0" smtClean="0"/>
              <a:t>be strong in the Lord, and in the power of his might</a:t>
            </a:r>
            <a:r>
              <a:rPr lang="zh-CN" altLang="en-US" sz="1800" dirty="0"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为什么呢？因为我们有一个敌人，应该说有一大批的敌人，就是撒旦和他的党羽，就是这里所说的“执政的，掌权的，管辖这幽暗世界的，以及天空属灵气的恶魔”。</a:t>
            </a:r>
            <a:endParaRPr lang="en-US" altLang="zh-CN" sz="1800" dirty="0" smtClean="0"/>
          </a:p>
          <a:p>
            <a:pPr marL="176131" indent="-176131" eaLnBrk="1" hangingPunct="1">
              <a:buFont typeface="Arial" panose="020B0604020202020204" pitchFamily="34" charset="0"/>
              <a:buChar char="•"/>
            </a:pPr>
            <a:r>
              <a:rPr lang="zh-CN" altLang="en-US" sz="1800" dirty="0" smtClean="0"/>
              <a:t>也许你要问这是真的吗？魔鬼真的存在吗？德国哲学家尼采感受不到上帝的存在，就说上帝死了；我们现在感受不到魔鬼的存在，就觉得魔鬼撒旦可能也在历史的某一个时候死了。但有一位牧师说，如果我们看不到魔鬼的工作，表明我们可能已经在这场争战中输了。</a:t>
            </a:r>
            <a:endParaRPr lang="en-US" altLang="zh-CN" sz="1800" dirty="0" smtClean="0"/>
          </a:p>
          <a:p>
            <a:pPr marL="176131" indent="-176131" eaLnBrk="1" hangingPunct="1">
              <a:buFont typeface="Arial" panose="020B0604020202020204" pitchFamily="34" charset="0"/>
              <a:buChar char="•"/>
            </a:pPr>
            <a:r>
              <a:rPr lang="zh-CN" altLang="en-US" sz="1800" dirty="0" smtClean="0"/>
              <a:t>但我怎么看不见魔鬼呢？有人开玩笑说，可能你还没有重要的那个地步，魔鬼要亲自出马对付你，可能你早就是他的手下败将，他已经不理你了。当主耶稣在地上的时候，魔鬼就向他显现，要试探他。我们不是面对面的看见魔鬼，我们看见的是人。当我们看见邪恶的时候，我们不是看见这个人有多么邪恶，而是应该看见背后魔鬼的工作，“现今在悖逆之子心中运行的邪灵”。</a:t>
            </a:r>
            <a:endParaRPr lang="en-US" altLang="zh-CN" sz="1800" dirty="0" smtClean="0"/>
          </a:p>
          <a:p>
            <a:pPr marL="176131" indent="-176131" eaLnBrk="1" hangingPunct="1">
              <a:buFont typeface="Arial" panose="020B0604020202020204" pitchFamily="34" charset="0"/>
              <a:buChar char="•"/>
            </a:pPr>
            <a:r>
              <a:rPr lang="zh-CN" altLang="en-US" sz="1800" dirty="0" smtClean="0"/>
              <a:t>这里说我们却不是与属血气的争战，若是血气对血气，这争战并不难，但我们的敌人是魔鬼和他的党羽，他们是属灵的，我们是赎血气的，根本就不是一个量级，没有办法打。这里有一个词叫做魔鬼的诡计，如果你去读福音书中魔鬼试探耶稣的话，你就能明白什么是魔鬼的诡计，你就能够意识到这个敌人的可怕。</a:t>
            </a:r>
            <a:endParaRPr lang="en-US" altLang="zh-CN" sz="1800" dirty="0" smtClean="0"/>
          </a:p>
          <a:p>
            <a:pPr marL="176131" indent="-176131" eaLnBrk="1" hangingPunct="1">
              <a:buFont typeface="Arial" panose="020B0604020202020204" pitchFamily="34" charset="0"/>
              <a:buChar char="•"/>
            </a:pPr>
            <a:r>
              <a:rPr lang="zh-CN" altLang="en-US" sz="1800" dirty="0" smtClean="0"/>
              <a:t>那么我们在这场争战中就毫无希望吗？不，神为我们预备了全副的军装。</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那么我们在这场争战中就毫无希望吗？不，神为我们预备了全副的军装。</a:t>
            </a:r>
            <a:endParaRPr lang="en-US" altLang="zh-CN" sz="1800" dirty="0" smtClean="0"/>
          </a:p>
          <a:p>
            <a:pPr marL="176131" indent="-176131" eaLnBrk="1" hangingPunct="1">
              <a:buFont typeface="Arial" panose="020B0604020202020204" pitchFamily="34" charset="0"/>
              <a:buChar char="•"/>
            </a:pPr>
            <a:r>
              <a:rPr lang="zh-CN" altLang="en-US" sz="1800" dirty="0" smtClean="0"/>
              <a:t>我们的危险是我们想靠自己的力量，不再从主那里去得到力量。葡萄枝离了葡萄树就是枯干，肢体离开了身体，离开的头就是死亡。若不是仰望主，但磨难的日子来到的时候，就无法抵挡仇敌，也就跌倒了。磨难的日子不一定是苦日子，大卫就是在他人生事业的顶峰跌倒了，不要以为跌倒是小事，大卫跌倒以后，他的整个后半生都在面对这个罪恶所带来的后果。</a:t>
            </a:r>
            <a:endParaRPr lang="en-US" altLang="zh-CN" sz="1800" dirty="0" smtClean="0"/>
          </a:p>
          <a:p>
            <a:pPr marL="176131" indent="-176131" eaLnBrk="1" hangingPunct="1">
              <a:buFont typeface="Arial" panose="020B0604020202020204" pitchFamily="34" charset="0"/>
              <a:buChar char="•"/>
            </a:pPr>
            <a:r>
              <a:rPr lang="zh-CN" altLang="en-US" sz="1800" dirty="0" smtClean="0"/>
              <a:t>但是好消息是神没有不管我们，他给我们有预备。全副的军装的含义：首先，它是一个比喻；其次，如果按照这个比喻，有防御，有进攻，最终所指的的是主力量。下面具体来看到底是什么？</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14</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endParaRPr lang="en-US" altLang="zh-CN" sz="180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15</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endParaRPr lang="en-US" altLang="zh-CN" sz="180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16</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ea typeface="宋体" pitchFamily="2" charset="-122"/>
              </a:rPr>
              <a:t>用真理当作带子束腰。这个真理不等同与神的话，那是在</a:t>
            </a:r>
            <a:r>
              <a:rPr lang="en-US" altLang="zh-CN" sz="1800" dirty="0" smtClean="0">
                <a:ea typeface="宋体" pitchFamily="2" charset="-122"/>
              </a:rPr>
              <a:t>6</a:t>
            </a:r>
            <a:r>
              <a:rPr lang="zh-CN" altLang="en-US" sz="1800" dirty="0" smtClean="0">
                <a:ea typeface="宋体" pitchFamily="2" charset="-122"/>
              </a:rPr>
              <a:t>：</a:t>
            </a:r>
            <a:r>
              <a:rPr lang="en-US" altLang="zh-CN" sz="1800" dirty="0" smtClean="0">
                <a:ea typeface="宋体" pitchFamily="2" charset="-122"/>
              </a:rPr>
              <a:t>17. </a:t>
            </a:r>
            <a:r>
              <a:rPr lang="zh-CN" altLang="en-US" sz="1800" baseline="0" dirty="0" smtClean="0">
                <a:ea typeface="宋体" pitchFamily="2" charset="-122"/>
              </a:rPr>
              <a:t> 那个时代那个地区的人是穿袍子的，用带子束腰就表示你准备要打仗了，这是起始地准备。真理是包括两个方面，一个是神是真理，耶稣说我是真理。另一个方面神给我们追求真理的态度。就是追求真实和诚实，没有掩盖，没有隐藏。真理的反面是虚假，是谎言。</a:t>
            </a:r>
            <a:endParaRPr lang="en-US" altLang="zh-CN" sz="1800" baseline="0" dirty="0" smtClean="0">
              <a:ea typeface="宋体" pitchFamily="2" charset="-122"/>
            </a:endParaRPr>
          </a:p>
          <a:p>
            <a:pPr marL="633331" lvl="1" indent="-176131" eaLnBrk="1" hangingPunct="1">
              <a:buFont typeface="Arial" panose="020B0604020202020204" pitchFamily="34" charset="0"/>
              <a:buChar char="•"/>
            </a:pPr>
            <a:r>
              <a:rPr lang="en-US" altLang="zh-CN" sz="1800" dirty="0" err="1" smtClean="0"/>
              <a:t>Jhn</a:t>
            </a:r>
            <a:r>
              <a:rPr lang="en-US" altLang="zh-CN" sz="1800" dirty="0" smtClean="0"/>
              <a:t> 8:44 </a:t>
            </a:r>
            <a:r>
              <a:rPr lang="zh-CN" altLang="en-US" sz="1800" dirty="0" smtClean="0"/>
              <a:t>你们是出于你们的父魔鬼，你们父的私欲，你们偏要行，他从起初是杀人的，不守真理。因他心里没有真理，他说谎是出于自己，因他</a:t>
            </a:r>
            <a:r>
              <a:rPr lang="zh-CN" altLang="en-US" sz="1800" b="1" i="1" dirty="0" smtClean="0"/>
              <a:t>本来是说谎的</a:t>
            </a:r>
            <a:r>
              <a:rPr lang="zh-CN" altLang="en-US" sz="1800" dirty="0" smtClean="0"/>
              <a:t>，</a:t>
            </a:r>
            <a:r>
              <a:rPr lang="zh-CN" altLang="en-US" sz="1800" b="1" i="1" dirty="0" smtClean="0"/>
              <a:t>也是说谎之人的父</a:t>
            </a:r>
            <a:r>
              <a:rPr lang="zh-CN" altLang="en-US" sz="1800" dirty="0" smtClean="0"/>
              <a:t>。</a:t>
            </a:r>
            <a:endParaRPr lang="en-US" altLang="zh-CN" sz="1800" dirty="0" smtClean="0"/>
          </a:p>
          <a:p>
            <a:pPr marL="633331" lvl="1" indent="-176131" eaLnBrk="1" hangingPunct="1">
              <a:buFont typeface="Arial" panose="020B0604020202020204" pitchFamily="34" charset="0"/>
              <a:buChar char="•"/>
            </a:pPr>
            <a:r>
              <a:rPr lang="en-US" altLang="zh-CN" sz="1800" dirty="0" smtClean="0"/>
              <a:t>1Jn 2:21 </a:t>
            </a:r>
            <a:r>
              <a:rPr lang="zh-CN" altLang="en-US" sz="1800" dirty="0" smtClean="0"/>
              <a:t>我写信给你们，不是因你们不知道真理，正是因你们知道，并且知道没有虚谎是从真理出来的。</a:t>
            </a:r>
            <a:endParaRPr lang="en-US" altLang="zh-CN" sz="1800" dirty="0" smtClean="0"/>
          </a:p>
          <a:p>
            <a:pPr marL="176131" lvl="0" indent="-176131" eaLnBrk="1" hangingPunct="1">
              <a:buFont typeface="Arial" panose="020B0604020202020204" pitchFamily="34" charset="0"/>
              <a:buChar char="•"/>
            </a:pPr>
            <a:r>
              <a:rPr lang="zh-CN" altLang="en-US" sz="1800" dirty="0" smtClean="0"/>
              <a:t>用真理束腰就让你有力量，也让你行动不受拘束。基督信仰不需要虚假的东西来帮忙。</a:t>
            </a:r>
            <a:endParaRPr lang="en-US" altLang="zh-CN" sz="1800" dirty="0" smtClean="0"/>
          </a:p>
          <a:p>
            <a:pPr marL="176131" lvl="0" indent="-176131" eaLnBrk="1" hangingPunct="1">
              <a:buFont typeface="Arial" panose="020B0604020202020204" pitchFamily="34" charset="0"/>
              <a:buChar char="•"/>
            </a:pPr>
            <a:r>
              <a:rPr lang="zh-CN" altLang="en-US" sz="1800" dirty="0" smtClean="0"/>
              <a:t>第二个是护心镜，</a:t>
            </a:r>
            <a:r>
              <a:rPr lang="en-US" altLang="zh-CN" sz="1800" dirty="0" smtClean="0"/>
              <a:t>breastplate,</a:t>
            </a:r>
            <a:r>
              <a:rPr lang="zh-CN" altLang="en-US" sz="1800" dirty="0" smtClean="0"/>
              <a:t>护胸牌，是前胸和后背都有的一块牌子，通常是皮子做</a:t>
            </a:r>
            <a:r>
              <a:rPr lang="zh-CN" altLang="en-US" sz="1800" dirty="0" smtClean="0"/>
              <a:t>的，保护士兵的胸和腹部。</a:t>
            </a:r>
            <a:r>
              <a:rPr lang="zh-CN" altLang="en-US" sz="1800" dirty="0" smtClean="0"/>
              <a:t>公义是</a:t>
            </a:r>
            <a:r>
              <a:rPr lang="en-US" altLang="zh-CN" sz="1800" dirty="0" smtClean="0"/>
              <a:t>Righteousness</a:t>
            </a:r>
            <a:r>
              <a:rPr lang="zh-CN" altLang="en-US" sz="1800" dirty="0" smtClean="0"/>
              <a:t>，在神看为义，是从神而来的义，腓立比书</a:t>
            </a:r>
            <a:r>
              <a:rPr lang="en-US" altLang="zh-CN" sz="1800" dirty="0" smtClean="0"/>
              <a:t>3:9 </a:t>
            </a:r>
            <a:r>
              <a:rPr lang="zh-CN" altLang="en-US" sz="1800" dirty="0" smtClean="0"/>
              <a:t>我为他已经丢弃万事，看作粪土，为要得着基督。并且得以在他里面，不是有自己因律法而得的义，</a:t>
            </a:r>
            <a:r>
              <a:rPr lang="zh-CN" altLang="en-US" sz="1800" b="1" i="1" dirty="0" smtClean="0"/>
              <a:t>乃是有信基督的义，就是因信神而来的义</a:t>
            </a:r>
            <a:r>
              <a:rPr lang="zh-CN" altLang="en-US" sz="1800" dirty="0" smtClean="0"/>
              <a:t>。 这实在是一个非常强大的防卫。马丁路德的故事，约翰一书</a:t>
            </a:r>
            <a:r>
              <a:rPr lang="en-US" altLang="zh-CN" sz="1800" dirty="0" smtClean="0"/>
              <a:t>1:7 </a:t>
            </a:r>
            <a:r>
              <a:rPr lang="zh-CN" altLang="en-US" sz="1800" dirty="0" smtClean="0"/>
              <a:t>我们若在光明中行，如同神在光明中，就彼此相交，</a:t>
            </a:r>
            <a:r>
              <a:rPr lang="zh-CN" altLang="en-US" sz="1800" b="1" i="1" dirty="0" smtClean="0"/>
              <a:t>他儿子耶稣的血也洗净我们一切的罪</a:t>
            </a:r>
            <a:r>
              <a:rPr lang="zh-CN" altLang="en-US" sz="1800" dirty="0" smtClean="0"/>
              <a:t>。</a:t>
            </a:r>
            <a:endParaRPr lang="en-US" altLang="zh-CN" sz="1800"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17</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0" lvl="0" indent="0" eaLnBrk="1" hangingPunct="1">
              <a:buFont typeface="Arial" panose="020B0604020202020204" pitchFamily="34" charset="0"/>
              <a:buNone/>
            </a:pPr>
            <a:r>
              <a:rPr lang="zh-CN" altLang="en-US" sz="1800" dirty="0" smtClean="0"/>
              <a:t>第</a:t>
            </a:r>
            <a:r>
              <a:rPr lang="zh-CN" altLang="en-US" sz="1800" dirty="0" smtClean="0"/>
              <a:t>三是鞋，古代打仗大都是靠行走，一双轻</a:t>
            </a:r>
            <a:r>
              <a:rPr lang="zh-CN" altLang="en-US" sz="1800" dirty="0" smtClean="0"/>
              <a:t>便舒适的鞋</a:t>
            </a:r>
            <a:r>
              <a:rPr lang="zh-CN" altLang="en-US" sz="1800" dirty="0" smtClean="0"/>
              <a:t>是很有用</a:t>
            </a:r>
            <a:r>
              <a:rPr lang="zh-CN" altLang="en-US" sz="1800" dirty="0" smtClean="0"/>
              <a:t>的，与其余的不一样，鞋是一直要穿在脚上的。</a:t>
            </a:r>
            <a:endParaRPr lang="en-US" altLang="zh-CN" sz="1800" dirty="0" smtClean="0"/>
          </a:p>
          <a:p>
            <a:pPr marL="176131" lvl="0" indent="-176131" eaLnBrk="1" hangingPunct="1">
              <a:buFont typeface="Arial" panose="020B0604020202020204" pitchFamily="34" charset="0"/>
              <a:buChar char="•"/>
            </a:pPr>
            <a:r>
              <a:rPr lang="zh-CN" altLang="en-US" sz="1800" dirty="0" smtClean="0"/>
              <a:t>平</a:t>
            </a:r>
            <a:r>
              <a:rPr lang="zh-CN" altLang="en-US" sz="1800" dirty="0" smtClean="0"/>
              <a:t>安的福</a:t>
            </a:r>
            <a:r>
              <a:rPr lang="zh-CN" altLang="en-US" sz="1800" dirty="0" smtClean="0"/>
              <a:t>音，对付灰心。神还帮不帮我呀。这福音宣告神已经与我们和好了。与</a:t>
            </a:r>
            <a:r>
              <a:rPr lang="zh-CN" altLang="en-US" sz="1800" dirty="0" smtClean="0"/>
              <a:t>神和睦，神已经宣布的休战</a:t>
            </a:r>
            <a:r>
              <a:rPr lang="zh-CN" altLang="en-US" sz="1800" dirty="0" smtClean="0"/>
              <a:t>。以弗所书</a:t>
            </a:r>
            <a:r>
              <a:rPr lang="en-US" altLang="zh-CN" sz="1800" dirty="0" smtClean="0"/>
              <a:t>2:14 </a:t>
            </a:r>
            <a:r>
              <a:rPr lang="zh-CN" altLang="en-US" sz="1800" dirty="0" smtClean="0"/>
              <a:t>他是我们的和睦 。就像鞋对士兵的脚所提供的一直的保护，平安的福音提供一直的安慰，当环境，当磨难的日子来到的时候，在人生的风暴之中，在我们教会侍奉看不到果效的时候。</a:t>
            </a:r>
            <a:endParaRPr lang="en-US" altLang="zh-CN" sz="1800" dirty="0" smtClean="0"/>
          </a:p>
          <a:p>
            <a:pPr marL="176131" lvl="0" indent="-176131" eaLnBrk="1" hangingPunct="1">
              <a:buFont typeface="Arial" panose="020B0604020202020204" pitchFamily="34" charset="0"/>
              <a:buChar char="•"/>
            </a:pPr>
            <a:endParaRPr lang="en-US" altLang="zh-CN" sz="1800" dirty="0" smtClean="0"/>
          </a:p>
          <a:p>
            <a:pPr marL="176131" lvl="0" indent="-176131" eaLnBrk="1" hangingPunct="1">
              <a:buFont typeface="Arial" panose="020B0604020202020204" pitchFamily="34" charset="0"/>
              <a:buChar char="•"/>
            </a:pPr>
            <a:r>
              <a:rPr lang="zh-CN" altLang="en-US" sz="1800" dirty="0" smtClean="0"/>
              <a:t>罗马书</a:t>
            </a:r>
            <a:r>
              <a:rPr lang="en-US" altLang="zh-CN" sz="1800" dirty="0" smtClean="0"/>
              <a:t>8:31 </a:t>
            </a:r>
            <a:r>
              <a:rPr lang="zh-CN" altLang="en-US" sz="1800" dirty="0" smtClean="0"/>
              <a:t>既是这样，还有什么说的呢？神若帮助我们，谁能抵挡我们呢？ </a:t>
            </a:r>
            <a:endParaRPr lang="en-US" altLang="zh-CN" sz="1800" dirty="0" smtClean="0"/>
          </a:p>
          <a:p>
            <a:pPr marL="176131" lvl="0" indent="-176131" eaLnBrk="1" hangingPunct="1">
              <a:buFont typeface="Arial" panose="020B0604020202020204" pitchFamily="34" charset="0"/>
              <a:buChar char="•"/>
            </a:pPr>
            <a:endParaRPr lang="en-US" altLang="zh-CN" sz="1800"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18</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lvl="0" indent="-176131" eaLnBrk="1" hangingPunct="1">
              <a:buFont typeface="Arial" panose="020B0604020202020204" pitchFamily="34" charset="0"/>
              <a:buChar char="•"/>
            </a:pPr>
            <a:r>
              <a:rPr lang="zh-CN" altLang="en-US" sz="1800" dirty="0" smtClean="0"/>
              <a:t>第四是藤牌，其实是盾牌。怀疑是会一直伴随我们的。</a:t>
            </a:r>
            <a:endParaRPr lang="en-US" altLang="zh-CN" sz="1800" dirty="0" smtClean="0"/>
          </a:p>
          <a:p>
            <a:pPr marL="176131" lvl="0" indent="-176131" eaLnBrk="1" hangingPunct="1">
              <a:buFont typeface="Arial" panose="020B0604020202020204" pitchFamily="34" charset="0"/>
              <a:buChar char="•"/>
            </a:pPr>
            <a:r>
              <a:rPr lang="zh-CN" altLang="en-US" sz="1800" dirty="0" smtClean="0"/>
              <a:t>马太福音</a:t>
            </a:r>
            <a:r>
              <a:rPr lang="en-US" altLang="zh-CN" sz="1800" dirty="0" smtClean="0"/>
              <a:t> 4:6 </a:t>
            </a:r>
            <a:r>
              <a:rPr lang="zh-CN" altLang="en-US" sz="1800" dirty="0" smtClean="0"/>
              <a:t>对他说，你若是神的儿子，可以跳下去。因为经上记着说，主要为你吩咐他的使者，用手托着你，免得你的脚碰在石头上。</a:t>
            </a:r>
            <a:r>
              <a:rPr lang="en-US" altLang="zh-CN" sz="1800" dirty="0" smtClean="0"/>
              <a:t>4:7 </a:t>
            </a:r>
            <a:r>
              <a:rPr lang="zh-CN" altLang="en-US" sz="1800" dirty="0" smtClean="0"/>
              <a:t>耶稣对他说，经上又记着说，不可试探主你的神。</a:t>
            </a:r>
            <a:endParaRPr lang="en-US" altLang="zh-CN" sz="1800" dirty="0" smtClean="0"/>
          </a:p>
          <a:p>
            <a:pPr marL="176131" lvl="0" indent="-176131" eaLnBrk="1" hangingPunct="1">
              <a:buFont typeface="Arial" panose="020B0604020202020204" pitchFamily="34" charset="0"/>
              <a:buChar char="•"/>
            </a:pPr>
            <a:r>
              <a:rPr lang="zh-CN" altLang="en-US" sz="1800" dirty="0" smtClean="0"/>
              <a:t>希伯来书</a:t>
            </a:r>
            <a:r>
              <a:rPr lang="en-US" altLang="zh-CN" sz="1800" dirty="0" smtClean="0"/>
              <a:t>11:1 </a:t>
            </a:r>
            <a:r>
              <a:rPr lang="zh-CN" altLang="en-US" sz="1800" dirty="0" smtClean="0"/>
              <a:t>信就是所望之事的实底，是未见之事的确据。</a:t>
            </a:r>
            <a:endParaRPr lang="en-US" altLang="zh-CN" sz="1800" dirty="0" smtClean="0"/>
          </a:p>
          <a:p>
            <a:pPr marL="176131" lvl="0" indent="-176131" eaLnBrk="1" hangingPunct="1">
              <a:buFont typeface="Arial" panose="020B0604020202020204" pitchFamily="34" charset="0"/>
              <a:buChar char="•"/>
            </a:pPr>
            <a:r>
              <a:rPr lang="zh-CN" altLang="en-US" sz="1800" dirty="0" smtClean="0"/>
              <a:t> 亚伯拉罕的例子，他有过动摇和怀疑。</a:t>
            </a:r>
            <a:endParaRPr lang="en-US" altLang="zh-CN" sz="1800" dirty="0" smtClean="0"/>
          </a:p>
          <a:p>
            <a:pPr marL="176131" lvl="0" indent="-176131" eaLnBrk="1" hangingPunct="1">
              <a:buFont typeface="Arial" panose="020B0604020202020204" pitchFamily="34" charset="0"/>
              <a:buChar char="•"/>
            </a:pPr>
            <a:r>
              <a:rPr lang="en-US" altLang="zh-CN" sz="1800" dirty="0" smtClean="0"/>
              <a:t>11:17 </a:t>
            </a:r>
            <a:r>
              <a:rPr lang="zh-CN" altLang="en-US" sz="1800" dirty="0" smtClean="0"/>
              <a:t>亚伯拉罕因着信，被试验的时候，就把以撒献上。这便是那欢喜领受应许的，将自己独生的儿子献上。 </a:t>
            </a:r>
            <a:r>
              <a:rPr lang="en-US" altLang="zh-CN" sz="1800" dirty="0" smtClean="0"/>
              <a:t>11:18 </a:t>
            </a:r>
            <a:r>
              <a:rPr lang="zh-CN" altLang="en-US" sz="1800" dirty="0" smtClean="0"/>
              <a:t>论到这儿子曾有话说，从以撒生的才要称为你的后裔。</a:t>
            </a:r>
            <a:r>
              <a:rPr lang="en-US" altLang="zh-CN" sz="1800" dirty="0" smtClean="0"/>
              <a:t>11:19 </a:t>
            </a:r>
            <a:r>
              <a:rPr lang="zh-CN" altLang="en-US" sz="1800" dirty="0" smtClean="0"/>
              <a:t>他以为　神还能叫人从死里复活。他也彷佛从死中得回他的儿子来。  </a:t>
            </a:r>
            <a:endParaRPr lang="en-US" altLang="zh-CN" sz="1800" dirty="0" smtClean="0"/>
          </a:p>
          <a:p>
            <a:pPr marL="176131" lvl="0" indent="-176131" eaLnBrk="1" hangingPunct="1">
              <a:buFont typeface="Arial" panose="020B0604020202020204" pitchFamily="34" charset="0"/>
              <a:buChar char="•"/>
            </a:pPr>
            <a:r>
              <a:rPr lang="zh-CN" altLang="en-US" sz="1800" dirty="0" smtClean="0"/>
              <a:t>希伯来书</a:t>
            </a:r>
            <a:r>
              <a:rPr lang="en-US" altLang="zh-CN" sz="1800" dirty="0" smtClean="0"/>
              <a:t>11:13 </a:t>
            </a:r>
            <a:r>
              <a:rPr lang="zh-CN" altLang="en-US" sz="1800" dirty="0" smtClean="0"/>
              <a:t>这些人都是存着信心死的，并没有得着所应许的，却从远处望见，且欢喜迎接， </a:t>
            </a:r>
          </a:p>
          <a:p>
            <a:pPr marL="176131" lvl="0" indent="-176131" eaLnBrk="1" hangingPunct="1">
              <a:buFont typeface="Arial" panose="020B0604020202020204" pitchFamily="34" charset="0"/>
              <a:buChar char="•"/>
            </a:pPr>
            <a:endParaRPr lang="en-US" altLang="zh-CN" sz="180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19</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285750" lvl="0" indent="-285750" eaLnBrk="1" hangingPunct="1">
              <a:buFont typeface="Arial" panose="020B0604020202020204" pitchFamily="34" charset="0"/>
              <a:buChar char="•"/>
            </a:pPr>
            <a:r>
              <a:rPr lang="zh-CN" altLang="en-US" sz="1800" dirty="0" smtClean="0"/>
              <a:t>第五是头盔，救恩的确据。</a:t>
            </a:r>
            <a:endParaRPr lang="en-US" altLang="zh-CN" sz="1800" dirty="0" smtClean="0"/>
          </a:p>
          <a:p>
            <a:pPr marL="285750" lvl="0" indent="-285750" eaLnBrk="1" hangingPunct="1">
              <a:buFont typeface="Arial" panose="020B0604020202020204" pitchFamily="34" charset="0"/>
              <a:buChar char="•"/>
            </a:pPr>
            <a:r>
              <a:rPr lang="zh-CN" altLang="en-US" sz="1800" dirty="0" smtClean="0"/>
              <a:t>罗马书</a:t>
            </a:r>
            <a:r>
              <a:rPr lang="en-US" altLang="zh-CN" sz="1800" dirty="0" smtClean="0"/>
              <a:t>8:35 </a:t>
            </a:r>
            <a:r>
              <a:rPr lang="zh-CN" altLang="en-US" sz="1800" dirty="0" smtClean="0"/>
              <a:t>谁能使我们与基督的爱隔绝呢？难道是患难麽，是困苦麽，是逼迫麽，是肌饿麽，是赤身露体麽，是危险麽，是刀剑麽？</a:t>
            </a:r>
          </a:p>
          <a:p>
            <a:pPr marL="285750" lvl="0" indent="-285750" eaLnBrk="1" hangingPunct="1">
              <a:buFont typeface="Arial" panose="020B0604020202020204" pitchFamily="34" charset="0"/>
              <a:buChar char="•"/>
            </a:pPr>
            <a:r>
              <a:rPr lang="zh-CN" altLang="en-US" sz="1800" dirty="0" smtClean="0"/>
              <a:t> </a:t>
            </a:r>
            <a:r>
              <a:rPr lang="en-US" altLang="zh-CN" sz="1800" dirty="0" smtClean="0"/>
              <a:t>8:37 </a:t>
            </a:r>
            <a:r>
              <a:rPr lang="zh-CN" altLang="en-US" sz="1800" dirty="0" smtClean="0"/>
              <a:t>然而靠着我们的主，在这一切的事上，已经得胜有馀了。</a:t>
            </a:r>
            <a:r>
              <a:rPr lang="en-US" altLang="zh-CN" sz="1800" dirty="0" smtClean="0"/>
              <a:t>8:38 </a:t>
            </a:r>
            <a:r>
              <a:rPr lang="zh-CN" altLang="en-US" sz="1800" dirty="0" smtClean="0"/>
              <a:t>因为我深信无论是生，是天使，是掌权的，是有能的，是现在的事，是将来的事，</a:t>
            </a:r>
            <a:r>
              <a:rPr lang="en-US" altLang="zh-CN" sz="1800" dirty="0" smtClean="0"/>
              <a:t>8:39 </a:t>
            </a:r>
            <a:r>
              <a:rPr lang="zh-CN" altLang="en-US" sz="1800" dirty="0" smtClean="0"/>
              <a:t>是高处的，是低处的，是别的受造之物，都不能叫我们与神的爱隔绝。这爱是在我们的主基督里的。 </a:t>
            </a:r>
            <a:endParaRPr lang="en-US" altLang="zh-CN" sz="1800" dirty="0" smtClean="0"/>
          </a:p>
          <a:p>
            <a:pPr marL="285750" lvl="0" indent="-285750" eaLnBrk="1" hangingPunct="1">
              <a:buFont typeface="Arial" panose="020B0604020202020204" pitchFamily="34" charset="0"/>
              <a:buChar char="•"/>
            </a:pPr>
            <a:endParaRPr lang="en-US" altLang="zh-CN" sz="1800" dirty="0" smtClean="0"/>
          </a:p>
          <a:p>
            <a:pPr marL="176131" lvl="0" indent="-176131" eaLnBrk="1" hangingPunct="1">
              <a:buFont typeface="Arial" panose="020B0604020202020204" pitchFamily="34" charset="0"/>
              <a:buChar char="•"/>
            </a:pPr>
            <a:r>
              <a:rPr lang="zh-CN" altLang="en-US" sz="1800" dirty="0" smtClean="0"/>
              <a:t>第六是宝剑。宝剑前面有一个形容词，圣灵的宝剑，是圣灵所提供的宝剑，或者是属灵的宝剑。在这装备之中，前面</a:t>
            </a:r>
            <a:r>
              <a:rPr lang="en-US" altLang="zh-CN" sz="1800" dirty="0" smtClean="0"/>
              <a:t>5</a:t>
            </a:r>
            <a:r>
              <a:rPr lang="zh-CN" altLang="en-US" sz="1800" dirty="0" smtClean="0"/>
              <a:t>个都是防守型，宝剑是唯一既可以防守有可以进攻的武器。圣灵的宝剑就是神的道是什么意思呢？ 这里的道是很难翻的一个字，</a:t>
            </a:r>
            <a:r>
              <a:rPr lang="en-US" altLang="zh-CN" sz="1800" dirty="0" smtClean="0"/>
              <a:t>Rema</a:t>
            </a:r>
            <a:r>
              <a:rPr lang="zh-CN" altLang="en-US" sz="1800" dirty="0" smtClean="0"/>
              <a:t>。中文翻译中道有另外一个词，</a:t>
            </a:r>
            <a:r>
              <a:rPr lang="en-US" altLang="zh-CN" sz="1800" dirty="0" smtClean="0"/>
              <a:t>Word</a:t>
            </a:r>
            <a:r>
              <a:rPr lang="zh-CN" altLang="en-US" sz="1800" dirty="0" smtClean="0"/>
              <a:t>，希腊文是</a:t>
            </a:r>
            <a:r>
              <a:rPr lang="en-US" altLang="zh-CN" sz="1800" dirty="0" smtClean="0"/>
              <a:t>Logos</a:t>
            </a:r>
            <a:r>
              <a:rPr lang="zh-CN" altLang="en-US" sz="1800" dirty="0" smtClean="0"/>
              <a:t>，是专指主耶稣基督的。</a:t>
            </a:r>
            <a:endParaRPr lang="en-US" altLang="zh-CN" sz="1800" dirty="0" smtClean="0"/>
          </a:p>
          <a:p>
            <a:pPr marL="633331" lvl="1" indent="-176131" eaLnBrk="1" hangingPunct="1">
              <a:buFont typeface="Arial" panose="020B0604020202020204" pitchFamily="34" charset="0"/>
              <a:buChar char="•"/>
            </a:pPr>
            <a:r>
              <a:rPr lang="zh-CN" altLang="en-US" sz="1800" dirty="0" smtClean="0"/>
              <a:t>路加福音</a:t>
            </a:r>
            <a:r>
              <a:rPr lang="en-US" altLang="zh-CN" sz="1800" dirty="0" smtClean="0"/>
              <a:t>1:37 </a:t>
            </a:r>
            <a:r>
              <a:rPr lang="zh-CN" altLang="en-US" sz="1800" dirty="0" smtClean="0"/>
              <a:t>因为出于神的话，没有一句不带能力的。 </a:t>
            </a:r>
            <a:endParaRPr lang="en-US" altLang="zh-CN" sz="1800" dirty="0" smtClean="0"/>
          </a:p>
          <a:p>
            <a:pPr marL="176131" lvl="0" indent="-176131" eaLnBrk="1" hangingPunct="1">
              <a:buFont typeface="Arial" panose="020B0604020202020204" pitchFamily="34" charset="0"/>
              <a:buChar char="•"/>
            </a:pPr>
            <a:r>
              <a:rPr lang="zh-CN" altLang="en-US" sz="1800" dirty="0" smtClean="0"/>
              <a:t>在看一个例子</a:t>
            </a:r>
            <a:endParaRPr lang="en-US" altLang="zh-CN" sz="1800" dirty="0" smtClean="0"/>
          </a:p>
          <a:p>
            <a:pPr marL="633331" lvl="1" indent="-176131" eaLnBrk="1" hangingPunct="1">
              <a:buFont typeface="Arial" panose="020B0604020202020204" pitchFamily="34" charset="0"/>
              <a:buChar char="•"/>
            </a:pPr>
            <a:r>
              <a:rPr lang="en-US" altLang="zh-CN" sz="1800" dirty="0" smtClean="0"/>
              <a:t>Mat 4:4 </a:t>
            </a:r>
            <a:r>
              <a:rPr lang="zh-CN" altLang="en-US" sz="1800" dirty="0" smtClean="0"/>
              <a:t>耶稣却回答说，经上记着说，人活着，不是单靠食物，乃是靠神口里所出的一切话。</a:t>
            </a:r>
            <a:endParaRPr lang="en-US" altLang="zh-CN" sz="1800" dirty="0" smtClean="0"/>
          </a:p>
          <a:p>
            <a:pPr marL="633331" lvl="1" indent="-176131" eaLnBrk="1" hangingPunct="1">
              <a:buFont typeface="Arial" panose="020B0604020202020204" pitchFamily="34" charset="0"/>
              <a:buChar char="•"/>
            </a:pPr>
            <a:endParaRPr lang="en-US" altLang="zh-CN" sz="1800" dirty="0" smtClean="0"/>
          </a:p>
          <a:p>
            <a:pPr marL="176131" lvl="0" indent="-176131" eaLnBrk="1" hangingPunct="1">
              <a:buFont typeface="Arial" panose="020B0604020202020204" pitchFamily="34" charset="0"/>
              <a:buChar char="•"/>
            </a:pPr>
            <a:r>
              <a:rPr lang="zh-CN" altLang="en-US" sz="1800" dirty="0" smtClean="0"/>
              <a:t>总结的话：真理是我们的起点，公义是我们的依靠，平安的福音能安慰我吗，防止我们灰心，信心对付怀疑，救恩给我们确据，圣灵的宝剑，就是神的话，让我们既可以防守，有可以进攻。</a:t>
            </a:r>
            <a:endParaRPr lang="en-US" altLang="zh-CN" sz="180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20</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r>
              <a:rPr lang="zh-CN" altLang="en-US" sz="1800" dirty="0" smtClean="0"/>
              <a:t>保罗还需要以弗所人的祷告去传福音。</a:t>
            </a:r>
            <a:endParaRPr lang="zh-CN" altLang="en-US" sz="1800"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21</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22</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charset="0"/>
              </a:defRPr>
            </a:lvl1pPr>
            <a:lvl2pPr marL="763233" indent="-293551" eaLnBrk="0" hangingPunct="0">
              <a:defRPr sz="2500">
                <a:solidFill>
                  <a:schemeClr val="tx1"/>
                </a:solidFill>
                <a:latin typeface="Times New Roman" charset="0"/>
              </a:defRPr>
            </a:lvl2pPr>
            <a:lvl3pPr marL="1174204" indent="-234841" eaLnBrk="0" hangingPunct="0">
              <a:defRPr sz="2500">
                <a:solidFill>
                  <a:schemeClr val="tx1"/>
                </a:solidFill>
                <a:latin typeface="Times New Roman" charset="0"/>
              </a:defRPr>
            </a:lvl3pPr>
            <a:lvl4pPr marL="1643885" indent="-234841" eaLnBrk="0" hangingPunct="0">
              <a:defRPr sz="2500">
                <a:solidFill>
                  <a:schemeClr val="tx1"/>
                </a:solidFill>
                <a:latin typeface="Times New Roman" charset="0"/>
              </a:defRPr>
            </a:lvl4pPr>
            <a:lvl5pPr marL="2113567" indent="-234841" eaLnBrk="0" hangingPunct="0">
              <a:defRPr sz="2500">
                <a:solidFill>
                  <a:schemeClr val="tx1"/>
                </a:solidFill>
                <a:latin typeface="Times New Roman" charset="0"/>
              </a:defRPr>
            </a:lvl5pPr>
            <a:lvl6pPr marL="2583249" indent="-234841" eaLnBrk="0" fontAlgn="base" hangingPunct="0">
              <a:spcBef>
                <a:spcPct val="0"/>
              </a:spcBef>
              <a:spcAft>
                <a:spcPct val="0"/>
              </a:spcAft>
              <a:defRPr sz="2500">
                <a:solidFill>
                  <a:schemeClr val="tx1"/>
                </a:solidFill>
                <a:latin typeface="Times New Roman" charset="0"/>
              </a:defRPr>
            </a:lvl6pPr>
            <a:lvl7pPr marL="3052930" indent="-234841" eaLnBrk="0" fontAlgn="base" hangingPunct="0">
              <a:spcBef>
                <a:spcPct val="0"/>
              </a:spcBef>
              <a:spcAft>
                <a:spcPct val="0"/>
              </a:spcAft>
              <a:defRPr sz="2500">
                <a:solidFill>
                  <a:schemeClr val="tx1"/>
                </a:solidFill>
                <a:latin typeface="Times New Roman" charset="0"/>
              </a:defRPr>
            </a:lvl7pPr>
            <a:lvl8pPr marL="3522612" indent="-234841" eaLnBrk="0" fontAlgn="base" hangingPunct="0">
              <a:spcBef>
                <a:spcPct val="0"/>
              </a:spcBef>
              <a:spcAft>
                <a:spcPct val="0"/>
              </a:spcAft>
              <a:defRPr sz="2500">
                <a:solidFill>
                  <a:schemeClr val="tx1"/>
                </a:solidFill>
                <a:latin typeface="Times New Roman" charset="0"/>
              </a:defRPr>
            </a:lvl8pPr>
            <a:lvl9pPr marL="3992293" indent="-234841" eaLnBrk="0" fontAlgn="base" hangingPunct="0">
              <a:spcBef>
                <a:spcPct val="0"/>
              </a:spcBef>
              <a:spcAft>
                <a:spcPct val="0"/>
              </a:spcAft>
              <a:defRPr sz="2500">
                <a:solidFill>
                  <a:schemeClr val="tx1"/>
                </a:solidFill>
                <a:latin typeface="Times New Roman" charset="0"/>
              </a:defRPr>
            </a:lvl9pPr>
          </a:lstStyle>
          <a:p>
            <a:pPr eaLnBrk="1" hangingPunct="1"/>
            <a:fld id="{A7651E3C-0EFC-46D4-87A6-89FCF0921027}" type="slidenum">
              <a:rPr lang="en-US" altLang="en-US" sz="1200"/>
              <a:pPr eaLnBrk="1" hangingPunct="1"/>
              <a:t>23</a:t>
            </a:fld>
            <a:endParaRPr lang="en-US"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176131" indent="-176131" eaLnBrk="1" hangingPunct="1">
              <a:buFont typeface="Arial" panose="020B0604020202020204" pitchFamily="34" charset="0"/>
              <a:buChar char="•"/>
            </a:pPr>
            <a:endParaRPr lang="zh-CN" altLang="en-US" sz="18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3191FC-C64F-4C8A-AD80-5B6918884E46}" type="slidenum">
              <a:rPr lang="en-US"/>
              <a:pPr>
                <a:defRPr/>
              </a:pPr>
              <a:t>‹#›</a:t>
            </a:fld>
            <a:endParaRPr lang="en-US"/>
          </a:p>
        </p:txBody>
      </p:sp>
    </p:spTree>
    <p:extLst>
      <p:ext uri="{BB962C8B-B14F-4D97-AF65-F5344CB8AC3E}">
        <p14:creationId xmlns:p14="http://schemas.microsoft.com/office/powerpoint/2010/main" val="23923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7B6EC6-91F3-42F9-8882-27590BA5AC26}" type="slidenum">
              <a:rPr lang="en-US"/>
              <a:pPr>
                <a:defRPr/>
              </a:pPr>
              <a:t>‹#›</a:t>
            </a:fld>
            <a:endParaRPr lang="en-US"/>
          </a:p>
        </p:txBody>
      </p:sp>
    </p:spTree>
    <p:extLst>
      <p:ext uri="{BB962C8B-B14F-4D97-AF65-F5344CB8AC3E}">
        <p14:creationId xmlns:p14="http://schemas.microsoft.com/office/powerpoint/2010/main" val="3479579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A6CD7E-4A92-48E2-9244-BCCC0660266B}" type="slidenum">
              <a:rPr lang="en-US"/>
              <a:pPr>
                <a:defRPr/>
              </a:pPr>
              <a:t>‹#›</a:t>
            </a:fld>
            <a:endParaRPr lang="en-US"/>
          </a:p>
        </p:txBody>
      </p:sp>
    </p:spTree>
    <p:extLst>
      <p:ext uri="{BB962C8B-B14F-4D97-AF65-F5344CB8AC3E}">
        <p14:creationId xmlns:p14="http://schemas.microsoft.com/office/powerpoint/2010/main" val="3337580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0BC8F6-24E4-4465-A09D-5671FF422119}" type="slidenum">
              <a:rPr lang="en-US"/>
              <a:pPr>
                <a:defRPr/>
              </a:pPr>
              <a:t>‹#›</a:t>
            </a:fld>
            <a:endParaRPr lang="en-US"/>
          </a:p>
        </p:txBody>
      </p:sp>
    </p:spTree>
    <p:extLst>
      <p:ext uri="{BB962C8B-B14F-4D97-AF65-F5344CB8AC3E}">
        <p14:creationId xmlns:p14="http://schemas.microsoft.com/office/powerpoint/2010/main" val="349158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4142AC7-48CA-4C9C-B3E4-1D54D4131520}" type="slidenum">
              <a:rPr lang="en-US"/>
              <a:pPr>
                <a:defRPr/>
              </a:pPr>
              <a:t>‹#›</a:t>
            </a:fld>
            <a:endParaRPr lang="en-US"/>
          </a:p>
        </p:txBody>
      </p:sp>
    </p:spTree>
    <p:extLst>
      <p:ext uri="{BB962C8B-B14F-4D97-AF65-F5344CB8AC3E}">
        <p14:creationId xmlns:p14="http://schemas.microsoft.com/office/powerpoint/2010/main" val="33650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8E8EA6-AC08-4ABB-A61E-4718D8FBCE79}" type="slidenum">
              <a:rPr lang="en-US"/>
              <a:pPr>
                <a:defRPr/>
              </a:pPr>
              <a:t>‹#›</a:t>
            </a:fld>
            <a:endParaRPr lang="en-US"/>
          </a:p>
        </p:txBody>
      </p:sp>
    </p:spTree>
    <p:extLst>
      <p:ext uri="{BB962C8B-B14F-4D97-AF65-F5344CB8AC3E}">
        <p14:creationId xmlns:p14="http://schemas.microsoft.com/office/powerpoint/2010/main" val="212542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1D6FAA5-93DE-48AF-9BC6-0C9F1FD5F956}" type="slidenum">
              <a:rPr lang="en-US"/>
              <a:pPr>
                <a:defRPr/>
              </a:pPr>
              <a:t>‹#›</a:t>
            </a:fld>
            <a:endParaRPr lang="en-US"/>
          </a:p>
        </p:txBody>
      </p:sp>
    </p:spTree>
    <p:extLst>
      <p:ext uri="{BB962C8B-B14F-4D97-AF65-F5344CB8AC3E}">
        <p14:creationId xmlns:p14="http://schemas.microsoft.com/office/powerpoint/2010/main" val="961591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0B9CA5-B195-4516-8A19-150683D32AE3}" type="slidenum">
              <a:rPr lang="en-US"/>
              <a:pPr>
                <a:defRPr/>
              </a:pPr>
              <a:t>‹#›</a:t>
            </a:fld>
            <a:endParaRPr lang="en-US"/>
          </a:p>
        </p:txBody>
      </p:sp>
    </p:spTree>
    <p:extLst>
      <p:ext uri="{BB962C8B-B14F-4D97-AF65-F5344CB8AC3E}">
        <p14:creationId xmlns:p14="http://schemas.microsoft.com/office/powerpoint/2010/main" val="2933560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480366-C9BD-49A7-8945-57056E1C6F5E}" type="slidenum">
              <a:rPr lang="en-US"/>
              <a:pPr>
                <a:defRPr/>
              </a:pPr>
              <a:t>‹#›</a:t>
            </a:fld>
            <a:endParaRPr lang="en-US"/>
          </a:p>
        </p:txBody>
      </p:sp>
    </p:spTree>
    <p:extLst>
      <p:ext uri="{BB962C8B-B14F-4D97-AF65-F5344CB8AC3E}">
        <p14:creationId xmlns:p14="http://schemas.microsoft.com/office/powerpoint/2010/main" val="356472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9F59A7-AAEA-479D-8826-25C608E55E44}" type="slidenum">
              <a:rPr lang="en-US"/>
              <a:pPr>
                <a:defRPr/>
              </a:pPr>
              <a:t>‹#›</a:t>
            </a:fld>
            <a:endParaRPr lang="en-US"/>
          </a:p>
        </p:txBody>
      </p:sp>
    </p:spTree>
    <p:extLst>
      <p:ext uri="{BB962C8B-B14F-4D97-AF65-F5344CB8AC3E}">
        <p14:creationId xmlns:p14="http://schemas.microsoft.com/office/powerpoint/2010/main" val="1850344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CBBCE9-BE5D-4DE1-B388-E19B09B428A2}" type="slidenum">
              <a:rPr lang="en-US"/>
              <a:pPr>
                <a:defRPr/>
              </a:pPr>
              <a:t>‹#›</a:t>
            </a:fld>
            <a:endParaRPr lang="en-US"/>
          </a:p>
        </p:txBody>
      </p:sp>
    </p:spTree>
    <p:extLst>
      <p:ext uri="{BB962C8B-B14F-4D97-AF65-F5344CB8AC3E}">
        <p14:creationId xmlns:p14="http://schemas.microsoft.com/office/powerpoint/2010/main" val="3640039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CE8BBE02-3DB3-451B-8BCB-46193C38686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noFill/>
        </p:spPr>
        <p:txBody>
          <a:bodyPr/>
          <a:lstStyle/>
          <a:p>
            <a:pPr eaLnBrk="1" hangingPunct="1"/>
            <a:r>
              <a:rPr lang="zh-CN" altLang="en-US" sz="3200" b="1" dirty="0">
                <a:solidFill>
                  <a:schemeClr val="tx1"/>
                </a:solidFill>
                <a:latin typeface="+mn-ea"/>
                <a:ea typeface="+mn-ea"/>
              </a:rPr>
              <a:t>三谷基督徒会堂成人主日学</a:t>
            </a:r>
            <a:endParaRPr lang="en-US" altLang="en-US" sz="3200" b="1" dirty="0" smtClean="0">
              <a:solidFill>
                <a:schemeClr val="tx1"/>
              </a:solidFill>
              <a:latin typeface="+mn-ea"/>
              <a:ea typeface="+mn-ea"/>
            </a:endParaRPr>
          </a:p>
        </p:txBody>
      </p:sp>
      <p:sp>
        <p:nvSpPr>
          <p:cNvPr id="2052" name="Rectangle 1027"/>
          <p:cNvSpPr>
            <a:spLocks noGrp="1" noChangeArrowheads="1"/>
          </p:cNvSpPr>
          <p:nvPr>
            <p:ph idx="1"/>
          </p:nvPr>
        </p:nvSpPr>
        <p:spPr>
          <a:xfrm>
            <a:off x="685800" y="1676400"/>
            <a:ext cx="7772400" cy="4572000"/>
          </a:xfrm>
          <a:noFill/>
        </p:spPr>
        <p:txBody>
          <a:bodyPr/>
          <a:lstStyle/>
          <a:p>
            <a:pPr marL="0" indent="0" algn="ctr" eaLnBrk="1" hangingPunct="1">
              <a:buNone/>
            </a:pPr>
            <a:endParaRPr lang="en-US" altLang="zh-CN" dirty="0" smtClean="0">
              <a:ea typeface="宋体" pitchFamily="2" charset="-122"/>
            </a:endParaRPr>
          </a:p>
          <a:p>
            <a:pPr marL="0" indent="0" algn="ctr" eaLnBrk="1" hangingPunct="1">
              <a:buNone/>
            </a:pPr>
            <a:r>
              <a:rPr lang="zh-CN" altLang="en-US" sz="4000" dirty="0">
                <a:ea typeface="宋体" pitchFamily="2" charset="-122"/>
              </a:rPr>
              <a:t>以弗</a:t>
            </a:r>
            <a:r>
              <a:rPr lang="zh-CN" altLang="en-US" sz="4000" dirty="0" smtClean="0">
                <a:ea typeface="宋体" pitchFamily="2" charset="-122"/>
              </a:rPr>
              <a:t>所书</a:t>
            </a:r>
            <a:endParaRPr lang="en-US" altLang="zh-CN" sz="4000" dirty="0" smtClean="0">
              <a:ea typeface="宋体" pitchFamily="2" charset="-122"/>
            </a:endParaRPr>
          </a:p>
          <a:p>
            <a:pPr marL="0" indent="0" algn="ctr" eaLnBrk="1" hangingPunct="1">
              <a:buNone/>
            </a:pPr>
            <a:r>
              <a:rPr lang="en-US" altLang="zh-CN" sz="4000" dirty="0" smtClean="0">
                <a:ea typeface="宋体" pitchFamily="2" charset="-122"/>
              </a:rPr>
              <a:t>2016/07/17</a:t>
            </a:r>
            <a:endParaRPr lang="en-US" altLang="en-US" sz="4000" dirty="0" smtClean="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a:t>
            </a:fld>
            <a:endParaRPr lang="en-US" altLang="en-US" sz="1400" smtClean="0"/>
          </a:p>
        </p:txBody>
      </p:sp>
    </p:spTree>
    <p:extLst>
      <p:ext uri="{BB962C8B-B14F-4D97-AF65-F5344CB8AC3E}">
        <p14:creationId xmlns:p14="http://schemas.microsoft.com/office/powerpoint/2010/main" val="1651726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上主日默想经文</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724400"/>
          </a:xfrm>
          <a:noFill/>
        </p:spPr>
        <p:txBody>
          <a:bodyPr/>
          <a:lstStyle/>
          <a:p>
            <a:pPr eaLnBrk="1" hangingPunct="1"/>
            <a:r>
              <a:rPr lang="en-US" altLang="zh-CN" sz="4000" dirty="0">
                <a:ea typeface="宋体" pitchFamily="2" charset="-122"/>
              </a:rPr>
              <a:t>5:17 </a:t>
            </a:r>
            <a:r>
              <a:rPr lang="zh-CN" altLang="en-US" sz="4000" dirty="0">
                <a:ea typeface="宋体" pitchFamily="2" charset="-122"/>
              </a:rPr>
              <a:t>不要作糊涂人，要明白主的旨意如何。 </a:t>
            </a:r>
            <a:r>
              <a:rPr lang="en-US" altLang="zh-CN" sz="4000" dirty="0">
                <a:ea typeface="宋体" pitchFamily="2" charset="-122"/>
              </a:rPr>
              <a:t>5:18 </a:t>
            </a:r>
            <a:r>
              <a:rPr lang="zh-CN" altLang="en-US" sz="4000" dirty="0">
                <a:ea typeface="宋体" pitchFamily="2" charset="-122"/>
              </a:rPr>
              <a:t>不要醉酒，酒能使人放荡，乃要被圣灵充满。 </a:t>
            </a:r>
          </a:p>
          <a:p>
            <a:pPr marL="0" indent="0" eaLnBrk="1" hangingPunct="1">
              <a:buNone/>
            </a:pPr>
            <a:endParaRPr lang="en-US" altLang="zh-CN" sz="28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a:t>
            </a:fld>
            <a:endParaRPr lang="en-US" altLang="en-US" sz="1400" smtClean="0"/>
          </a:p>
        </p:txBody>
      </p:sp>
    </p:spTree>
    <p:extLst>
      <p:ext uri="{BB962C8B-B14F-4D97-AF65-F5344CB8AC3E}">
        <p14:creationId xmlns:p14="http://schemas.microsoft.com/office/powerpoint/2010/main" val="4461427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被圣灵充</a:t>
            </a:r>
            <a:r>
              <a:rPr lang="zh-CN" altLang="en-US" b="1" dirty="0" smtClean="0">
                <a:solidFill>
                  <a:schemeClr val="tx1"/>
                </a:solidFill>
                <a:ea typeface="宋体" pitchFamily="2" charset="-122"/>
              </a:rPr>
              <a:t>满的人</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smtClean="0">
                <a:ea typeface="宋体" pitchFamily="2" charset="-122"/>
              </a:rPr>
              <a:t>5:19 </a:t>
            </a:r>
            <a:r>
              <a:rPr lang="zh-CN" altLang="en-US" sz="4000" dirty="0">
                <a:ea typeface="宋体" pitchFamily="2" charset="-122"/>
              </a:rPr>
              <a:t>当用诗章，颂词，灵歌，彼此对说，口唱心和地赞美</a:t>
            </a:r>
            <a:r>
              <a:rPr lang="zh-CN" altLang="en-US" sz="4000" dirty="0" smtClean="0">
                <a:ea typeface="宋体" pitchFamily="2" charset="-122"/>
              </a:rPr>
              <a:t>主</a:t>
            </a:r>
            <a:r>
              <a:rPr lang="zh-CN" altLang="en-US" sz="4000" dirty="0">
                <a:ea typeface="宋体" pitchFamily="2" charset="-122"/>
              </a:rPr>
              <a:t>。</a:t>
            </a:r>
            <a:r>
              <a:rPr lang="en-US" altLang="zh-CN" sz="4000" dirty="0" smtClean="0">
                <a:ea typeface="宋体" pitchFamily="2" charset="-122"/>
              </a:rPr>
              <a:t>5:20 </a:t>
            </a:r>
            <a:r>
              <a:rPr lang="zh-CN" altLang="en-US" sz="4000" dirty="0">
                <a:ea typeface="宋体" pitchFamily="2" charset="-122"/>
              </a:rPr>
              <a:t>凡事要奉我们主耶稣基督的名，常常感谢父神</a:t>
            </a:r>
            <a:r>
              <a:rPr lang="zh-CN" altLang="en-US" sz="4000" dirty="0" smtClean="0">
                <a:ea typeface="宋体" pitchFamily="2" charset="-122"/>
              </a:rPr>
              <a:t>。</a:t>
            </a:r>
            <a:r>
              <a:rPr lang="en-US" altLang="zh-CN" sz="4000" dirty="0" smtClean="0">
                <a:ea typeface="宋体" pitchFamily="2" charset="-122"/>
              </a:rPr>
              <a:t>5:21 </a:t>
            </a:r>
            <a:r>
              <a:rPr lang="zh-CN" altLang="en-US" sz="4000" dirty="0">
                <a:ea typeface="宋体" pitchFamily="2" charset="-122"/>
              </a:rPr>
              <a:t>又当存敬畏基督的心，彼此顺服。</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3</a:t>
            </a:fld>
            <a:endParaRPr lang="en-US" altLang="en-US" sz="1400" smtClean="0"/>
          </a:p>
        </p:txBody>
      </p:sp>
    </p:spTree>
    <p:extLst>
      <p:ext uri="{BB962C8B-B14F-4D97-AF65-F5344CB8AC3E}">
        <p14:creationId xmlns:p14="http://schemas.microsoft.com/office/powerpoint/2010/main" val="845668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妻</a:t>
            </a:r>
            <a:r>
              <a:rPr lang="zh-CN" altLang="en-US" b="1" dirty="0" smtClean="0">
                <a:solidFill>
                  <a:schemeClr val="tx1"/>
                </a:solidFill>
                <a:ea typeface="宋体" pitchFamily="2" charset="-122"/>
              </a:rPr>
              <a:t>子顺服</a:t>
            </a:r>
            <a:r>
              <a:rPr lang="zh-CN" altLang="en-US" b="1" dirty="0">
                <a:solidFill>
                  <a:schemeClr val="tx1"/>
                </a:solidFill>
                <a:ea typeface="宋体" pitchFamily="2" charset="-122"/>
              </a:rPr>
              <a:t>丈夫</a:t>
            </a: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smtClean="0">
                <a:ea typeface="宋体" pitchFamily="2" charset="-122"/>
              </a:rPr>
              <a:t>5:22 </a:t>
            </a:r>
            <a:r>
              <a:rPr lang="zh-CN" altLang="en-US" sz="4000" dirty="0">
                <a:ea typeface="宋体" pitchFamily="2" charset="-122"/>
              </a:rPr>
              <a:t>你们作妻子的，当顺服自己的丈夫，如同顺服主</a:t>
            </a:r>
            <a:r>
              <a:rPr lang="zh-CN" altLang="en-US" sz="4000" dirty="0" smtClean="0">
                <a:ea typeface="宋体" pitchFamily="2" charset="-122"/>
              </a:rPr>
              <a:t>。</a:t>
            </a:r>
            <a:r>
              <a:rPr lang="en-US" altLang="zh-CN" sz="4000" dirty="0" smtClean="0">
                <a:ea typeface="宋体" pitchFamily="2" charset="-122"/>
              </a:rPr>
              <a:t>5:23 </a:t>
            </a:r>
            <a:r>
              <a:rPr lang="zh-CN" altLang="en-US" sz="4000" dirty="0">
                <a:ea typeface="宋体" pitchFamily="2" charset="-122"/>
              </a:rPr>
              <a:t>因为丈夫是妻子的头，如同基督是教会的头。他又是教会全体的救主</a:t>
            </a:r>
            <a:r>
              <a:rPr lang="zh-CN" altLang="en-US" sz="4000" dirty="0" smtClean="0">
                <a:ea typeface="宋体" pitchFamily="2" charset="-122"/>
              </a:rPr>
              <a:t>。</a:t>
            </a:r>
            <a:r>
              <a:rPr lang="en-US" altLang="zh-CN" sz="4000" dirty="0" smtClean="0">
                <a:ea typeface="宋体" pitchFamily="2" charset="-122"/>
              </a:rPr>
              <a:t>5:24 </a:t>
            </a:r>
            <a:r>
              <a:rPr lang="zh-CN" altLang="en-US" sz="4000" dirty="0">
                <a:ea typeface="宋体" pitchFamily="2" charset="-122"/>
              </a:rPr>
              <a:t>教会怎样顺服基督，妻子也要怎样凡事顺服丈夫。</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4</a:t>
            </a:fld>
            <a:endParaRPr lang="en-US" altLang="en-US" sz="1400" smtClean="0"/>
          </a:p>
        </p:txBody>
      </p:sp>
    </p:spTree>
    <p:extLst>
      <p:ext uri="{BB962C8B-B14F-4D97-AF65-F5344CB8AC3E}">
        <p14:creationId xmlns:p14="http://schemas.microsoft.com/office/powerpoint/2010/main" val="591588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丈夫爱妻</a:t>
            </a:r>
            <a:r>
              <a:rPr lang="zh-CN" altLang="en-US" b="1" dirty="0" smtClean="0">
                <a:solidFill>
                  <a:schemeClr val="tx1"/>
                </a:solidFill>
                <a:ea typeface="宋体" pitchFamily="2" charset="-122"/>
              </a:rPr>
              <a:t>子</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smtClean="0">
                <a:ea typeface="宋体" pitchFamily="2" charset="-122"/>
              </a:rPr>
              <a:t>5:25 </a:t>
            </a:r>
            <a:r>
              <a:rPr lang="zh-CN" altLang="en-US" sz="4000" dirty="0">
                <a:ea typeface="宋体" pitchFamily="2" charset="-122"/>
              </a:rPr>
              <a:t>你们作丈夫的，要爱你们的妻子，正如基督爱教会，为教会舍己</a:t>
            </a:r>
            <a:r>
              <a:rPr lang="zh-CN" altLang="en-US" sz="4000" dirty="0" smtClean="0">
                <a:ea typeface="宋体" pitchFamily="2" charset="-122"/>
              </a:rPr>
              <a:t>。</a:t>
            </a:r>
            <a:r>
              <a:rPr lang="en-US" altLang="zh-CN" sz="4000" dirty="0" smtClean="0">
                <a:ea typeface="宋体" pitchFamily="2" charset="-122"/>
              </a:rPr>
              <a:t>5:26 </a:t>
            </a:r>
            <a:r>
              <a:rPr lang="zh-CN" altLang="en-US" sz="4000" dirty="0">
                <a:ea typeface="宋体" pitchFamily="2" charset="-122"/>
              </a:rPr>
              <a:t>要用水借着道，把教会洗净，成为圣洁</a:t>
            </a:r>
            <a:r>
              <a:rPr lang="zh-CN" altLang="en-US" sz="4000" dirty="0" smtClean="0">
                <a:ea typeface="宋体" pitchFamily="2" charset="-122"/>
              </a:rPr>
              <a:t>，</a:t>
            </a:r>
            <a:r>
              <a:rPr lang="en-US" altLang="zh-CN" sz="4000" dirty="0" smtClean="0">
                <a:ea typeface="宋体" pitchFamily="2" charset="-122"/>
              </a:rPr>
              <a:t>5:27 </a:t>
            </a:r>
            <a:r>
              <a:rPr lang="zh-CN" altLang="en-US" sz="4000" dirty="0">
                <a:ea typeface="宋体" pitchFamily="2" charset="-122"/>
              </a:rPr>
              <a:t>可以献给自己，作个荣耀的教会，毫无玷污皱纹等类的病，乃是圣洁没有瑕疵的。</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5</a:t>
            </a:fld>
            <a:endParaRPr lang="en-US" altLang="en-US" sz="1400" smtClean="0"/>
          </a:p>
        </p:txBody>
      </p:sp>
    </p:spTree>
    <p:extLst>
      <p:ext uri="{BB962C8B-B14F-4D97-AF65-F5344CB8AC3E}">
        <p14:creationId xmlns:p14="http://schemas.microsoft.com/office/powerpoint/2010/main" val="4091302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丈夫爱妻</a:t>
            </a:r>
            <a:r>
              <a:rPr lang="zh-CN" altLang="en-US" b="1" dirty="0" smtClean="0">
                <a:solidFill>
                  <a:schemeClr val="tx1"/>
                </a:solidFill>
                <a:ea typeface="宋体" pitchFamily="2" charset="-122"/>
              </a:rPr>
              <a:t>子的基础</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3600" dirty="0">
                <a:ea typeface="宋体" pitchFamily="2" charset="-122"/>
              </a:rPr>
              <a:t>5:29 </a:t>
            </a:r>
            <a:r>
              <a:rPr lang="zh-CN" altLang="en-US" sz="3600" dirty="0" smtClean="0">
                <a:ea typeface="宋体" pitchFamily="2" charset="-122"/>
              </a:rPr>
              <a:t>从</a:t>
            </a:r>
            <a:r>
              <a:rPr lang="zh-CN" altLang="en-US" sz="3600" dirty="0">
                <a:ea typeface="宋体" pitchFamily="2" charset="-122"/>
              </a:rPr>
              <a:t>来没有人恨恶自己的身子，总是保养顾惜，正像基督待教会一样。 </a:t>
            </a:r>
            <a:r>
              <a:rPr lang="en-US" altLang="zh-CN" sz="3600" dirty="0">
                <a:ea typeface="宋体" pitchFamily="2" charset="-122"/>
              </a:rPr>
              <a:t>5:30 </a:t>
            </a:r>
            <a:r>
              <a:rPr lang="zh-CN" altLang="en-US" sz="3600" dirty="0" smtClean="0">
                <a:ea typeface="宋体" pitchFamily="2" charset="-122"/>
              </a:rPr>
              <a:t>因</a:t>
            </a:r>
            <a:r>
              <a:rPr lang="zh-CN" altLang="en-US" sz="3600" dirty="0">
                <a:ea typeface="宋体" pitchFamily="2" charset="-122"/>
              </a:rPr>
              <a:t>我们是他身上的肢体</a:t>
            </a:r>
            <a:r>
              <a:rPr lang="zh-CN" altLang="en-US" sz="3600" dirty="0" smtClean="0">
                <a:ea typeface="宋体" pitchFamily="2" charset="-122"/>
              </a:rPr>
              <a:t>。</a:t>
            </a:r>
            <a:r>
              <a:rPr lang="en-US" altLang="zh-CN" sz="3600" dirty="0">
                <a:ea typeface="宋体" pitchFamily="2" charset="-122"/>
              </a:rPr>
              <a:t>5:31 </a:t>
            </a:r>
            <a:r>
              <a:rPr lang="zh-CN" altLang="en-US" sz="3600" dirty="0" smtClean="0">
                <a:ea typeface="宋体" pitchFamily="2" charset="-122"/>
              </a:rPr>
              <a:t>为</a:t>
            </a:r>
            <a:r>
              <a:rPr lang="zh-CN" altLang="en-US" sz="3600" dirty="0">
                <a:ea typeface="宋体" pitchFamily="2" charset="-122"/>
              </a:rPr>
              <a:t>这个缘故，人要离开父母，与妻子连合，二人成为一体。 </a:t>
            </a:r>
            <a:r>
              <a:rPr lang="en-US" altLang="zh-CN" sz="3600" dirty="0">
                <a:ea typeface="宋体" pitchFamily="2" charset="-122"/>
              </a:rPr>
              <a:t>5:32 </a:t>
            </a:r>
            <a:r>
              <a:rPr lang="zh-CN" altLang="en-US" sz="3600" dirty="0" smtClean="0">
                <a:ea typeface="宋体" pitchFamily="2" charset="-122"/>
              </a:rPr>
              <a:t>这</a:t>
            </a:r>
            <a:r>
              <a:rPr lang="zh-CN" altLang="en-US" sz="3600" dirty="0">
                <a:ea typeface="宋体" pitchFamily="2" charset="-122"/>
              </a:rPr>
              <a:t>是</a:t>
            </a:r>
            <a:r>
              <a:rPr lang="zh-CN" altLang="en-US" sz="3600" b="1" i="1" u="sng" dirty="0">
                <a:ea typeface="宋体" pitchFamily="2" charset="-122"/>
              </a:rPr>
              <a:t>极大的奥秘</a:t>
            </a:r>
            <a:r>
              <a:rPr lang="zh-CN" altLang="en-US" sz="3600" dirty="0">
                <a:ea typeface="宋体" pitchFamily="2" charset="-122"/>
              </a:rPr>
              <a:t>，但我是指著基督和教会说的</a:t>
            </a:r>
            <a:r>
              <a:rPr lang="zh-CN" altLang="en-US" sz="3600" dirty="0" smtClean="0">
                <a:ea typeface="宋体" pitchFamily="2" charset="-122"/>
              </a:rPr>
              <a:t>。</a:t>
            </a:r>
            <a:r>
              <a:rPr lang="en-US" altLang="zh-CN" sz="3600" dirty="0">
                <a:ea typeface="宋体" pitchFamily="2" charset="-122"/>
              </a:rPr>
              <a:t>5:33 </a:t>
            </a:r>
            <a:r>
              <a:rPr lang="zh-CN" altLang="en-US" sz="3600" dirty="0" smtClean="0">
                <a:ea typeface="宋体" pitchFamily="2" charset="-122"/>
              </a:rPr>
              <a:t>然</a:t>
            </a:r>
            <a:r>
              <a:rPr lang="zh-CN" altLang="en-US" sz="3600" dirty="0">
                <a:ea typeface="宋体" pitchFamily="2" charset="-122"/>
              </a:rPr>
              <a:t>而你们各人都当爱妻子，如同爱自己一样。妻子也当敬重他的丈夫。</a:t>
            </a:r>
            <a:r>
              <a:rPr lang="zh-CN" altLang="en-US" sz="4000" dirty="0">
                <a:ea typeface="宋体" pitchFamily="2" charset="-122"/>
              </a:rPr>
              <a:t>  </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6</a:t>
            </a:fld>
            <a:endParaRPr lang="en-US" altLang="en-US" sz="1400" smtClean="0"/>
          </a:p>
        </p:txBody>
      </p:sp>
    </p:spTree>
    <p:extLst>
      <p:ext uri="{BB962C8B-B14F-4D97-AF65-F5344CB8AC3E}">
        <p14:creationId xmlns:p14="http://schemas.microsoft.com/office/powerpoint/2010/main" val="28340802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儿女孝敬父母</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6:1 </a:t>
            </a:r>
            <a:r>
              <a:rPr lang="zh-CN" altLang="en-US" sz="4000" dirty="0" smtClean="0">
                <a:ea typeface="宋体" pitchFamily="2" charset="-122"/>
              </a:rPr>
              <a:t>你</a:t>
            </a:r>
            <a:r>
              <a:rPr lang="zh-CN" altLang="en-US" sz="4000" dirty="0">
                <a:ea typeface="宋体" pitchFamily="2" charset="-122"/>
              </a:rPr>
              <a:t>们作儿女的，要在主里听从父母，这是理所当然的</a:t>
            </a:r>
            <a:r>
              <a:rPr lang="zh-CN" altLang="en-US" sz="4000" dirty="0" smtClean="0">
                <a:ea typeface="宋体" pitchFamily="2" charset="-122"/>
              </a:rPr>
              <a:t>。</a:t>
            </a:r>
            <a:r>
              <a:rPr lang="en-US" altLang="zh-CN" sz="4000" dirty="0">
                <a:ea typeface="宋体" pitchFamily="2" charset="-122"/>
              </a:rPr>
              <a:t>6:2 </a:t>
            </a:r>
            <a:r>
              <a:rPr lang="zh-CN" altLang="en-US" sz="4000" dirty="0" smtClean="0">
                <a:ea typeface="宋体" pitchFamily="2" charset="-122"/>
              </a:rPr>
              <a:t>要</a:t>
            </a:r>
            <a:r>
              <a:rPr lang="zh-CN" altLang="en-US" sz="4000" dirty="0">
                <a:ea typeface="宋体" pitchFamily="2" charset="-122"/>
              </a:rPr>
              <a:t>孝敬父母，使你们得福，在世长寿</a:t>
            </a:r>
            <a:r>
              <a:rPr lang="zh-CN" altLang="en-US" sz="4000" dirty="0" smtClean="0">
                <a:ea typeface="宋体" pitchFamily="2" charset="-122"/>
              </a:rPr>
              <a:t>。</a:t>
            </a:r>
            <a:r>
              <a:rPr lang="en-US" altLang="zh-CN" sz="4000" dirty="0">
                <a:ea typeface="宋体" pitchFamily="2" charset="-122"/>
              </a:rPr>
              <a:t>6:3 </a:t>
            </a:r>
            <a:r>
              <a:rPr lang="zh-CN" altLang="en-US" sz="4000" dirty="0" smtClean="0">
                <a:ea typeface="宋体" pitchFamily="2" charset="-122"/>
              </a:rPr>
              <a:t>这</a:t>
            </a:r>
            <a:r>
              <a:rPr lang="zh-CN" altLang="en-US" sz="4000" dirty="0">
                <a:ea typeface="宋体" pitchFamily="2" charset="-122"/>
              </a:rPr>
              <a:t>是第一条带应许的诫命。</a:t>
            </a:r>
            <a:r>
              <a:rPr lang="zh-CN" altLang="en-US" sz="3600" dirty="0">
                <a:ea typeface="宋体" pitchFamily="2" charset="-122"/>
              </a:rPr>
              <a:t>   </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7</a:t>
            </a:fld>
            <a:endParaRPr lang="en-US" altLang="en-US" sz="1400" smtClean="0"/>
          </a:p>
        </p:txBody>
      </p:sp>
    </p:spTree>
    <p:extLst>
      <p:ext uri="{BB962C8B-B14F-4D97-AF65-F5344CB8AC3E}">
        <p14:creationId xmlns:p14="http://schemas.microsoft.com/office/powerpoint/2010/main" val="9831170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父亲养育儿女</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6:4 </a:t>
            </a:r>
            <a:r>
              <a:rPr lang="zh-CN" altLang="en-US" sz="4000" dirty="0" smtClean="0">
                <a:ea typeface="宋体" pitchFamily="2" charset="-122"/>
              </a:rPr>
              <a:t>你</a:t>
            </a:r>
            <a:r>
              <a:rPr lang="zh-CN" altLang="en-US" sz="4000" dirty="0">
                <a:ea typeface="宋体" pitchFamily="2" charset="-122"/>
              </a:rPr>
              <a:t>们作父亲的，不要惹儿女的气，只要照著主的教训和警戒，养育他们。 </a:t>
            </a:r>
            <a:r>
              <a:rPr lang="zh-CN" altLang="en-US" sz="3600" dirty="0" smtClean="0">
                <a:ea typeface="宋体" pitchFamily="2" charset="-122"/>
              </a:rPr>
              <a:t>   </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8</a:t>
            </a:fld>
            <a:endParaRPr lang="en-US" altLang="en-US" sz="1400" smtClean="0"/>
          </a:p>
        </p:txBody>
      </p:sp>
    </p:spTree>
    <p:extLst>
      <p:ext uri="{BB962C8B-B14F-4D97-AF65-F5344CB8AC3E}">
        <p14:creationId xmlns:p14="http://schemas.microsoft.com/office/powerpoint/2010/main" val="4009514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仆人听</a:t>
            </a:r>
            <a:r>
              <a:rPr lang="zh-CN" altLang="en-US" b="1" dirty="0" smtClean="0">
                <a:solidFill>
                  <a:schemeClr val="tx1"/>
                </a:solidFill>
                <a:ea typeface="宋体" pitchFamily="2" charset="-122"/>
              </a:rPr>
              <a:t>从主人</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6:5 </a:t>
            </a:r>
            <a:r>
              <a:rPr lang="zh-CN" altLang="en-US" sz="4000" dirty="0" smtClean="0">
                <a:ea typeface="宋体" pitchFamily="2" charset="-122"/>
              </a:rPr>
              <a:t>你</a:t>
            </a:r>
            <a:r>
              <a:rPr lang="zh-CN" altLang="en-US" sz="4000" dirty="0">
                <a:ea typeface="宋体" pitchFamily="2" charset="-122"/>
              </a:rPr>
              <a:t>们作仆人的，要惧怕战兢，用诚实的心听从你们肉身的主人，好像听从基督一般</a:t>
            </a:r>
            <a:r>
              <a:rPr lang="zh-CN" altLang="en-US" sz="4000" dirty="0" smtClean="0">
                <a:ea typeface="宋体" pitchFamily="2" charset="-122"/>
              </a:rPr>
              <a:t>。</a:t>
            </a:r>
            <a:r>
              <a:rPr lang="en-US" altLang="zh-CN" sz="4000" dirty="0">
                <a:ea typeface="宋体" pitchFamily="2" charset="-122"/>
              </a:rPr>
              <a:t>6:6 </a:t>
            </a:r>
            <a:r>
              <a:rPr lang="en-US" altLang="zh-CN" sz="4000" dirty="0" smtClean="0">
                <a:ea typeface="宋体" pitchFamily="2" charset="-122"/>
              </a:rPr>
              <a:t> </a:t>
            </a:r>
            <a:r>
              <a:rPr lang="zh-CN" altLang="en-US" sz="4000" dirty="0">
                <a:ea typeface="宋体" pitchFamily="2" charset="-122"/>
              </a:rPr>
              <a:t>不要只在眼前事奉，像是讨人喜欢的，要像基督的仆人，从心里遵</a:t>
            </a:r>
            <a:r>
              <a:rPr lang="zh-CN" altLang="en-US" sz="4000" dirty="0" smtClean="0">
                <a:ea typeface="宋体" pitchFamily="2" charset="-122"/>
              </a:rPr>
              <a:t>行神</a:t>
            </a:r>
            <a:r>
              <a:rPr lang="zh-CN" altLang="en-US" sz="4000" dirty="0">
                <a:ea typeface="宋体" pitchFamily="2" charset="-122"/>
              </a:rPr>
              <a:t>的旨意。   </a:t>
            </a:r>
            <a:r>
              <a:rPr lang="zh-CN" altLang="en-US" sz="3600" dirty="0" smtClean="0">
                <a:ea typeface="宋体" pitchFamily="2" charset="-122"/>
              </a:rPr>
              <a:t>   </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9</a:t>
            </a:fld>
            <a:endParaRPr lang="en-US" altLang="en-US" sz="1400" smtClean="0"/>
          </a:p>
        </p:txBody>
      </p:sp>
    </p:spTree>
    <p:extLst>
      <p:ext uri="{BB962C8B-B14F-4D97-AF65-F5344CB8AC3E}">
        <p14:creationId xmlns:p14="http://schemas.microsoft.com/office/powerpoint/2010/main" val="2474660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主人善待仆人</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6:9 </a:t>
            </a:r>
            <a:r>
              <a:rPr lang="zh-CN" altLang="en-US" sz="4000" dirty="0" smtClean="0">
                <a:ea typeface="宋体" pitchFamily="2" charset="-122"/>
              </a:rPr>
              <a:t>你</a:t>
            </a:r>
            <a:r>
              <a:rPr lang="zh-CN" altLang="en-US" sz="4000" dirty="0">
                <a:ea typeface="宋体" pitchFamily="2" charset="-122"/>
              </a:rPr>
              <a:t>们作主人的待仆人，也是一理，不要威吓他们。因为知道他们和你们，同有一位主在天上，他并不偏待人。    </a:t>
            </a:r>
            <a:r>
              <a:rPr lang="zh-CN" altLang="en-US" sz="3600" dirty="0" smtClean="0">
                <a:ea typeface="宋体" pitchFamily="2" charset="-122"/>
              </a:rPr>
              <a:t>   </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10</a:t>
            </a:fld>
            <a:endParaRPr lang="en-US" altLang="en-US" sz="1400" smtClean="0"/>
          </a:p>
        </p:txBody>
      </p:sp>
    </p:spTree>
    <p:extLst>
      <p:ext uri="{BB962C8B-B14F-4D97-AF65-F5344CB8AC3E}">
        <p14:creationId xmlns:p14="http://schemas.microsoft.com/office/powerpoint/2010/main" val="629811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作刚强的人</a:t>
            </a: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6:10 </a:t>
            </a:r>
            <a:r>
              <a:rPr lang="zh-CN" altLang="en-US" sz="4000" dirty="0" smtClean="0">
                <a:ea typeface="宋体" pitchFamily="2" charset="-122"/>
              </a:rPr>
              <a:t>我</a:t>
            </a:r>
            <a:r>
              <a:rPr lang="zh-CN" altLang="en-US" sz="4000" dirty="0">
                <a:ea typeface="宋体" pitchFamily="2" charset="-122"/>
              </a:rPr>
              <a:t>还有末了的话，你们要靠著主，倚赖他的大能大力，作刚强的人</a:t>
            </a:r>
            <a:r>
              <a:rPr lang="zh-CN" altLang="en-US" sz="4000" dirty="0" smtClean="0">
                <a:ea typeface="宋体" pitchFamily="2" charset="-122"/>
              </a:rPr>
              <a:t>。</a:t>
            </a:r>
            <a:endParaRPr lang="en-US" altLang="zh-CN" sz="4000" dirty="0" smtClean="0">
              <a:ea typeface="宋体" pitchFamily="2" charset="-122"/>
            </a:endParaRPr>
          </a:p>
          <a:p>
            <a:pPr eaLnBrk="1" hangingPunct="1"/>
            <a:r>
              <a:rPr lang="zh-CN" altLang="en-US" sz="4000" dirty="0" smtClean="0">
                <a:ea typeface="宋体" pitchFamily="2" charset="-122"/>
              </a:rPr>
              <a:t> </a:t>
            </a:r>
            <a:r>
              <a:rPr lang="en-US" altLang="zh-CN" sz="4000" dirty="0" smtClean="0">
                <a:ea typeface="宋体" pitchFamily="2" charset="-122"/>
              </a:rPr>
              <a:t>be </a:t>
            </a:r>
            <a:r>
              <a:rPr lang="en-US" altLang="zh-CN" sz="4000" dirty="0">
                <a:ea typeface="宋体" pitchFamily="2" charset="-122"/>
              </a:rPr>
              <a:t>strong in the Lord, and in the power of his might.</a:t>
            </a:r>
            <a:r>
              <a:rPr lang="zh-CN" altLang="en-US" sz="4000" dirty="0" smtClean="0">
                <a:ea typeface="宋体" pitchFamily="2" charset="-122"/>
              </a:rPr>
              <a:t>   </a:t>
            </a:r>
            <a:r>
              <a:rPr lang="zh-CN" altLang="en-US" sz="3600" dirty="0" smtClean="0">
                <a:ea typeface="宋体" pitchFamily="2" charset="-122"/>
              </a:rPr>
              <a:t>   </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11</a:t>
            </a:fld>
            <a:endParaRPr lang="en-US" altLang="en-US" sz="1400" smtClean="0"/>
          </a:p>
        </p:txBody>
      </p:sp>
    </p:spTree>
    <p:extLst>
      <p:ext uri="{BB962C8B-B14F-4D97-AF65-F5344CB8AC3E}">
        <p14:creationId xmlns:p14="http://schemas.microsoft.com/office/powerpoint/2010/main" val="3712589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抵挡魔</a:t>
            </a:r>
            <a:r>
              <a:rPr lang="zh-CN" altLang="en-US" b="1" dirty="0">
                <a:solidFill>
                  <a:schemeClr val="tx1"/>
                </a:solidFill>
                <a:ea typeface="宋体" pitchFamily="2" charset="-122"/>
              </a:rPr>
              <a:t>鬼的诡计</a:t>
            </a: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6:11 </a:t>
            </a:r>
            <a:r>
              <a:rPr lang="zh-CN" altLang="en-US" sz="4000" dirty="0" smtClean="0">
                <a:ea typeface="宋体" pitchFamily="2" charset="-122"/>
              </a:rPr>
              <a:t>要</a:t>
            </a:r>
            <a:r>
              <a:rPr lang="zh-CN" altLang="en-US" sz="4000" dirty="0">
                <a:ea typeface="宋体" pitchFamily="2" charset="-122"/>
              </a:rPr>
              <a:t>穿</a:t>
            </a:r>
            <a:r>
              <a:rPr lang="zh-CN" altLang="en-US" sz="4000" dirty="0" smtClean="0">
                <a:ea typeface="宋体" pitchFamily="2" charset="-122"/>
              </a:rPr>
              <a:t>戴神</a:t>
            </a:r>
            <a:r>
              <a:rPr lang="zh-CN" altLang="en-US" sz="4000" dirty="0">
                <a:ea typeface="宋体" pitchFamily="2" charset="-122"/>
              </a:rPr>
              <a:t>所赐的全副军装，就能抵挡魔鬼的诡计。 </a:t>
            </a:r>
            <a:r>
              <a:rPr lang="en-US" altLang="zh-CN" sz="4000" dirty="0">
                <a:ea typeface="宋体" pitchFamily="2" charset="-122"/>
              </a:rPr>
              <a:t>6:12 </a:t>
            </a:r>
            <a:r>
              <a:rPr lang="zh-CN" altLang="en-US" sz="4000" dirty="0" smtClean="0">
                <a:ea typeface="宋体" pitchFamily="2" charset="-122"/>
              </a:rPr>
              <a:t>因</a:t>
            </a:r>
            <a:r>
              <a:rPr lang="zh-CN" altLang="en-US" sz="4000" dirty="0">
                <a:ea typeface="宋体" pitchFamily="2" charset="-122"/>
              </a:rPr>
              <a:t>我们并不是与属血气的争战，乃是与那些执政的，掌权的，管辖这幽暗世界的，以及天空属灵气的恶魔争战</a:t>
            </a:r>
            <a:r>
              <a:rPr lang="zh-CN" altLang="en-US" sz="4000" dirty="0" smtClean="0">
                <a:ea typeface="宋体" pitchFamily="2" charset="-122"/>
              </a:rPr>
              <a:t>。</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12</a:t>
            </a:fld>
            <a:endParaRPr lang="en-US" altLang="en-US" sz="1400" smtClean="0"/>
          </a:p>
        </p:txBody>
      </p:sp>
    </p:spTree>
    <p:extLst>
      <p:ext uri="{BB962C8B-B14F-4D97-AF65-F5344CB8AC3E}">
        <p14:creationId xmlns:p14="http://schemas.microsoft.com/office/powerpoint/2010/main" val="960783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拿起神</a:t>
            </a:r>
            <a:r>
              <a:rPr lang="zh-CN" altLang="en-US" b="1" dirty="0">
                <a:solidFill>
                  <a:schemeClr val="tx1"/>
                </a:solidFill>
                <a:ea typeface="宋体" pitchFamily="2" charset="-122"/>
              </a:rPr>
              <a:t>所赐的全副军装</a:t>
            </a: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6:13 </a:t>
            </a:r>
            <a:r>
              <a:rPr lang="zh-CN" altLang="en-US" sz="4000" dirty="0" smtClean="0">
                <a:ea typeface="宋体" pitchFamily="2" charset="-122"/>
              </a:rPr>
              <a:t>所</a:t>
            </a:r>
            <a:r>
              <a:rPr lang="zh-CN" altLang="en-US" sz="4000" dirty="0">
                <a:ea typeface="宋体" pitchFamily="2" charset="-122"/>
              </a:rPr>
              <a:t>以要拿</a:t>
            </a:r>
            <a:r>
              <a:rPr lang="zh-CN" altLang="en-US" sz="4000" dirty="0" smtClean="0">
                <a:ea typeface="宋体" pitchFamily="2" charset="-122"/>
              </a:rPr>
              <a:t>起神</a:t>
            </a:r>
            <a:r>
              <a:rPr lang="zh-CN" altLang="en-US" sz="4000" dirty="0">
                <a:ea typeface="宋体" pitchFamily="2" charset="-122"/>
              </a:rPr>
              <a:t>所赐的全副军装，好在磨难的日子，抵挡仇敌，并且成就了一切，还能站立得住。 </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13</a:t>
            </a:fld>
            <a:endParaRPr lang="en-US" altLang="en-US" sz="1400" smtClean="0"/>
          </a:p>
        </p:txBody>
      </p:sp>
    </p:spTree>
    <p:extLst>
      <p:ext uri="{BB962C8B-B14F-4D97-AF65-F5344CB8AC3E}">
        <p14:creationId xmlns:p14="http://schemas.microsoft.com/office/powerpoint/2010/main" val="5778433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神所赐的全副军装</a:t>
            </a: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6:14 </a:t>
            </a:r>
            <a:r>
              <a:rPr lang="zh-CN" altLang="en-US" sz="4000" dirty="0" smtClean="0">
                <a:ea typeface="宋体" pitchFamily="2" charset="-122"/>
              </a:rPr>
              <a:t>所</a:t>
            </a:r>
            <a:r>
              <a:rPr lang="zh-CN" altLang="en-US" sz="4000" dirty="0">
                <a:ea typeface="宋体" pitchFamily="2" charset="-122"/>
              </a:rPr>
              <a:t>以要站稳了，用真理当作带子束腰，用公义当作护心镜遮胸</a:t>
            </a:r>
            <a:r>
              <a:rPr lang="zh-CN" altLang="en-US" sz="4000" dirty="0" smtClean="0">
                <a:ea typeface="宋体" pitchFamily="2" charset="-122"/>
              </a:rPr>
              <a:t>。</a:t>
            </a:r>
            <a:r>
              <a:rPr lang="en-US" altLang="zh-CN" sz="4000" dirty="0">
                <a:ea typeface="宋体" pitchFamily="2" charset="-122"/>
              </a:rPr>
              <a:t>6:15 </a:t>
            </a:r>
            <a:r>
              <a:rPr lang="zh-CN" altLang="en-US" sz="4000" dirty="0" smtClean="0">
                <a:ea typeface="宋体" pitchFamily="2" charset="-122"/>
              </a:rPr>
              <a:t>又</a:t>
            </a:r>
            <a:r>
              <a:rPr lang="zh-CN" altLang="en-US" sz="4000" dirty="0">
                <a:ea typeface="宋体" pitchFamily="2" charset="-122"/>
              </a:rPr>
              <a:t>用平安的福音，当作豫备走路的鞋穿在脚上</a:t>
            </a:r>
            <a:r>
              <a:rPr lang="zh-CN" altLang="en-US" sz="4000" dirty="0" smtClean="0">
                <a:ea typeface="宋体" pitchFamily="2" charset="-122"/>
              </a:rPr>
              <a:t>，</a:t>
            </a:r>
            <a:r>
              <a:rPr lang="en-US" altLang="zh-CN" sz="4000" dirty="0">
                <a:ea typeface="宋体" pitchFamily="2" charset="-122"/>
              </a:rPr>
              <a:t>6:16 </a:t>
            </a:r>
            <a:r>
              <a:rPr lang="zh-CN" altLang="en-US" sz="4000" dirty="0" smtClean="0">
                <a:ea typeface="宋体" pitchFamily="2" charset="-122"/>
              </a:rPr>
              <a:t>此</a:t>
            </a:r>
            <a:r>
              <a:rPr lang="zh-CN" altLang="en-US" sz="4000" dirty="0">
                <a:ea typeface="宋体" pitchFamily="2" charset="-122"/>
              </a:rPr>
              <a:t>外又拿著信德当作藤牌，可以灭尽那恶者一切的火箭</a:t>
            </a:r>
            <a:r>
              <a:rPr lang="zh-CN" altLang="en-US" sz="4000" dirty="0" smtClean="0">
                <a:ea typeface="宋体" pitchFamily="2" charset="-122"/>
              </a:rPr>
              <a:t>。</a:t>
            </a:r>
            <a:r>
              <a:rPr lang="en-US" altLang="zh-CN" sz="4000" dirty="0">
                <a:ea typeface="宋体" pitchFamily="2" charset="-122"/>
              </a:rPr>
              <a:t>6:17 </a:t>
            </a:r>
            <a:r>
              <a:rPr lang="zh-CN" altLang="en-US" sz="4000" dirty="0" smtClean="0">
                <a:ea typeface="宋体" pitchFamily="2" charset="-122"/>
              </a:rPr>
              <a:t>并</a:t>
            </a:r>
            <a:r>
              <a:rPr lang="zh-CN" altLang="en-US" sz="4000" dirty="0">
                <a:ea typeface="宋体" pitchFamily="2" charset="-122"/>
              </a:rPr>
              <a:t>戴上救恩的头盔，拿著圣灵的宝剑，就</a:t>
            </a:r>
            <a:r>
              <a:rPr lang="zh-CN" altLang="en-US" sz="4000" dirty="0" smtClean="0">
                <a:ea typeface="宋体" pitchFamily="2" charset="-122"/>
              </a:rPr>
              <a:t>是神</a:t>
            </a:r>
            <a:r>
              <a:rPr lang="zh-CN" altLang="en-US" sz="4000" dirty="0">
                <a:ea typeface="宋体" pitchFamily="2" charset="-122"/>
              </a:rPr>
              <a:t>的道。     </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14</a:t>
            </a:fld>
            <a:endParaRPr lang="en-US" altLang="en-US" sz="1400" smtClean="0"/>
          </a:p>
        </p:txBody>
      </p:sp>
    </p:spTree>
    <p:extLst>
      <p:ext uri="{BB962C8B-B14F-4D97-AF65-F5344CB8AC3E}">
        <p14:creationId xmlns:p14="http://schemas.microsoft.com/office/powerpoint/2010/main" val="281639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15</a:t>
            </a:fld>
            <a:endParaRPr lang="en-US" altLang="en-US" sz="1400" smtClean="0"/>
          </a:p>
        </p:txBody>
      </p:sp>
      <p:pic>
        <p:nvPicPr>
          <p:cNvPr id="1026" name="Picture 2" descr="http://www.scripturetruth.com/images/Armor%20of%20G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0"/>
            <a:ext cx="5087207" cy="6817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367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真理，公义</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6:14 </a:t>
            </a:r>
            <a:r>
              <a:rPr lang="zh-CN" altLang="en-US" sz="4000" dirty="0" smtClean="0">
                <a:ea typeface="宋体" pitchFamily="2" charset="-122"/>
              </a:rPr>
              <a:t>所</a:t>
            </a:r>
            <a:r>
              <a:rPr lang="zh-CN" altLang="en-US" sz="4000" dirty="0">
                <a:ea typeface="宋体" pitchFamily="2" charset="-122"/>
              </a:rPr>
              <a:t>以要站稳了，用</a:t>
            </a:r>
            <a:r>
              <a:rPr lang="zh-CN" altLang="en-US" sz="4000" b="1" i="1" u="sng" dirty="0">
                <a:ea typeface="宋体" pitchFamily="2" charset="-122"/>
              </a:rPr>
              <a:t>真理</a:t>
            </a:r>
            <a:r>
              <a:rPr lang="zh-CN" altLang="en-US" sz="4000" dirty="0">
                <a:ea typeface="宋体" pitchFamily="2" charset="-122"/>
              </a:rPr>
              <a:t>当作</a:t>
            </a:r>
            <a:r>
              <a:rPr lang="zh-CN" altLang="en-US" sz="4000" b="1" i="1" u="sng" dirty="0">
                <a:ea typeface="宋体" pitchFamily="2" charset="-122"/>
              </a:rPr>
              <a:t>带子束腰</a:t>
            </a:r>
            <a:r>
              <a:rPr lang="zh-CN" altLang="en-US" sz="4000" dirty="0">
                <a:ea typeface="宋体" pitchFamily="2" charset="-122"/>
              </a:rPr>
              <a:t>，用</a:t>
            </a:r>
            <a:r>
              <a:rPr lang="zh-CN" altLang="en-US" sz="4000" b="1" i="1" u="sng" dirty="0">
                <a:ea typeface="宋体" pitchFamily="2" charset="-122"/>
              </a:rPr>
              <a:t>公义</a:t>
            </a:r>
            <a:r>
              <a:rPr lang="zh-CN" altLang="en-US" sz="4000" dirty="0">
                <a:ea typeface="宋体" pitchFamily="2" charset="-122"/>
              </a:rPr>
              <a:t>当作</a:t>
            </a:r>
            <a:r>
              <a:rPr lang="zh-CN" altLang="en-US" sz="4000" b="1" i="1" u="sng" dirty="0">
                <a:ea typeface="宋体" pitchFamily="2" charset="-122"/>
              </a:rPr>
              <a:t>护心镜</a:t>
            </a:r>
            <a:r>
              <a:rPr lang="zh-CN" altLang="en-US" sz="4000" dirty="0">
                <a:ea typeface="宋体" pitchFamily="2" charset="-122"/>
              </a:rPr>
              <a:t>遮胸</a:t>
            </a:r>
            <a:r>
              <a:rPr lang="zh-CN" altLang="en-US" sz="4000" dirty="0" smtClean="0">
                <a:ea typeface="宋体" pitchFamily="2" charset="-122"/>
              </a:rPr>
              <a:t>。</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16</a:t>
            </a:fld>
            <a:endParaRPr lang="en-US" altLang="en-US" sz="1400" smtClean="0"/>
          </a:p>
        </p:txBody>
      </p:sp>
    </p:spTree>
    <p:extLst>
      <p:ext uri="{BB962C8B-B14F-4D97-AF65-F5344CB8AC3E}">
        <p14:creationId xmlns:p14="http://schemas.microsoft.com/office/powerpoint/2010/main" val="2357153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平安的福音</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smtClean="0">
                <a:ea typeface="宋体" pitchFamily="2" charset="-122"/>
              </a:rPr>
              <a:t>6:15 </a:t>
            </a:r>
            <a:r>
              <a:rPr lang="zh-CN" altLang="en-US" sz="4000" dirty="0" smtClean="0">
                <a:ea typeface="宋体" pitchFamily="2" charset="-122"/>
              </a:rPr>
              <a:t>又</a:t>
            </a:r>
            <a:r>
              <a:rPr lang="zh-CN" altLang="en-US" sz="4000" dirty="0">
                <a:ea typeface="宋体" pitchFamily="2" charset="-122"/>
              </a:rPr>
              <a:t>用</a:t>
            </a:r>
            <a:r>
              <a:rPr lang="zh-CN" altLang="en-US" sz="4000" b="1" i="1" u="sng" dirty="0">
                <a:ea typeface="宋体" pitchFamily="2" charset="-122"/>
              </a:rPr>
              <a:t>平安的福音</a:t>
            </a:r>
            <a:r>
              <a:rPr lang="zh-CN" altLang="en-US" sz="4000" dirty="0">
                <a:ea typeface="宋体" pitchFamily="2" charset="-122"/>
              </a:rPr>
              <a:t>，当作豫备走路的</a:t>
            </a:r>
            <a:r>
              <a:rPr lang="zh-CN" altLang="en-US" sz="4000" b="1" i="1" u="sng" dirty="0">
                <a:ea typeface="宋体" pitchFamily="2" charset="-122"/>
              </a:rPr>
              <a:t>鞋</a:t>
            </a:r>
            <a:r>
              <a:rPr lang="zh-CN" altLang="en-US" sz="4000" dirty="0">
                <a:ea typeface="宋体" pitchFamily="2" charset="-122"/>
              </a:rPr>
              <a:t>穿在脚上</a:t>
            </a:r>
            <a:r>
              <a:rPr lang="zh-CN" altLang="en-US" sz="4000" dirty="0" smtClean="0">
                <a:ea typeface="宋体" pitchFamily="2" charset="-122"/>
              </a:rPr>
              <a:t>，</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17</a:t>
            </a:fld>
            <a:endParaRPr lang="en-US" altLang="en-US" sz="1400" smtClean="0"/>
          </a:p>
        </p:txBody>
      </p:sp>
    </p:spTree>
    <p:extLst>
      <p:ext uri="{BB962C8B-B14F-4D97-AF65-F5344CB8AC3E}">
        <p14:creationId xmlns:p14="http://schemas.microsoft.com/office/powerpoint/2010/main" val="668491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信心</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smtClean="0">
                <a:ea typeface="宋体" pitchFamily="2" charset="-122"/>
              </a:rPr>
              <a:t>6:16 </a:t>
            </a:r>
            <a:r>
              <a:rPr lang="zh-CN" altLang="en-US" sz="4000" dirty="0" smtClean="0">
                <a:ea typeface="宋体" pitchFamily="2" charset="-122"/>
              </a:rPr>
              <a:t>此</a:t>
            </a:r>
            <a:r>
              <a:rPr lang="zh-CN" altLang="en-US" sz="4000" dirty="0">
                <a:ea typeface="宋体" pitchFamily="2" charset="-122"/>
              </a:rPr>
              <a:t>外又拿著信德当作藤牌，可以灭尽那恶者一切的火箭</a:t>
            </a:r>
            <a:r>
              <a:rPr lang="zh-CN" altLang="en-US" sz="4000" dirty="0" smtClean="0">
                <a:ea typeface="宋体" pitchFamily="2" charset="-122"/>
              </a:rPr>
              <a:t>。</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18</a:t>
            </a:fld>
            <a:endParaRPr lang="en-US" altLang="en-US" sz="1400" smtClean="0"/>
          </a:p>
        </p:txBody>
      </p:sp>
    </p:spTree>
    <p:extLst>
      <p:ext uri="{BB962C8B-B14F-4D97-AF65-F5344CB8AC3E}">
        <p14:creationId xmlns:p14="http://schemas.microsoft.com/office/powerpoint/2010/main" val="524980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救</a:t>
            </a:r>
            <a:r>
              <a:rPr lang="zh-CN" altLang="en-US" b="1" dirty="0" smtClean="0">
                <a:solidFill>
                  <a:schemeClr val="tx1"/>
                </a:solidFill>
                <a:ea typeface="宋体" pitchFamily="2" charset="-122"/>
              </a:rPr>
              <a:t>恩，神的道</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smtClean="0">
                <a:ea typeface="宋体" pitchFamily="2" charset="-122"/>
              </a:rPr>
              <a:t>6:17 </a:t>
            </a:r>
            <a:r>
              <a:rPr lang="zh-CN" altLang="en-US" sz="4000" dirty="0" smtClean="0">
                <a:ea typeface="宋体" pitchFamily="2" charset="-122"/>
              </a:rPr>
              <a:t>并</a:t>
            </a:r>
            <a:r>
              <a:rPr lang="zh-CN" altLang="en-US" sz="4000" dirty="0">
                <a:ea typeface="宋体" pitchFamily="2" charset="-122"/>
              </a:rPr>
              <a:t>戴上救恩的头盔，拿著圣灵的宝剑，就</a:t>
            </a:r>
            <a:r>
              <a:rPr lang="zh-CN" altLang="en-US" sz="4000" dirty="0" smtClean="0">
                <a:ea typeface="宋体" pitchFamily="2" charset="-122"/>
              </a:rPr>
              <a:t>是神</a:t>
            </a:r>
            <a:r>
              <a:rPr lang="zh-CN" altLang="en-US" sz="4000" dirty="0">
                <a:ea typeface="宋体" pitchFamily="2" charset="-122"/>
              </a:rPr>
              <a:t>的道。     </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19</a:t>
            </a:fld>
            <a:endParaRPr lang="en-US" altLang="en-US" sz="1400" smtClean="0"/>
          </a:p>
        </p:txBody>
      </p:sp>
    </p:spTree>
    <p:extLst>
      <p:ext uri="{BB962C8B-B14F-4D97-AF65-F5344CB8AC3E}">
        <p14:creationId xmlns:p14="http://schemas.microsoft.com/office/powerpoint/2010/main" val="31893803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祷告</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6:18 </a:t>
            </a:r>
            <a:r>
              <a:rPr lang="zh-CN" altLang="en-US" sz="4000" dirty="0" smtClean="0">
                <a:ea typeface="宋体" pitchFamily="2" charset="-122"/>
              </a:rPr>
              <a:t>靠</a:t>
            </a:r>
            <a:r>
              <a:rPr lang="zh-CN" altLang="en-US" sz="4000" dirty="0">
                <a:ea typeface="宋体" pitchFamily="2" charset="-122"/>
              </a:rPr>
              <a:t>著圣灵，随时多方祷告祈求，并要在此儆醒不倦，为众圣徒祈求</a:t>
            </a:r>
            <a:r>
              <a:rPr lang="zh-CN" altLang="en-US" sz="4000" dirty="0" smtClean="0">
                <a:ea typeface="宋体" pitchFamily="2" charset="-122"/>
              </a:rPr>
              <a:t>，</a:t>
            </a:r>
            <a:r>
              <a:rPr lang="en-US" altLang="zh-CN" sz="4000" dirty="0">
                <a:ea typeface="宋体" pitchFamily="2" charset="-122"/>
              </a:rPr>
              <a:t>6:19 </a:t>
            </a:r>
            <a:r>
              <a:rPr lang="zh-CN" altLang="en-US" sz="4000" dirty="0" smtClean="0">
                <a:ea typeface="宋体" pitchFamily="2" charset="-122"/>
              </a:rPr>
              <a:t>也</a:t>
            </a:r>
            <a:r>
              <a:rPr lang="zh-CN" altLang="en-US" sz="4000" dirty="0">
                <a:ea typeface="宋体" pitchFamily="2" charset="-122"/>
              </a:rPr>
              <a:t>为我祈求，使我得著口才，能以放胆，开口讲明福音的奥秘</a:t>
            </a:r>
            <a:r>
              <a:rPr lang="zh-CN" altLang="en-US" sz="4000" dirty="0" smtClean="0">
                <a:ea typeface="宋体" pitchFamily="2" charset="-122"/>
              </a:rPr>
              <a:t>，</a:t>
            </a:r>
            <a:r>
              <a:rPr lang="en-US" altLang="zh-CN" sz="4000" dirty="0">
                <a:ea typeface="宋体" pitchFamily="2" charset="-122"/>
              </a:rPr>
              <a:t>6:20 </a:t>
            </a:r>
            <a:r>
              <a:rPr lang="zh-CN" altLang="en-US" sz="4000" dirty="0" smtClean="0">
                <a:ea typeface="宋体" pitchFamily="2" charset="-122"/>
              </a:rPr>
              <a:t>（</a:t>
            </a:r>
            <a:r>
              <a:rPr lang="zh-CN" altLang="en-US" sz="4000" dirty="0">
                <a:ea typeface="宋体" pitchFamily="2" charset="-122"/>
              </a:rPr>
              <a:t>我为这福音的奥秘，作了带锁链的使者）并使我照著当尽的本分，放胆讲论。        </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20</a:t>
            </a:fld>
            <a:endParaRPr lang="en-US" altLang="en-US" sz="1400" smtClean="0"/>
          </a:p>
        </p:txBody>
      </p:sp>
    </p:spTree>
    <p:extLst>
      <p:ext uri="{BB962C8B-B14F-4D97-AF65-F5344CB8AC3E}">
        <p14:creationId xmlns:p14="http://schemas.microsoft.com/office/powerpoint/2010/main" val="42605500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a:solidFill>
                  <a:schemeClr val="tx1"/>
                </a:solidFill>
                <a:ea typeface="宋体" pitchFamily="2" charset="-122"/>
              </a:rPr>
              <a:t>安慰</a:t>
            </a: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6:21 </a:t>
            </a:r>
            <a:r>
              <a:rPr lang="zh-CN" altLang="en-US" sz="4000" dirty="0" smtClean="0">
                <a:ea typeface="宋体" pitchFamily="2" charset="-122"/>
              </a:rPr>
              <a:t>今</a:t>
            </a:r>
            <a:r>
              <a:rPr lang="zh-CN" altLang="en-US" sz="4000" dirty="0">
                <a:ea typeface="宋体" pitchFamily="2" charset="-122"/>
              </a:rPr>
              <a:t>有所亲爱忠心事奉主的兄弟推基古，他要把我的事情并我的景况如何，全告诉你们叫你们知道</a:t>
            </a:r>
            <a:r>
              <a:rPr lang="zh-CN" altLang="en-US" sz="4000" dirty="0" smtClean="0">
                <a:ea typeface="宋体" pitchFamily="2" charset="-122"/>
              </a:rPr>
              <a:t>。</a:t>
            </a:r>
            <a:r>
              <a:rPr lang="en-US" altLang="zh-CN" sz="4000" dirty="0">
                <a:ea typeface="宋体" pitchFamily="2" charset="-122"/>
              </a:rPr>
              <a:t>6:22 </a:t>
            </a:r>
            <a:r>
              <a:rPr lang="zh-CN" altLang="en-US" sz="4000" dirty="0" smtClean="0">
                <a:ea typeface="宋体" pitchFamily="2" charset="-122"/>
              </a:rPr>
              <a:t>我</a:t>
            </a:r>
            <a:r>
              <a:rPr lang="zh-CN" altLang="en-US" sz="4000" dirty="0">
                <a:ea typeface="宋体" pitchFamily="2" charset="-122"/>
              </a:rPr>
              <a:t>特意打发他到你们那里去，好叫你们知道我们的光景，又叫他安慰你们的心。          </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21</a:t>
            </a:fld>
            <a:endParaRPr lang="en-US" altLang="en-US" sz="1400" smtClean="0"/>
          </a:p>
        </p:txBody>
      </p:sp>
    </p:spTree>
    <p:extLst>
      <p:ext uri="{BB962C8B-B14F-4D97-AF65-F5344CB8AC3E}">
        <p14:creationId xmlns:p14="http://schemas.microsoft.com/office/powerpoint/2010/main" val="711662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结束</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800600"/>
          </a:xfrm>
          <a:noFill/>
        </p:spPr>
        <p:txBody>
          <a:bodyPr/>
          <a:lstStyle/>
          <a:p>
            <a:pPr eaLnBrk="1" hangingPunct="1"/>
            <a:r>
              <a:rPr lang="en-US" altLang="zh-CN" sz="4000" dirty="0">
                <a:ea typeface="宋体" pitchFamily="2" charset="-122"/>
              </a:rPr>
              <a:t>6:23 </a:t>
            </a:r>
            <a:r>
              <a:rPr lang="zh-CN" altLang="en-US" sz="4000" dirty="0">
                <a:ea typeface="宋体" pitchFamily="2" charset="-122"/>
              </a:rPr>
              <a:t>愿平安，仁爱，信心，从父神和主耶稣基督，归与弟兄们。</a:t>
            </a:r>
            <a:r>
              <a:rPr lang="en-US" altLang="zh-CN" sz="4000" dirty="0">
                <a:ea typeface="宋体" pitchFamily="2" charset="-122"/>
              </a:rPr>
              <a:t>6:24 </a:t>
            </a:r>
            <a:r>
              <a:rPr lang="zh-CN" altLang="en-US" sz="4000" dirty="0" smtClean="0">
                <a:ea typeface="宋体" pitchFamily="2" charset="-122"/>
              </a:rPr>
              <a:t>并</a:t>
            </a:r>
            <a:r>
              <a:rPr lang="zh-CN" altLang="en-US" sz="4000" dirty="0">
                <a:ea typeface="宋体" pitchFamily="2" charset="-122"/>
              </a:rPr>
              <a:t>愿所有诚心爱我们主耶稣基督的人，都蒙恩惠。            </a:t>
            </a: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22</a:t>
            </a:fld>
            <a:endParaRPr lang="en-US" altLang="en-US" sz="1400" smtClean="0"/>
          </a:p>
        </p:txBody>
      </p:sp>
    </p:spTree>
    <p:extLst>
      <p:ext uri="{BB962C8B-B14F-4D97-AF65-F5344CB8AC3E}">
        <p14:creationId xmlns:p14="http://schemas.microsoft.com/office/powerpoint/2010/main" val="10106045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026"/>
          <p:cNvSpPr>
            <a:spLocks noGrp="1" noChangeArrowheads="1"/>
          </p:cNvSpPr>
          <p:nvPr>
            <p:ph type="title"/>
          </p:nvPr>
        </p:nvSpPr>
        <p:spPr>
          <a:xfrm>
            <a:off x="762000" y="381000"/>
            <a:ext cx="7620000" cy="1143000"/>
          </a:xfrm>
          <a:noFill/>
        </p:spPr>
        <p:txBody>
          <a:bodyPr/>
          <a:lstStyle/>
          <a:p>
            <a:pPr eaLnBrk="1" hangingPunct="1"/>
            <a:r>
              <a:rPr lang="zh-CN" altLang="en-US" b="1" dirty="0" smtClean="0">
                <a:solidFill>
                  <a:schemeClr val="tx1"/>
                </a:solidFill>
                <a:ea typeface="宋体" pitchFamily="2" charset="-122"/>
              </a:rPr>
              <a:t>默想经文</a:t>
            </a:r>
            <a:endParaRPr lang="zh-CN" altLang="en-US" b="1" dirty="0">
              <a:solidFill>
                <a:schemeClr val="tx1"/>
              </a:solidFill>
              <a:ea typeface="宋体" pitchFamily="2" charset="-122"/>
            </a:endParaRPr>
          </a:p>
        </p:txBody>
      </p:sp>
      <p:sp>
        <p:nvSpPr>
          <p:cNvPr id="2052" name="Rectangle 1027"/>
          <p:cNvSpPr>
            <a:spLocks noGrp="1" noChangeArrowheads="1"/>
          </p:cNvSpPr>
          <p:nvPr>
            <p:ph idx="1"/>
          </p:nvPr>
        </p:nvSpPr>
        <p:spPr>
          <a:xfrm>
            <a:off x="685800" y="1524000"/>
            <a:ext cx="7772400" cy="4495800"/>
          </a:xfrm>
          <a:noFill/>
        </p:spPr>
        <p:txBody>
          <a:bodyPr/>
          <a:lstStyle/>
          <a:p>
            <a:pPr eaLnBrk="1" hangingPunct="1"/>
            <a:r>
              <a:rPr lang="en-US" altLang="zh-CN" sz="4000" dirty="0">
                <a:ea typeface="宋体" pitchFamily="2" charset="-122"/>
              </a:rPr>
              <a:t>6:24 </a:t>
            </a:r>
            <a:r>
              <a:rPr lang="zh-CN" altLang="en-US" sz="4000" dirty="0">
                <a:ea typeface="宋体" pitchFamily="2" charset="-122"/>
              </a:rPr>
              <a:t>并愿所有诚心爱我们主耶稣基督的人，都蒙恩</a:t>
            </a:r>
            <a:r>
              <a:rPr lang="zh-CN" altLang="en-US" sz="4000" dirty="0" smtClean="0">
                <a:ea typeface="宋体" pitchFamily="2" charset="-122"/>
              </a:rPr>
              <a:t>惠。</a:t>
            </a:r>
            <a:endParaRPr lang="zh-CN" altLang="en-US" sz="4000" dirty="0">
              <a:ea typeface="宋体" pitchFamily="2" charset="-122"/>
            </a:endParaRPr>
          </a:p>
        </p:txBody>
      </p:sp>
      <p:sp>
        <p:nvSpPr>
          <p:cNvPr id="2050" name="Slide Number Placeholder 5"/>
          <p:cNvSpPr>
            <a:spLocks noGrp="1"/>
          </p:cNvSpPr>
          <p:nvPr>
            <p:ph type="sldNum" sz="quarter" idx="12"/>
          </p:nvPr>
        </p:nvSpPr>
        <p:spPr>
          <a:noFill/>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C2362AE-A946-4D54-A7E9-80A8BF24E33F}" type="slidenum">
              <a:rPr lang="en-US" altLang="en-US" sz="1400" smtClean="0"/>
              <a:pPr eaLnBrk="1" hangingPunct="1"/>
              <a:t>23</a:t>
            </a:fld>
            <a:endParaRPr lang="en-US" altLang="en-US" sz="1400" smtClean="0"/>
          </a:p>
        </p:txBody>
      </p:sp>
    </p:spTree>
    <p:extLst>
      <p:ext uri="{BB962C8B-B14F-4D97-AF65-F5344CB8AC3E}">
        <p14:creationId xmlns:p14="http://schemas.microsoft.com/office/powerpoint/2010/main" val="3894300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99"/>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19519</TotalTime>
  <Words>6010</Words>
  <Application>Microsoft Office PowerPoint</Application>
  <PresentationFormat>On-screen Show (4:3)</PresentationFormat>
  <Paragraphs>158</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Default Design</vt:lpstr>
      <vt:lpstr>三谷基督徒会堂成人主日学</vt:lpstr>
      <vt:lpstr>上主日默想经文</vt:lpstr>
      <vt:lpstr>被圣灵充满的人</vt:lpstr>
      <vt:lpstr>妻子顺服丈夫</vt:lpstr>
      <vt:lpstr>丈夫爱妻子</vt:lpstr>
      <vt:lpstr>丈夫爱妻子的基础</vt:lpstr>
      <vt:lpstr>儿女孝敬父母</vt:lpstr>
      <vt:lpstr>父亲养育儿女</vt:lpstr>
      <vt:lpstr>仆人听从主人</vt:lpstr>
      <vt:lpstr>主人善待仆人</vt:lpstr>
      <vt:lpstr>作刚强的人</vt:lpstr>
      <vt:lpstr>抵挡魔鬼的诡计</vt:lpstr>
      <vt:lpstr>拿起神所赐的全副军装</vt:lpstr>
      <vt:lpstr>神所赐的全副军装</vt:lpstr>
      <vt:lpstr>PowerPoint Presentation</vt:lpstr>
      <vt:lpstr>真理，公义</vt:lpstr>
      <vt:lpstr>平安的福音</vt:lpstr>
      <vt:lpstr>信心</vt:lpstr>
      <vt:lpstr>救恩，神的道</vt:lpstr>
      <vt:lpstr>祷告</vt:lpstr>
      <vt:lpstr>安慰</vt:lpstr>
      <vt:lpstr>结束</vt:lpstr>
      <vt:lpstr>默想经文</vt:lpstr>
    </vt:vector>
  </TitlesOfParts>
  <Company>CBCGB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9</dc:title>
  <dc:creator>Guocai Shu</dc:creator>
  <cp:lastModifiedBy>test</cp:lastModifiedBy>
  <cp:revision>700</cp:revision>
  <cp:lastPrinted>2016-07-17T15:14:11Z</cp:lastPrinted>
  <dcterms:created xsi:type="dcterms:W3CDTF">2004-09-08T20:24:53Z</dcterms:created>
  <dcterms:modified xsi:type="dcterms:W3CDTF">2016-07-17T15:40:16Z</dcterms:modified>
</cp:coreProperties>
</file>