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8" r:id="rId2"/>
    <p:sldId id="275" r:id="rId3"/>
    <p:sldId id="308" r:id="rId4"/>
    <p:sldId id="305" r:id="rId5"/>
    <p:sldId id="312" r:id="rId6"/>
    <p:sldId id="309" r:id="rId7"/>
    <p:sldId id="263" r:id="rId8"/>
    <p:sldId id="310" r:id="rId9"/>
    <p:sldId id="30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629" autoAdjust="0"/>
  </p:normalViewPr>
  <p:slideViewPr>
    <p:cSldViewPr snapToGrid="0" snapToObjects="1">
      <p:cViewPr varScale="1">
        <p:scale>
          <a:sx n="82" d="100"/>
          <a:sy n="82" d="100"/>
        </p:scale>
        <p:origin x="-22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9E331-CC8A-2B41-9EA6-206F646EB0EA}" type="datetimeFigureOut">
              <a:rPr lang="en-US" smtClean="0"/>
              <a:t>8/8/16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2BCE2-F83D-1E4C-8E97-963B5F545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81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背景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使徒行传</a:t>
            </a:r>
            <a:r>
              <a:rPr lang="en-US" altLang="zh-CN" dirty="0" smtClean="0"/>
              <a:t>15</a:t>
            </a:r>
            <a:r>
              <a:rPr lang="zh-CN" altLang="en-US" dirty="0" smtClean="0"/>
              <a:t>章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TW" dirty="0" smtClean="0"/>
              <a:t>1</a:t>
            </a:r>
            <a:r>
              <a:rPr lang="en-US" altLang="zh-CN" dirty="0" smtClean="0"/>
              <a:t>. </a:t>
            </a:r>
            <a:r>
              <a:rPr lang="zh-TW" altLang="en-US" b="1" dirty="0" smtClean="0">
                <a:solidFill>
                  <a:srgbClr val="FF0000"/>
                </a:solidFill>
              </a:rPr>
              <a:t>有几个人，从犹太下来，教训弟兄们说，你们若不按摩西的规条受割礼，不能得救。</a:t>
            </a:r>
            <a:r>
              <a:rPr lang="zh-TW" altLang="en-US" dirty="0" smtClean="0"/>
              <a:t>		</a:t>
            </a:r>
          </a:p>
          <a:p>
            <a:pPr marL="0" indent="0">
              <a:buNone/>
            </a:pPr>
            <a:r>
              <a:rPr lang="en-US" altLang="zh-TW" dirty="0" smtClean="0"/>
              <a:t>2</a:t>
            </a:r>
            <a:r>
              <a:rPr lang="en-US" altLang="zh-CN" dirty="0" smtClean="0"/>
              <a:t>. </a:t>
            </a:r>
            <a:r>
              <a:rPr lang="zh-TW" altLang="en-US" dirty="0" smtClean="0"/>
              <a:t>保罗巴拿巴与他们大大地分争辩论，众门徒就定规，叫保罗，巴拿巴和本会中几个人，为所辩论的，上耶路撒冷去，见使徒和长老。</a:t>
            </a:r>
            <a:endParaRPr lang="en-US" altLang="zh-TW" dirty="0" smtClean="0"/>
          </a:p>
          <a:p>
            <a:r>
              <a:rPr lang="zh-CN" altLang="en-US" dirty="0" smtClean="0"/>
              <a:t>巴拿巴是保罗的同工，最初别人都不肯接受保罗，他接受保罗，后来和保罗宣教。他是犹太信徒所熟悉的同工。</a:t>
            </a:r>
            <a:endParaRPr lang="en-US" altLang="zh-CN" dirty="0" smtClean="0"/>
          </a:p>
          <a:p>
            <a:r>
              <a:rPr lang="zh-CN" altLang="en-US" dirty="0" smtClean="0"/>
              <a:t>提多的见证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在使徒行传没有提到提多，这里特别提到他有特别的意义。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提多是外邦人，没有行割礼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见证外邦人接受神的救恩，不是凭着割礼，也不是凭着律法，乃是（保罗所传的那个）福音</a:t>
            </a:r>
            <a:endParaRPr lang="en-US" altLang="zh-CN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	</a:t>
            </a:r>
            <a:r>
              <a:rPr lang="zh-CN" altLang="en-US" dirty="0" smtClean="0"/>
              <a:t>弟兄姊妹，在现今这个时代，我们是通过见证看神的作为。拉撒路死了，又复活，他坐在那里，就是见证。提多是外邦人，没受割礼，他活在犹太人面前，过得胜的生活，就是见证。</a:t>
            </a:r>
            <a:endParaRPr lang="en-US" altLang="zh-CN" dirty="0" smtClean="0"/>
          </a:p>
          <a:p>
            <a:r>
              <a:rPr lang="zh-CN" altLang="en-US" dirty="0" smtClean="0"/>
              <a:t>保罗和巴拿巴奉启示去耶路撒冷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目的是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－按福音的启示，澄清真理。－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接受救恩不是接受割礼等律法。这对外邦人是澄清真理。有道理，有见证。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意义：不要“徒然奔跑”－好使救恩在外邦人中间坚立。保罗在外邦人里建立了好多教会，不能使他们被带回到律法中去。好比建立的恩典，在律法里又被拆毁－徒然奔跑。</a:t>
            </a:r>
            <a:endParaRPr lang="en-US" altLang="zh-CN" dirty="0" smtClean="0"/>
          </a:p>
          <a:p>
            <a:r>
              <a:rPr lang="zh-CN" altLang="en-US" dirty="0" smtClean="0"/>
              <a:t>使徒行传里提到使徒雅各和彼得对外邦人得救的观点。后面会讲到和彼得的冲突。</a:t>
            </a:r>
            <a:endParaRPr lang="en-US" altLang="zh-CN" dirty="0" smtClean="0"/>
          </a:p>
          <a:p>
            <a:r>
              <a:rPr lang="zh-CN" altLang="en-US" dirty="0" smtClean="0"/>
              <a:t>保罗和耶路撒冷教会及领袖的关系。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保罗使徒的职分和所传的福音独立于耶路撒冷教会的领袖们，但为他们接受。（宝贵的合一</a:t>
            </a:r>
            <a:r>
              <a:rPr lang="zh-CN" altLang="zh-CN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在福音的负担上有所不同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分工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62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“假弟兄”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犹太派基督徒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保罗指责犹太派基督徒</a:t>
            </a:r>
            <a:r>
              <a:rPr lang="en-US" altLang="zh-CN" dirty="0" smtClean="0"/>
              <a:t> </a:t>
            </a:r>
            <a:r>
              <a:rPr lang="zh-CN" altLang="en-US" dirty="0" smtClean="0"/>
              <a:t>很像主耶稣在地上时指责法利赛人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共同特点是都热心律法。</a:t>
            </a:r>
            <a:endParaRPr lang="en-US" altLang="zh-CN" dirty="0" smtClean="0"/>
          </a:p>
          <a:p>
            <a:r>
              <a:rPr lang="zh-CN" altLang="en-US" dirty="0" smtClean="0"/>
              <a:t>在基督耶稣里的自由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这里特指不受律法捆绑的自由，第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章会详细阐述。</a:t>
            </a:r>
            <a:endParaRPr lang="en-US" altLang="zh-CN" dirty="0" smtClean="0"/>
          </a:p>
          <a:p>
            <a:r>
              <a:rPr lang="zh-CN" altLang="en-US" dirty="0" smtClean="0"/>
              <a:t>“奴仆”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听从律法，条例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那些假弟兄“</a:t>
            </a:r>
            <a:r>
              <a:rPr lang="zh-TW" altLang="en-US" dirty="0" smtClean="0"/>
              <a:t>要把我们祖宗和我们所不能负的轭，放在门徒的颈项上呢</a:t>
            </a:r>
            <a:r>
              <a:rPr lang="zh-CN" altLang="en-US" dirty="0" smtClean="0"/>
              <a:t>”</a:t>
            </a:r>
            <a:endParaRPr lang="en-US" dirty="0" smtClean="0"/>
          </a:p>
          <a:p>
            <a:r>
              <a:rPr lang="zh-CN" altLang="en-US" dirty="0" smtClean="0"/>
              <a:t>有名望的人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指那被称为教会柱石的彼得，和主的兄弟雅各（</a:t>
            </a:r>
            <a:r>
              <a:rPr lang="en-US" altLang="zh-CN" dirty="0" smtClean="0"/>
              <a:t>Act15:4</a:t>
            </a:r>
            <a:r>
              <a:rPr lang="zh-CN" altLang="en-US" dirty="0" smtClean="0"/>
              <a:t>），及使徒约翰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真的有名望，在欧洲很多教堂里都有彼得的像。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教会领袖的责任与影响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其他人（包括巴拿巴）也都一同装假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马丁路德从保罗那里得到激励，去反对教宗的权威地位</a:t>
            </a: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39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在耶路撒冷会议上，有真理的分辨，讲述，也是一次非常好的交通聚会。弟兄之间彼此有认同，分工。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457200" lvl="1" indent="0">
              <a:buNone/>
            </a:pPr>
            <a:r>
              <a:rPr lang="zh-CN" altLang="zh-TW" dirty="0" smtClean="0"/>
              <a:t>7</a:t>
            </a:r>
            <a:r>
              <a:rPr lang="en-US" altLang="zh-CN" dirty="0" smtClean="0"/>
              <a:t>. </a:t>
            </a:r>
            <a:r>
              <a:rPr lang="zh-TW" altLang="en-US" dirty="0" smtClean="0"/>
              <a:t>辩论已经多了，</a:t>
            </a:r>
            <a:r>
              <a:rPr lang="zh-TW" altLang="en-US" b="1" dirty="0" smtClean="0">
                <a:solidFill>
                  <a:srgbClr val="FF0000"/>
                </a:solidFill>
              </a:rPr>
              <a:t>彼得就起来，说</a:t>
            </a:r>
            <a:r>
              <a:rPr lang="zh-TW" altLang="en-US" dirty="0" smtClean="0"/>
              <a:t>，诸位弟兄，你们知道神早已在你们中间拣选了我，叫外邦人从我口中得听福音之道，而且相信。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8</a:t>
            </a:r>
            <a:r>
              <a:rPr lang="en-US" altLang="zh-CN" dirty="0" smtClean="0"/>
              <a:t>. </a:t>
            </a:r>
            <a:r>
              <a:rPr lang="zh-TW" altLang="en-US" dirty="0" smtClean="0"/>
              <a:t>知道人心的神，也为他们作了见证。赐圣灵给他们，正如给我们一样。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9</a:t>
            </a:r>
            <a:r>
              <a:rPr lang="en-US" altLang="zh-CN" dirty="0" smtClean="0"/>
              <a:t>. </a:t>
            </a:r>
            <a:r>
              <a:rPr lang="zh-TW" altLang="en-US" dirty="0" smtClean="0"/>
              <a:t>又借着信，洁净了他们的心，并不分他们我们。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en-US" altLang="zh-CN" dirty="0" smtClean="0"/>
              <a:t>0. </a:t>
            </a:r>
            <a:r>
              <a:rPr lang="zh-TW" altLang="en-US" dirty="0" smtClean="0"/>
              <a:t>现在为什么试探神，要把我们祖宗和我们所不能负的轭，放在门徒的颈项上呢？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en-US" altLang="zh-CN" dirty="0" smtClean="0"/>
              <a:t>1. </a:t>
            </a:r>
            <a:r>
              <a:rPr lang="zh-TW" altLang="en-US" dirty="0" smtClean="0"/>
              <a:t>我们得救，乃是因主耶稣的恩，和他们一样，这是我们所信的。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zh-CN" altLang="zh-CN" dirty="0" smtClean="0"/>
              <a:t>3</a:t>
            </a:r>
            <a:r>
              <a:rPr lang="en-US" altLang="zh-CN" dirty="0" smtClean="0"/>
              <a:t>. </a:t>
            </a:r>
            <a:r>
              <a:rPr lang="zh-TW" altLang="en-US" dirty="0" smtClean="0"/>
              <a:t>他们住了声，</a:t>
            </a:r>
            <a:r>
              <a:rPr lang="zh-TW" altLang="en-US" b="1" dirty="0" smtClean="0">
                <a:solidFill>
                  <a:srgbClr val="FF0000"/>
                </a:solidFill>
              </a:rPr>
              <a:t>雅各就说</a:t>
            </a:r>
            <a:r>
              <a:rPr lang="zh-TW" altLang="en-US" dirty="0" smtClean="0"/>
              <a:t>，诸位弟兄，请听我的话。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zh-CN" altLang="zh-CN" dirty="0" smtClean="0"/>
              <a:t>4</a:t>
            </a:r>
            <a:r>
              <a:rPr lang="en-US" altLang="zh-CN" dirty="0" smtClean="0"/>
              <a:t>. </a:t>
            </a:r>
            <a:r>
              <a:rPr lang="zh-TW" altLang="en-US" dirty="0" smtClean="0"/>
              <a:t>方才西门述说神当初怎样眷顾外邦人，从他们中间选取百姓归于自己的名下。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zh-CN" altLang="zh-CN" dirty="0" smtClean="0"/>
              <a:t>5</a:t>
            </a:r>
            <a:r>
              <a:rPr lang="en-US" altLang="zh-CN" dirty="0" smtClean="0"/>
              <a:t>. </a:t>
            </a:r>
            <a:r>
              <a:rPr lang="zh-TW" altLang="en-US" dirty="0" smtClean="0"/>
              <a:t>众先知的话，也与这意思相合。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en-US" altLang="zh-CN" dirty="0" smtClean="0"/>
              <a:t>6. </a:t>
            </a:r>
            <a:r>
              <a:rPr lang="zh-TW" altLang="en-US" dirty="0" smtClean="0"/>
              <a:t>正如经上所写的，此后我要回来，重新修造大卫倒塌的帐幕，把那破坏的，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en-US" altLang="zh-CN" dirty="0" smtClean="0"/>
              <a:t>7. </a:t>
            </a:r>
            <a:r>
              <a:rPr lang="zh-TW" altLang="en-US" dirty="0" smtClean="0"/>
              <a:t>叫余剩的人，就是凡称为我名下的外邦人，都寻求主。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en-US" altLang="zh-CN" dirty="0" smtClean="0"/>
              <a:t>8. </a:t>
            </a:r>
            <a:r>
              <a:rPr lang="zh-TW" altLang="en-US" dirty="0" smtClean="0"/>
              <a:t>这话是从创世以来，显明这事的主说的。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1</a:t>
            </a:r>
            <a:r>
              <a:rPr lang="en-US" altLang="zh-CN" dirty="0" smtClean="0"/>
              <a:t>9. </a:t>
            </a:r>
            <a:r>
              <a:rPr lang="zh-TW" altLang="en-US" dirty="0" smtClean="0"/>
              <a:t>所以据我的意见，不可难为那归服神的外邦人。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2</a:t>
            </a:r>
            <a:r>
              <a:rPr lang="en-US" altLang="zh-CN" dirty="0" smtClean="0"/>
              <a:t>0. </a:t>
            </a:r>
            <a:r>
              <a:rPr lang="zh-TW" altLang="en-US" dirty="0" smtClean="0"/>
              <a:t>只要写信，吩咐他们禁戒偶像的污秽和奸淫，并勒死的牲畜，和血。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2</a:t>
            </a:r>
            <a:r>
              <a:rPr lang="en-US" altLang="zh-CN" dirty="0" smtClean="0"/>
              <a:t>1. </a:t>
            </a:r>
            <a:r>
              <a:rPr lang="zh-TW" altLang="en-US" dirty="0" smtClean="0"/>
              <a:t>因为从古以来，摩西的书在各城有人传讲，每逢安息日，在会堂里诵读。</a:t>
            </a:r>
            <a:endParaRPr lang="en-US" dirty="0" smtClean="0"/>
          </a:p>
          <a:p>
            <a:r>
              <a:rPr lang="zh-CN" altLang="en-US" dirty="0" smtClean="0"/>
              <a:t>纪念穷人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保罗常常鼓励奉献，去赈灾，去扶持有困难的教会。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74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介绍冲突的细节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饮食条例：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利未记</a:t>
            </a:r>
            <a:r>
              <a:rPr lang="en-US" altLang="zh-CN" dirty="0" smtClean="0"/>
              <a:t>11</a:t>
            </a:r>
            <a:r>
              <a:rPr lang="zh-CN" altLang="en-US" dirty="0" smtClean="0"/>
              <a:t>章，申命记</a:t>
            </a:r>
            <a:r>
              <a:rPr lang="en-US" altLang="zh-CN" dirty="0" smtClean="0"/>
              <a:t>14</a:t>
            </a:r>
            <a:r>
              <a:rPr lang="zh-CN" altLang="en-US" dirty="0" smtClean="0"/>
              <a:t>章记载，食物有洁净和不洁净之分。但以理书</a:t>
            </a:r>
            <a:r>
              <a:rPr lang="en-US" altLang="zh-CN" dirty="0" smtClean="0"/>
              <a:t>1:12-16</a:t>
            </a:r>
            <a:r>
              <a:rPr lang="zh-CN" altLang="en-US" dirty="0" smtClean="0"/>
              <a:t>又记载，肉和酒也是不可吃的。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犹太人遵守食物饮食条例，所以没有办法和外邦人同桌进食。</a:t>
            </a:r>
            <a:endParaRPr lang="en-US" altLang="zh-CN" dirty="0" smtClean="0"/>
          </a:p>
          <a:p>
            <a:pPr lvl="0"/>
            <a:r>
              <a:rPr lang="zh-CN" altLang="en-US" dirty="0" smtClean="0"/>
              <a:t>有一次，一个慕道友说，他认识的基督徒好像都很道德高尚，对他而言很假。的确，我们不应因我们做了什么，信了什么，有自以为义，上周</a:t>
            </a:r>
            <a:r>
              <a:rPr lang="en-US" altLang="zh-CN" dirty="0" smtClean="0"/>
              <a:t>Miles</a:t>
            </a:r>
            <a:r>
              <a:rPr lang="zh-CN" altLang="en-US" dirty="0" smtClean="0"/>
              <a:t>在祷告会上提到，有时我们觉得我们来祷告会就很好，就为没有来的弟兄姊妹担忧。我们的行为不为我们的义加添什么。而实际上我们谁不是在支取神的恩典呢？</a:t>
            </a:r>
            <a:endParaRPr lang="en-US" dirty="0" smtClean="0"/>
          </a:p>
          <a:p>
            <a:r>
              <a:rPr lang="zh-CN" altLang="en-US" dirty="0" smtClean="0"/>
              <a:t>保罗与彼得的冲突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若随外邦人行事，不随犹太人行事，怎能勉强外邦人随犹太人呢？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	</a:t>
            </a:r>
            <a:r>
              <a:rPr lang="zh-CN" altLang="en-US" dirty="0" smtClean="0"/>
              <a:t>犹太人的传统，饮食条例和福音无关，福音是把人带进基督里，而不是转换成犹太人。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彼得在安提阿时，</a:t>
            </a:r>
            <a:r>
              <a:rPr lang="zh-CN" altLang="en-US" u="sng" dirty="0" smtClean="0"/>
              <a:t>保罗当面抵挡彼得</a:t>
            </a:r>
            <a:r>
              <a:rPr lang="zh-CN" altLang="en-US" dirty="0" smtClean="0"/>
              <a:t>。他的可责之处：</a:t>
            </a:r>
            <a:endParaRPr lang="en-US" altLang="zh-CN" dirty="0" smtClean="0"/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1</a:t>
            </a:r>
            <a:r>
              <a:rPr lang="zh-CN" altLang="en-US" dirty="0" smtClean="0"/>
              <a:t>）违反使徒行传</a:t>
            </a:r>
            <a:r>
              <a:rPr lang="en-US" altLang="zh-CN" dirty="0" smtClean="0"/>
              <a:t>10</a:t>
            </a:r>
            <a:r>
              <a:rPr lang="zh-CN" altLang="en-US" dirty="0" smtClean="0"/>
              <a:t>章神的启示</a:t>
            </a:r>
            <a:r>
              <a:rPr lang="en-US" altLang="zh-CN" dirty="0" smtClean="0"/>
              <a:t> </a:t>
            </a:r>
            <a:r>
              <a:rPr lang="zh-CN" altLang="en-US" dirty="0" smtClean="0"/>
              <a:t>（哥尼流家）介绍彼得在使徒行传里的异像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－神洁净的就是洁净的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神的恩典临到外邦人，已成为神家里的人，和犹太人没有区别。后面提到</a:t>
            </a:r>
            <a:endParaRPr lang="en-US" altLang="zh-CN" dirty="0" smtClean="0"/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dirty="0" smtClean="0">
                <a:solidFill>
                  <a:srgbClr val="FF0000"/>
                </a:solidFill>
              </a:rPr>
              <a:t>28 </a:t>
            </a:r>
            <a:r>
              <a:rPr lang="zh-TW" altLang="en-US" sz="1200" b="1" dirty="0" smtClean="0">
                <a:solidFill>
                  <a:srgbClr val="FF0000"/>
                </a:solidFill>
              </a:rPr>
              <a:t>并不分犹太人，希利尼人，自主的，为奴的，或男或女。因为你们在基督耶稣里都成为一了。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2</a:t>
            </a:r>
            <a:r>
              <a:rPr lang="zh-CN" altLang="en-US" dirty="0" smtClean="0"/>
              <a:t>）违反他过去在安提阿的传统习惯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3</a:t>
            </a:r>
            <a:r>
              <a:rPr lang="zh-CN" altLang="en-US" dirty="0" smtClean="0"/>
              <a:t>）不仅是犯错，而是“装假”</a:t>
            </a:r>
            <a:endParaRPr lang="en-US" altLang="zh-CN" dirty="0" smtClean="0"/>
          </a:p>
          <a:p>
            <a:r>
              <a:rPr lang="zh-CN" altLang="en-US" dirty="0" smtClean="0"/>
              <a:t>上一章我们讲过，犹太派基督徒质疑保罗的使徒身份，现在，保罗要当面指责使徒彼得，这要冒很大的风险。我们知道司提反被打死了。</a:t>
            </a:r>
            <a:endParaRPr lang="en-US" altLang="zh-CN" dirty="0" smtClean="0"/>
          </a:p>
          <a:p>
            <a:r>
              <a:rPr lang="zh-CN" altLang="en-US" dirty="0" smtClean="0"/>
              <a:t>我们可以想象，马丁路德肯定被保罗所激励，为真理不畏强权，不怕有名望的人，他才站出来反对教宗的权威地位。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45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保罗和彼得分工不同，不是分党，他们彼此认同，都是作神的工</a:t>
            </a:r>
            <a:endParaRPr lang="en-US" altLang="zh-CN" dirty="0" smtClean="0"/>
          </a:p>
          <a:p>
            <a:r>
              <a:rPr lang="zh-CN" altLang="zh-CN" dirty="0" smtClean="0"/>
              <a:t>－</a:t>
            </a:r>
            <a:r>
              <a:rPr lang="zh-CN" altLang="en-US" dirty="0" smtClean="0"/>
              <a:t>教会是神的教会，不是某个人的教会</a:t>
            </a:r>
            <a:endParaRPr lang="en-US" altLang="zh-CN" dirty="0" smtClean="0"/>
          </a:p>
          <a:p>
            <a:r>
              <a:rPr lang="zh-CN" altLang="zh-CN" dirty="0" smtClean="0"/>
              <a:t>－</a:t>
            </a:r>
            <a:r>
              <a:rPr lang="zh-CN" altLang="en-US" dirty="0" smtClean="0"/>
              <a:t>这实际是非常宝贵的合一的看见。福音没有因人而异，他不能更改。</a:t>
            </a:r>
            <a:endParaRPr lang="en-US" altLang="zh-CN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当彼得被指责后的反应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－我们要学的功课：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）在教会里的带领弟兄，尽管自己没有留意，行事为人会对一些弟兄姊妹有很大的影响。要有真理＋见证。对教会的</a:t>
            </a:r>
            <a:r>
              <a:rPr lang="en-US" altLang="zh-CN" dirty="0" smtClean="0"/>
              <a:t>leader</a:t>
            </a:r>
            <a:r>
              <a:rPr lang="zh-CN" altLang="en-US" dirty="0" smtClean="0"/>
              <a:t>，要对人宽松，对自己谨守，为的是一些软弱的弟兄。（跟从的人）</a:t>
            </a:r>
            <a:endParaRPr lang="en-US" altLang="zh-CN" dirty="0" smtClean="0"/>
          </a:p>
          <a:p>
            <a:r>
              <a:rPr lang="zh-CN" altLang="en-US" dirty="0" smtClean="0"/>
              <a:t>提后</a:t>
            </a:r>
            <a:r>
              <a:rPr lang="en-US" altLang="zh-CN" dirty="0" smtClean="0"/>
              <a:t>4:5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你却要凡事谨慎，忍受苦难，作传道的功夫，尽你的职分。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2</a:t>
            </a:r>
            <a:r>
              <a:rPr lang="zh-CN" altLang="en-US" dirty="0" smtClean="0"/>
              <a:t>）每个人都有自己的软弱，这也是我们的本像。我们在教会里不能看人，不管他多么属灵，要看神在每个人身上的作为。同时，也要和保罗学习，不要把一些弟兄姊妹摆在太高的位置，应该是“不加增什么”，要定睛在主的身上。</a:t>
            </a:r>
            <a:endParaRPr lang="en-US" altLang="zh-CN" dirty="0" smtClean="0"/>
          </a:p>
          <a:p>
            <a:r>
              <a:rPr lang="zh-CN" altLang="zh-CN" dirty="0" smtClean="0"/>
              <a:t>3</a:t>
            </a:r>
            <a:r>
              <a:rPr lang="zh-CN" altLang="en-US" dirty="0" smtClean="0"/>
              <a:t>）在爱里要诚实，本着爱弟兄的原则，那里有不对就要指出来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例子是丽丽被指责总迟到。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）以前总是迟到，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）现在忠心服事。另外的例子，有些弟兄姊妹，因着被批评，就不来教会了，很可惜。</a:t>
            </a:r>
            <a:endParaRPr lang="en-US" altLang="zh-CN" dirty="0" smtClean="0"/>
          </a:p>
          <a:p>
            <a:r>
              <a:rPr lang="zh-CN" altLang="zh-CN" dirty="0" smtClean="0"/>
              <a:t>4</a:t>
            </a:r>
            <a:r>
              <a:rPr lang="zh-CN" altLang="en-US" dirty="0" smtClean="0"/>
              <a:t>）我们如果被指责，不管是不是面子上下不来，也要学会尊重。要顺服真理的权柄，并以教会合一的见证为重。大凡教会的分裂都是双方都认为是坚持真理。如果是绝对真理，一定要坚持；</a:t>
            </a:r>
            <a:r>
              <a:rPr lang="en-US" altLang="zh-CN" dirty="0" smtClean="0"/>
              <a:t> </a:t>
            </a:r>
            <a:r>
              <a:rPr lang="zh-CN" altLang="en-US" dirty="0" smtClean="0"/>
              <a:t>如果不是，要以温柔的心把弟兄挽回过来。如不能，可以个人离开。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80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我们也应该学一个功课，应该是福音的使者</a:t>
            </a:r>
            <a:r>
              <a:rPr lang="zh-CN" altLang="zh-CN" dirty="0" smtClean="0"/>
              <a:t>，</a:t>
            </a:r>
            <a:r>
              <a:rPr lang="zh-CN" altLang="en-US" dirty="0" smtClean="0"/>
              <a:t>把福音，神的爱，神的荣耀带到各处，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把人带到神的面前，而不应该因着我们的亏欠，把人挡在门外。</a:t>
            </a:r>
            <a:endParaRPr lang="en-US" altLang="zh-CN" dirty="0" smtClean="0"/>
          </a:p>
          <a:p>
            <a:r>
              <a:rPr lang="zh-CN" altLang="en-US" dirty="0" smtClean="0"/>
              <a:t>我们不好的见证，会给很多人拦阻。</a:t>
            </a:r>
            <a:endParaRPr lang="en-US" altLang="zh-CN" dirty="0" smtClean="0"/>
          </a:p>
          <a:p>
            <a:r>
              <a:rPr lang="zh-CN" altLang="zh-CN" dirty="0" smtClean="0"/>
              <a:t>－</a:t>
            </a:r>
            <a:r>
              <a:rPr lang="zh-CN" altLang="en-US" dirty="0" smtClean="0"/>
              <a:t>基督徒也不过如此</a:t>
            </a:r>
            <a:endParaRPr lang="en-US" altLang="zh-CN" dirty="0" smtClean="0"/>
          </a:p>
          <a:p>
            <a:r>
              <a:rPr lang="zh-CN" altLang="zh-CN" dirty="0" smtClean="0"/>
              <a:t>－</a:t>
            </a:r>
            <a:r>
              <a:rPr lang="zh-CN" altLang="en-US" dirty="0" smtClean="0"/>
              <a:t>他们也没有喜乐</a:t>
            </a:r>
            <a:endParaRPr lang="en-US" altLang="zh-CN" dirty="0" smtClean="0"/>
          </a:p>
          <a:p>
            <a:r>
              <a:rPr lang="zh-CN" altLang="zh-CN" dirty="0" smtClean="0"/>
              <a:t>－</a:t>
            </a:r>
            <a:r>
              <a:rPr lang="zh-CN" altLang="en-US" dirty="0" smtClean="0"/>
              <a:t>他们之间也打来打去。</a:t>
            </a:r>
            <a:endParaRPr lang="en-US" altLang="zh-CN" dirty="0" smtClean="0"/>
          </a:p>
          <a:p>
            <a:r>
              <a:rPr lang="zh-CN" altLang="en-US" dirty="0" smtClean="0"/>
              <a:t>－他们好奇怪啊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9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定义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什么是因信称义？</a:t>
            </a:r>
            <a:endParaRPr lang="en-US" altLang="zh-CN" dirty="0" smtClean="0"/>
          </a:p>
          <a:p>
            <a:r>
              <a:rPr lang="zh-CN" altLang="en-US" dirty="0" smtClean="0"/>
              <a:t>不是因行律法，不靠割礼，不靠行为，不靠善行，只靠简单的相信，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就可以在神的面前被称为义人。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内容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只靠简单的相信，相信什么呢？</a:t>
            </a:r>
            <a:endParaRPr lang="en-US" altLang="zh-CN" dirty="0" smtClean="0"/>
          </a:p>
          <a:p>
            <a:r>
              <a:rPr lang="zh-CN" altLang="en-US" dirty="0" smtClean="0"/>
              <a:t>相信耶稣是神的儿子，相信他是无罪的，他顺服神的旨意，为了我们的罪被钉死在十字架上，为我们付上代价，为的是把我们带回到神的面前，回到神美好的旨意里面。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为什么会被称为义人？</a:t>
            </a:r>
            <a:endParaRPr lang="en-US" altLang="zh-CN" dirty="0" smtClean="0"/>
          </a:p>
          <a:p>
            <a:r>
              <a:rPr lang="zh-CN" altLang="en-US" dirty="0" smtClean="0"/>
              <a:t>因为我们相信，接受神的救恩，神的儿子耶稣基督的生命就在我们里面，我们实在就有这宝贝在这瓦器里，这宝贝就是圣灵，就是耶稣基督的生命，神就不看我们为罪人，反看我们为神的儿女，</a:t>
            </a:r>
            <a:endParaRPr lang="en-US" altLang="zh-CN" dirty="0" smtClean="0"/>
          </a:p>
          <a:p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提多书</a:t>
            </a:r>
            <a:r>
              <a:rPr lang="en-US" altLang="zh-CN" dirty="0" smtClean="0"/>
              <a:t>3:6</a:t>
            </a:r>
            <a:r>
              <a:rPr lang="zh-CN" altLang="en-US" dirty="0" smtClean="0"/>
              <a:t>－</a:t>
            </a:r>
            <a:r>
              <a:rPr lang="en-US" altLang="zh-CN" dirty="0" smtClean="0"/>
              <a:t>7.</a:t>
            </a:r>
            <a:endParaRPr lang="en-US" dirty="0" smtClean="0"/>
          </a:p>
          <a:p>
            <a:r>
              <a:rPr lang="zh-CN" altLang="en-US" dirty="0" smtClean="0"/>
              <a:t>因着因信称义，我们就看得到神的救恩实在是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</a:t>
            </a:r>
            <a:r>
              <a:rPr lang="zh-CN" altLang="en-US" dirty="0" smtClean="0"/>
              <a:t>“恩典”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28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2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0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9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6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2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2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4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8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7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7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508C-E58C-794D-9CBB-C5375D90F2B9}" type="datetimeFigureOut">
              <a:rPr lang="en-US" smtClean="0"/>
              <a:t>8/8/16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2" y="1520296"/>
            <a:ext cx="8231187" cy="352982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zh-CN" altLang="en-US" sz="4800" dirty="0" smtClean="0">
                <a:solidFill>
                  <a:schemeClr val="tx1"/>
                </a:solidFill>
              </a:rPr>
              <a:t>加拉太书</a:t>
            </a:r>
            <a:r>
              <a:rPr lang="zh-CN" altLang="en-US" sz="4800" b="1" dirty="0" smtClean="0">
                <a:solidFill>
                  <a:schemeClr val="tx1"/>
                </a:solidFill>
              </a:rPr>
              <a:t>二章</a:t>
            </a:r>
            <a:r>
              <a:rPr lang="en-US" altLang="zh-CN" sz="48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zh-CN" altLang="en-US" sz="4800" b="1" dirty="0" smtClean="0">
                <a:solidFill>
                  <a:schemeClr val="tx1"/>
                </a:solidFill>
              </a:rPr>
              <a:t>对律法和因信称义的认识</a:t>
            </a:r>
            <a:endParaRPr lang="en-US" altLang="zh-CN" sz="4800" b="1" dirty="0" smtClean="0">
              <a:solidFill>
                <a:schemeClr val="tx1"/>
              </a:solidFill>
            </a:endParaRPr>
          </a:p>
          <a:p>
            <a:endParaRPr lang="en-US" altLang="zh-CN" sz="4400" b="1" dirty="0" smtClean="0">
              <a:solidFill>
                <a:schemeClr val="tx1"/>
              </a:solidFill>
            </a:endParaRPr>
          </a:p>
          <a:p>
            <a:r>
              <a:rPr lang="en-US" sz="3900" dirty="0" smtClean="0">
                <a:solidFill>
                  <a:schemeClr val="tx1"/>
                </a:solidFill>
                <a:latin typeface="Songti SC Regular"/>
                <a:cs typeface="Songti SC Regular"/>
              </a:rPr>
              <a:t>2:1-15: </a:t>
            </a:r>
            <a:r>
              <a:rPr lang="zh-CN" altLang="en-US" sz="3900" dirty="0" smtClean="0">
                <a:solidFill>
                  <a:schemeClr val="tx1"/>
                </a:solidFill>
                <a:latin typeface="Songti SC Regular"/>
                <a:cs typeface="Songti SC Regular"/>
              </a:rPr>
              <a:t>关于传给外邦人的福音</a:t>
            </a:r>
            <a:endParaRPr lang="en-US" sz="3900" dirty="0" smtClean="0">
              <a:solidFill>
                <a:schemeClr val="tx1"/>
              </a:solidFill>
              <a:latin typeface="Songti SC Regular"/>
              <a:cs typeface="Songti SC Regular"/>
            </a:endParaRPr>
          </a:p>
          <a:p>
            <a:r>
              <a:rPr lang="en-US" sz="3900" dirty="0" smtClean="0">
                <a:solidFill>
                  <a:schemeClr val="tx1"/>
                </a:solidFill>
                <a:latin typeface="Songti SC Regular"/>
                <a:cs typeface="Songti SC Regular"/>
              </a:rPr>
              <a:t>2:16-</a:t>
            </a:r>
            <a:r>
              <a:rPr lang="en-US" altLang="zh-CN" sz="3900" dirty="0" smtClean="0">
                <a:solidFill>
                  <a:schemeClr val="tx1"/>
                </a:solidFill>
                <a:latin typeface="Songti SC Regular"/>
                <a:cs typeface="Songti SC Regular"/>
              </a:rPr>
              <a:t>21</a:t>
            </a:r>
            <a:r>
              <a:rPr lang="en-US" altLang="zh-CN" sz="3900" dirty="0">
                <a:solidFill>
                  <a:schemeClr val="tx1"/>
                </a:solidFill>
                <a:latin typeface="Songti SC Regular"/>
                <a:cs typeface="Songti SC Regular"/>
              </a:rPr>
              <a:t>:</a:t>
            </a:r>
            <a:r>
              <a:rPr lang="en-US" sz="3900" dirty="0" smtClean="0">
                <a:solidFill>
                  <a:schemeClr val="tx1"/>
                </a:solidFill>
                <a:latin typeface="Songti SC Regular"/>
                <a:cs typeface="Songti SC Regular"/>
              </a:rPr>
              <a:t> </a:t>
            </a:r>
            <a:r>
              <a:rPr lang="zh-CN" altLang="en-US" sz="3900" dirty="0" smtClean="0">
                <a:solidFill>
                  <a:schemeClr val="tx1"/>
                </a:solidFill>
                <a:latin typeface="Songti SC Regular"/>
                <a:cs typeface="Songti SC Regular"/>
              </a:rPr>
              <a:t>因信称义</a:t>
            </a:r>
            <a:endParaRPr lang="en-US" sz="3900" dirty="0">
              <a:solidFill>
                <a:schemeClr val="tx1"/>
              </a:solidFill>
              <a:latin typeface="Songti SC Regular"/>
              <a:cs typeface="Songti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0865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096" y="1466998"/>
            <a:ext cx="86981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0000"/>
                </a:solidFill>
                <a:latin typeface="Songti SC Regular"/>
                <a:cs typeface="Songti SC Regular"/>
              </a:rPr>
              <a:t>16 </a:t>
            </a:r>
            <a:r>
              <a:rPr lang="zh-TW" altLang="en-US" sz="3200" dirty="0">
                <a:solidFill>
                  <a:srgbClr val="000000"/>
                </a:solidFill>
                <a:latin typeface="Songti SC Regular"/>
                <a:cs typeface="Songti SC Regular"/>
              </a:rPr>
              <a:t>既知道人称义，不是因行律法，乃是因信耶稣基督，连我们也信了基督耶稣，使我们因信基督称义，不因行律法称义，因为凡有血气的，没有一人因行律法称义。</a:t>
            </a:r>
          </a:p>
          <a:p>
            <a:r>
              <a:rPr lang="en-US" altLang="zh-TW" sz="3200" dirty="0" smtClean="0">
                <a:solidFill>
                  <a:srgbClr val="000000"/>
                </a:solidFill>
                <a:latin typeface="Songti SC Regular"/>
                <a:cs typeface="Songti SC Regular"/>
              </a:rPr>
              <a:t>19 </a:t>
            </a:r>
            <a:r>
              <a:rPr lang="zh-TW" altLang="en-US" sz="3200" dirty="0">
                <a:solidFill>
                  <a:srgbClr val="000000"/>
                </a:solidFill>
                <a:latin typeface="Songti SC Regular"/>
                <a:cs typeface="Songti SC Regular"/>
              </a:rPr>
              <a:t>我因律法就向律法死了，叫我可以向神活着。</a:t>
            </a:r>
          </a:p>
          <a:p>
            <a:r>
              <a:rPr lang="en-US" altLang="zh-TW" sz="3200" dirty="0">
                <a:solidFill>
                  <a:srgbClr val="000000"/>
                </a:solidFill>
                <a:latin typeface="Songti SC Regular"/>
                <a:cs typeface="Songti SC Regular"/>
              </a:rPr>
              <a:t>20 </a:t>
            </a:r>
            <a:r>
              <a:rPr lang="zh-TW" altLang="en-US" sz="3200" dirty="0">
                <a:solidFill>
                  <a:srgbClr val="000000"/>
                </a:solidFill>
                <a:latin typeface="Songti SC Regular"/>
                <a:cs typeface="Songti SC Regular"/>
              </a:rPr>
              <a:t>我已经与基督同钉十字架。现在活着的，不再是我，乃是基督在我里面活着。并且我如今在肉身活着，是因信神的儿子而活，他是爱我，为我舍己</a:t>
            </a:r>
            <a:r>
              <a:rPr lang="zh-TW" altLang="en-US" sz="3200" dirty="0" smtClean="0">
                <a:solidFill>
                  <a:srgbClr val="000000"/>
                </a:solidFill>
                <a:latin typeface="Songti SC Regular"/>
                <a:cs typeface="Songti SC Regular"/>
              </a:rPr>
              <a:t>。</a:t>
            </a:r>
            <a:endParaRPr lang="zh-TW" altLang="en-US" sz="3200" dirty="0">
              <a:solidFill>
                <a:srgbClr val="000000"/>
              </a:solidFill>
              <a:latin typeface="Songti SC Regular"/>
              <a:cs typeface="Songti SC Regular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加拉太书二章</a:t>
            </a:r>
            <a:r>
              <a:rPr lang="en-US" altLang="zh-CN" dirty="0" smtClean="0"/>
              <a:t> </a:t>
            </a:r>
            <a:r>
              <a:rPr lang="zh-CN" altLang="en-US" dirty="0" smtClean="0"/>
              <a:t>重要经文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203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为要叫福音的真理仍存在你们中间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310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600" dirty="0" smtClean="0"/>
              <a:t>经文：加</a:t>
            </a:r>
            <a:r>
              <a:rPr lang="en-US" altLang="zh-CN" sz="1600" dirty="0" smtClean="0"/>
              <a:t>2:1-3</a:t>
            </a:r>
            <a:endParaRPr lang="zh-TW" altLang="en-US" sz="1600" dirty="0"/>
          </a:p>
          <a:p>
            <a:pPr marL="0" indent="0">
              <a:buNone/>
            </a:pPr>
            <a:endParaRPr lang="en-US" altLang="zh-CN" sz="1600" dirty="0" smtClean="0"/>
          </a:p>
          <a:p>
            <a:pPr marL="0" indent="0">
              <a:buNone/>
            </a:pPr>
            <a:r>
              <a:rPr lang="zh-CN" altLang="en-US" sz="1800" dirty="0" smtClean="0"/>
              <a:t>背景</a:t>
            </a:r>
            <a:r>
              <a:rPr lang="en-US" altLang="zh-CN" sz="1800" dirty="0" smtClean="0"/>
              <a:t> </a:t>
            </a:r>
            <a:r>
              <a:rPr lang="zh-CN" altLang="en-US" sz="1800" dirty="0"/>
              <a:t>－</a:t>
            </a:r>
            <a:r>
              <a:rPr lang="en-US" altLang="zh-CN" sz="1800" dirty="0"/>
              <a:t> </a:t>
            </a:r>
            <a:r>
              <a:rPr lang="zh-CN" altLang="en-US" sz="1800" dirty="0"/>
              <a:t>使徒行传</a:t>
            </a:r>
            <a:r>
              <a:rPr lang="en-US" altLang="zh-CN" sz="1800" dirty="0" smtClean="0"/>
              <a:t>15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, </a:t>
            </a:r>
            <a:r>
              <a:rPr lang="zh-CN" altLang="en-US" sz="1800" dirty="0" smtClean="0"/>
              <a:t>耶路撒冷会议，讨论外邦人得救的依据。</a:t>
            </a:r>
            <a:endParaRPr lang="en-US" altLang="zh-CN" sz="1800" dirty="0" smtClean="0"/>
          </a:p>
          <a:p>
            <a:r>
              <a:rPr lang="zh-CN" altLang="en-US" sz="1600" dirty="0"/>
              <a:t>提多的见证</a:t>
            </a:r>
            <a:r>
              <a:rPr lang="en-US" altLang="zh-CN" sz="1600" dirty="0"/>
              <a:t> </a:t>
            </a:r>
            <a:r>
              <a:rPr lang="zh-CN" altLang="en-US" sz="1600" dirty="0"/>
              <a:t>－</a:t>
            </a:r>
            <a:r>
              <a:rPr lang="en-US" altLang="zh-CN" sz="1600" dirty="0"/>
              <a:t> </a:t>
            </a:r>
            <a:r>
              <a:rPr lang="zh-CN" altLang="en-US" sz="1600" dirty="0"/>
              <a:t>在使徒行传没有提到提多，这里特别提到他有特别的意义。</a:t>
            </a:r>
            <a:endParaRPr lang="en-US" altLang="zh-CN" sz="1600" dirty="0"/>
          </a:p>
          <a:p>
            <a:pPr lvl="1"/>
            <a:r>
              <a:rPr lang="zh-CN" altLang="en-US" sz="1600" dirty="0"/>
              <a:t>提多是外邦人，没有行割礼</a:t>
            </a:r>
            <a:endParaRPr lang="en-US" altLang="zh-CN" sz="1600" dirty="0"/>
          </a:p>
          <a:p>
            <a:pPr lvl="1"/>
            <a:r>
              <a:rPr lang="zh-CN" altLang="en-US" sz="1600" dirty="0"/>
              <a:t>见证外邦人接受神的救恩，不是凭着割礼，也不是凭着律法，乃是（保罗所传的那个）福音</a:t>
            </a:r>
            <a:endParaRPr lang="en-US" altLang="zh-CN" sz="1600" dirty="0"/>
          </a:p>
          <a:p>
            <a:pPr marL="0" lvl="1" indent="0">
              <a:spcBef>
                <a:spcPts val="0"/>
              </a:spcBef>
              <a:buNone/>
              <a:defRPr/>
            </a:pPr>
            <a:r>
              <a:rPr lang="zh-CN" altLang="en-US" sz="1600" dirty="0" smtClean="0"/>
              <a:t>弟兄姊</a:t>
            </a:r>
            <a:r>
              <a:rPr lang="zh-CN" altLang="en-US" sz="1600" dirty="0"/>
              <a:t>妹，在现今这个时代，我们是通过见证看神的作为。拉撒路死了，又复活，他坐在那里，就是见证。提多是外邦人，没受割礼，他活在犹太人面前，过得胜的生活，就是见证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pPr marL="0" lvl="1" indent="0">
              <a:spcBef>
                <a:spcPts val="0"/>
              </a:spcBef>
              <a:buNone/>
              <a:defRPr/>
            </a:pPr>
            <a:endParaRPr lang="en-US" altLang="zh-CN" sz="1800" dirty="0"/>
          </a:p>
          <a:p>
            <a:r>
              <a:rPr lang="zh-CN" altLang="en-US" sz="1800" dirty="0"/>
              <a:t>保罗和巴拿巴奉启示去耶路撒冷</a:t>
            </a:r>
            <a:endParaRPr lang="en-US" altLang="zh-CN" sz="1800" dirty="0"/>
          </a:p>
          <a:p>
            <a:pPr lvl="1"/>
            <a:r>
              <a:rPr lang="zh-CN" altLang="en-US" sz="1600" dirty="0" smtClean="0"/>
              <a:t>目的</a:t>
            </a:r>
            <a:r>
              <a:rPr lang="zh-CN" altLang="en-US" sz="1600" dirty="0" smtClean="0"/>
              <a:t>：</a:t>
            </a:r>
            <a:r>
              <a:rPr lang="zh-CN" altLang="en-US" sz="1600" dirty="0" smtClean="0"/>
              <a:t>按</a:t>
            </a:r>
            <a:r>
              <a:rPr lang="zh-CN" altLang="en-US" sz="1600" dirty="0"/>
              <a:t>福音的启示，澄清真理。－</a:t>
            </a:r>
            <a:r>
              <a:rPr lang="en-US" altLang="zh-CN" sz="1600" dirty="0"/>
              <a:t> </a:t>
            </a:r>
            <a:r>
              <a:rPr lang="zh-CN" altLang="en-US" sz="1600" dirty="0"/>
              <a:t>接受救恩不是接受割礼等律法。这对外邦人是澄</a:t>
            </a:r>
            <a:r>
              <a:rPr lang="zh-CN" altLang="en-US" sz="1600" dirty="0" smtClean="0"/>
              <a:t>清真理。</a:t>
            </a:r>
            <a:r>
              <a:rPr lang="zh-CN" altLang="en-US" sz="1600" dirty="0"/>
              <a:t>有道理，有见证。</a:t>
            </a:r>
            <a:endParaRPr lang="en-US" altLang="zh-CN" sz="1600" dirty="0"/>
          </a:p>
          <a:p>
            <a:pPr lvl="1"/>
            <a:r>
              <a:rPr lang="zh-CN" altLang="en-US" sz="1600" dirty="0"/>
              <a:t>意义：不要“徒然奔跑”－好使救恩在外邦人中间坚立。保罗在外邦人里建立了好多教会，不能使他们被带回到律法中去。好比建立的恩典，在律法里又被拆毁－徒然奔跑</a:t>
            </a:r>
            <a:r>
              <a:rPr lang="zh-CN" altLang="en-US" sz="1600" dirty="0" smtClean="0"/>
              <a:t>。</a:t>
            </a:r>
            <a:endParaRPr lang="en-US" altLang="zh-CN" sz="1600" dirty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5317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zh-TW" altLang="en-US" dirty="0"/>
              <a:t>为要叫福音的真理仍存在你们中间。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9882"/>
            <a:ext cx="8537388" cy="555811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zh-CN" altLang="en-US" dirty="0"/>
              <a:t>经文：加</a:t>
            </a:r>
            <a:r>
              <a:rPr lang="en-US" altLang="zh-CN" dirty="0" smtClean="0"/>
              <a:t>2:</a:t>
            </a:r>
            <a:r>
              <a:rPr lang="zh-CN" altLang="zh-CN" dirty="0" smtClean="0"/>
              <a:t>4</a:t>
            </a:r>
            <a:r>
              <a:rPr lang="en-US" altLang="zh-CN" dirty="0" smtClean="0"/>
              <a:t>-6</a:t>
            </a:r>
            <a:endParaRPr lang="zh-TW" altLang="en-US" dirty="0"/>
          </a:p>
          <a:p>
            <a:r>
              <a:rPr lang="zh-CN" altLang="en-US" dirty="0" smtClean="0"/>
              <a:t>“</a:t>
            </a:r>
            <a:r>
              <a:rPr lang="zh-CN" altLang="en-US" dirty="0"/>
              <a:t>假弟兄”</a:t>
            </a:r>
            <a:endParaRPr lang="en-US" altLang="zh-CN" dirty="0"/>
          </a:p>
          <a:p>
            <a:pPr lvl="1"/>
            <a:r>
              <a:rPr lang="zh-CN" altLang="en-US" dirty="0"/>
              <a:t>犹太派基督徒</a:t>
            </a:r>
            <a:endParaRPr lang="en-US" altLang="zh-CN" dirty="0"/>
          </a:p>
          <a:p>
            <a:pPr lvl="1"/>
            <a:r>
              <a:rPr lang="zh-CN" altLang="en-US" dirty="0"/>
              <a:t>保罗指责犹太派基督徒</a:t>
            </a:r>
            <a:r>
              <a:rPr lang="en-US" altLang="zh-CN" dirty="0"/>
              <a:t> </a:t>
            </a:r>
            <a:r>
              <a:rPr lang="zh-CN" altLang="en-US" dirty="0" smtClean="0"/>
              <a:t>就</a:t>
            </a:r>
            <a:r>
              <a:rPr lang="zh-CN" altLang="en-US" dirty="0" smtClean="0"/>
              <a:t>像主耶稣在</a:t>
            </a:r>
            <a:r>
              <a:rPr lang="zh-CN" altLang="en-US" dirty="0"/>
              <a:t>地上时指责法利赛人</a:t>
            </a:r>
            <a:endParaRPr lang="en-US" altLang="zh-CN" dirty="0"/>
          </a:p>
          <a:p>
            <a:r>
              <a:rPr lang="zh-CN" altLang="en-US" dirty="0" smtClean="0"/>
              <a:t>在基督耶稣里的</a:t>
            </a:r>
            <a:r>
              <a:rPr lang="zh-CN" altLang="en-US" dirty="0"/>
              <a:t>自由</a:t>
            </a:r>
            <a:endParaRPr lang="en-US" altLang="zh-CN" dirty="0"/>
          </a:p>
          <a:p>
            <a:pPr lvl="1"/>
            <a:r>
              <a:rPr lang="zh-CN" altLang="en-US" dirty="0"/>
              <a:t>这里特指不受律法捆绑的自由，第</a:t>
            </a:r>
            <a:r>
              <a:rPr lang="en-US" altLang="zh-CN" dirty="0"/>
              <a:t>5</a:t>
            </a:r>
            <a:r>
              <a:rPr lang="zh-CN" altLang="en-US" dirty="0"/>
              <a:t>章会详细阐述。</a:t>
            </a:r>
            <a:endParaRPr lang="en-US" altLang="zh-CN" dirty="0"/>
          </a:p>
          <a:p>
            <a:r>
              <a:rPr lang="zh-CN" altLang="en-US" dirty="0"/>
              <a:t>“奴仆”</a:t>
            </a:r>
            <a:endParaRPr lang="en-US" altLang="zh-CN" dirty="0"/>
          </a:p>
          <a:p>
            <a:pPr lvl="1"/>
            <a:r>
              <a:rPr lang="zh-CN" altLang="en-US" dirty="0"/>
              <a:t>听从律法，条例</a:t>
            </a:r>
            <a:endParaRPr lang="en-US" altLang="zh-CN" dirty="0"/>
          </a:p>
          <a:p>
            <a:pPr lvl="1"/>
            <a:r>
              <a:rPr lang="zh-CN" altLang="en-US" dirty="0"/>
              <a:t>那些假弟兄“</a:t>
            </a:r>
            <a:r>
              <a:rPr lang="zh-TW" altLang="en-US" dirty="0"/>
              <a:t>要把我们祖宗和我们所不能负的轭，放在门徒的颈项上呢</a:t>
            </a:r>
            <a:r>
              <a:rPr lang="zh-CN" altLang="en-US" dirty="0"/>
              <a:t>”</a:t>
            </a:r>
            <a:endParaRPr lang="en-US" dirty="0"/>
          </a:p>
          <a:p>
            <a:r>
              <a:rPr lang="zh-CN" altLang="en-US" dirty="0"/>
              <a:t>有名望的人</a:t>
            </a:r>
            <a:endParaRPr lang="en-US" altLang="zh-CN" dirty="0"/>
          </a:p>
          <a:p>
            <a:pPr lvl="1"/>
            <a:r>
              <a:rPr lang="zh-CN" altLang="en-US" dirty="0"/>
              <a:t>指那被称为教会柱石的彼得，和主的兄弟雅各（</a:t>
            </a:r>
            <a:r>
              <a:rPr lang="en-US" altLang="zh-CN" dirty="0"/>
              <a:t>Act15:4</a:t>
            </a:r>
            <a:r>
              <a:rPr lang="zh-CN" altLang="en-US" dirty="0"/>
              <a:t>），及使徒约翰</a:t>
            </a:r>
            <a:endParaRPr lang="en-US" altLang="zh-CN" dirty="0"/>
          </a:p>
          <a:p>
            <a:pPr lvl="1"/>
            <a:r>
              <a:rPr lang="zh-CN" altLang="en-US" dirty="0" smtClean="0"/>
              <a:t>教会领</a:t>
            </a:r>
            <a:r>
              <a:rPr lang="zh-CN" altLang="en-US" dirty="0"/>
              <a:t>袖的责任与影响</a:t>
            </a:r>
            <a:endParaRPr lang="en-US" altLang="zh-CN" dirty="0"/>
          </a:p>
          <a:p>
            <a:pPr lvl="2"/>
            <a:r>
              <a:rPr lang="zh-CN" altLang="en-US" dirty="0"/>
              <a:t>其他人（包括巴拿巴）也都</a:t>
            </a:r>
            <a:r>
              <a:rPr lang="zh-CN" altLang="en-US" dirty="0" smtClean="0"/>
              <a:t>一同装假</a:t>
            </a:r>
            <a:endParaRPr lang="en-US" altLang="zh-CN" dirty="0" smtClean="0"/>
          </a:p>
          <a:p>
            <a:pPr lvl="1"/>
            <a:r>
              <a:rPr lang="zh-CN" altLang="en-US" sz="2700" dirty="0" smtClean="0"/>
              <a:t>我们可以想</a:t>
            </a:r>
            <a:r>
              <a:rPr lang="zh-CN" altLang="en-US" sz="2700" dirty="0"/>
              <a:t>象，马丁路德肯定被保罗所激励，为真理不畏强权，不怕有名望的人，他才站出来反对教宗的权威地位。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886127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6573"/>
            <a:ext cx="8229600" cy="6151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经文：加</a:t>
            </a:r>
            <a:r>
              <a:rPr lang="en-US" altLang="zh-CN" dirty="0" smtClean="0"/>
              <a:t>2:</a:t>
            </a:r>
            <a:r>
              <a:rPr lang="zh-CN" altLang="zh-CN" dirty="0" smtClean="0"/>
              <a:t>7</a:t>
            </a:r>
            <a:r>
              <a:rPr lang="en-US" altLang="zh-CN" dirty="0" smtClean="0"/>
              <a:t>-10</a:t>
            </a: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  <a:p>
            <a:r>
              <a:rPr lang="zh-CN" altLang="en-US" dirty="0"/>
              <a:t>在耶路撒冷会议上，有真理的分辨，讲述，也是一次非常好的交通聚会。弟兄之间彼此有认同，分工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纪念穷人</a:t>
            </a:r>
            <a:r>
              <a:rPr lang="en-US" altLang="zh-CN" dirty="0"/>
              <a:t> </a:t>
            </a:r>
            <a:r>
              <a:rPr lang="zh-CN" altLang="en-US" dirty="0"/>
              <a:t>－</a:t>
            </a:r>
            <a:r>
              <a:rPr lang="en-US" altLang="zh-CN" dirty="0"/>
              <a:t> </a:t>
            </a:r>
            <a:r>
              <a:rPr lang="zh-CN" altLang="en-US" dirty="0"/>
              <a:t>保罗常常鼓励奉献，去赈灾，去扶持有困难的教会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738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与彼得的冲突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7289"/>
            <a:ext cx="8229600" cy="535615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zh-CN" altLang="en-US" sz="2300" dirty="0" smtClean="0"/>
              <a:t>饮食</a:t>
            </a:r>
            <a:r>
              <a:rPr lang="zh-CN" altLang="en-US" sz="2300" dirty="0"/>
              <a:t>条例：</a:t>
            </a:r>
            <a:endParaRPr lang="en-US" altLang="zh-CN" sz="2300" dirty="0"/>
          </a:p>
          <a:p>
            <a:pPr lvl="1"/>
            <a:r>
              <a:rPr lang="zh-CN" altLang="en-US" sz="2200" dirty="0"/>
              <a:t>利未记</a:t>
            </a:r>
            <a:r>
              <a:rPr lang="en-US" altLang="zh-CN" sz="2200" dirty="0"/>
              <a:t>11</a:t>
            </a:r>
            <a:r>
              <a:rPr lang="zh-CN" altLang="en-US" sz="2200" dirty="0"/>
              <a:t>章，申命记</a:t>
            </a:r>
            <a:r>
              <a:rPr lang="en-US" altLang="zh-CN" sz="2200" dirty="0"/>
              <a:t>14</a:t>
            </a:r>
            <a:r>
              <a:rPr lang="zh-CN" altLang="en-US" sz="2200" dirty="0"/>
              <a:t>章记载，食物有洁净和不洁净之分。但以理书</a:t>
            </a:r>
            <a:r>
              <a:rPr lang="en-US" altLang="zh-CN" sz="2200" dirty="0"/>
              <a:t>1:12-16</a:t>
            </a:r>
            <a:r>
              <a:rPr lang="zh-CN" altLang="en-US" sz="2200" dirty="0"/>
              <a:t>又记载，肉和酒也是不可吃的。</a:t>
            </a:r>
            <a:endParaRPr lang="en-US" altLang="zh-CN" sz="2200" dirty="0"/>
          </a:p>
          <a:p>
            <a:pPr lvl="1"/>
            <a:r>
              <a:rPr lang="zh-CN" altLang="en-US" sz="2200" dirty="0"/>
              <a:t>犹太人遵守食物饮食条例，所以没有办法和外邦人同桌进食。</a:t>
            </a:r>
            <a:endParaRPr lang="en-US" altLang="zh-CN" sz="2200" dirty="0"/>
          </a:p>
          <a:p>
            <a:r>
              <a:rPr lang="zh-CN" altLang="en-US" sz="2300" dirty="0" smtClean="0"/>
              <a:t>保罗</a:t>
            </a:r>
            <a:r>
              <a:rPr lang="zh-CN" altLang="en-US" sz="2300" dirty="0"/>
              <a:t>与彼得的冲突</a:t>
            </a:r>
            <a:endParaRPr lang="en-US" altLang="zh-CN" sz="2300" dirty="0"/>
          </a:p>
          <a:p>
            <a:pPr lvl="1"/>
            <a:r>
              <a:rPr lang="zh-CN" altLang="en-US" sz="1900" dirty="0"/>
              <a:t>若随外邦人行事，不随犹太人行事，怎能勉强外邦人随犹太人呢？</a:t>
            </a:r>
            <a:endParaRPr lang="en-US" altLang="zh-CN" sz="1900" dirty="0"/>
          </a:p>
          <a:p>
            <a:pPr lvl="1"/>
            <a:r>
              <a:rPr lang="en-US" altLang="zh-CN" sz="1900" dirty="0"/>
              <a:t>	</a:t>
            </a:r>
            <a:r>
              <a:rPr lang="zh-CN" altLang="en-US" sz="1900" dirty="0"/>
              <a:t>犹太人的传统，饮食条例和福音无关，福音是把人带进基督里，而不是转换成犹太人。</a:t>
            </a:r>
            <a:endParaRPr lang="en-US" altLang="zh-CN" sz="1900" dirty="0"/>
          </a:p>
          <a:p>
            <a:pPr lvl="1"/>
            <a:r>
              <a:rPr lang="zh-CN" altLang="en-US" sz="1900" dirty="0"/>
              <a:t>彼得在安提阿时，</a:t>
            </a:r>
            <a:r>
              <a:rPr lang="zh-CN" altLang="en-US" sz="1900" u="sng" dirty="0"/>
              <a:t>保罗当面抵挡彼得</a:t>
            </a:r>
            <a:r>
              <a:rPr lang="zh-CN" altLang="en-US" sz="1900" dirty="0"/>
              <a:t>。他的可责之处：</a:t>
            </a:r>
            <a:endParaRPr lang="en-US" altLang="zh-CN" sz="1900" dirty="0"/>
          </a:p>
          <a:p>
            <a:pPr marL="914400" lvl="2" indent="0">
              <a:spcBef>
                <a:spcPts val="0"/>
              </a:spcBef>
              <a:buNone/>
              <a:defRPr/>
            </a:pPr>
            <a:r>
              <a:rPr lang="en-US" altLang="zh-CN" sz="1900" dirty="0"/>
              <a:t>1</a:t>
            </a:r>
            <a:r>
              <a:rPr lang="zh-CN" altLang="en-US" sz="1900" dirty="0"/>
              <a:t>）违反使徒行传</a:t>
            </a:r>
            <a:r>
              <a:rPr lang="en-US" altLang="zh-CN" sz="1900" dirty="0"/>
              <a:t>10</a:t>
            </a:r>
            <a:r>
              <a:rPr lang="zh-CN" altLang="en-US" sz="1900" dirty="0"/>
              <a:t>章神的启示</a:t>
            </a:r>
            <a:r>
              <a:rPr lang="en-US" altLang="zh-CN" sz="1900" dirty="0"/>
              <a:t> </a:t>
            </a:r>
            <a:r>
              <a:rPr lang="zh-CN" altLang="en-US" sz="1900" dirty="0"/>
              <a:t>（哥尼流家</a:t>
            </a:r>
            <a:r>
              <a:rPr lang="zh-CN" altLang="en-US" sz="1900" dirty="0" smtClean="0"/>
              <a:t>）</a:t>
            </a:r>
            <a:endParaRPr lang="en-US" altLang="zh-CN" sz="1900" dirty="0" smtClean="0"/>
          </a:p>
          <a:p>
            <a:pPr marL="914400" lvl="2" indent="0">
              <a:spcBef>
                <a:spcPts val="0"/>
              </a:spcBef>
              <a:buNone/>
              <a:defRPr/>
            </a:pPr>
            <a:r>
              <a:rPr lang="en-US" altLang="zh-CN" sz="1900" dirty="0" smtClean="0"/>
              <a:t>2</a:t>
            </a:r>
            <a:r>
              <a:rPr lang="zh-CN" altLang="en-US" sz="1900" dirty="0"/>
              <a:t>）违反他过去在安提阿的传统习惯</a:t>
            </a:r>
            <a:endParaRPr lang="en-US" altLang="zh-CN" sz="1900" dirty="0"/>
          </a:p>
          <a:p>
            <a:pPr marL="914400" lvl="2" indent="0">
              <a:buNone/>
            </a:pPr>
            <a:r>
              <a:rPr lang="en-US" altLang="zh-CN" sz="1900" dirty="0"/>
              <a:t>3</a:t>
            </a:r>
            <a:r>
              <a:rPr lang="zh-CN" altLang="en-US" sz="1900" dirty="0"/>
              <a:t>）不仅是犯错，而是“装假”</a:t>
            </a:r>
            <a:endParaRPr lang="en-US" altLang="zh-CN" sz="1900" dirty="0"/>
          </a:p>
          <a:p>
            <a:r>
              <a:rPr lang="zh-CN" altLang="en-US" sz="2300" dirty="0"/>
              <a:t>上一章我们讲过，犹太派基督徒质疑保罗的使徒身份，现在，保罗要当面指责使徒彼得</a:t>
            </a:r>
            <a:r>
              <a:rPr lang="zh-CN" altLang="en-US" sz="2300" dirty="0" smtClean="0"/>
              <a:t>，</a:t>
            </a:r>
            <a:r>
              <a:rPr lang="zh-CN" altLang="en-US" sz="2300" dirty="0" smtClean="0"/>
              <a:t>在真理中没有惧怕。</a:t>
            </a:r>
            <a:endParaRPr lang="en-US" altLang="zh-CN" sz="2300" dirty="0" smtClean="0"/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1633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学习保罗与彼得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 fontScale="85000" lnSpcReduction="10000"/>
          </a:bodyPr>
          <a:lstStyle/>
          <a:p>
            <a:r>
              <a:rPr lang="zh-CN" altLang="en-US" dirty="0" smtClean="0"/>
              <a:t>保罗与彼得用右手行相交之礼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保罗的使命是对外邦人传福音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彼得的使命是向犹太人传福音</a:t>
            </a:r>
            <a:endParaRPr lang="en-US" altLang="zh-CN" dirty="0" smtClean="0"/>
          </a:p>
          <a:p>
            <a:r>
              <a:rPr lang="zh-CN" altLang="en-US" dirty="0" smtClean="0"/>
              <a:t>彼得行为的影响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对外邦人，彼得的行为使得救的基督徒倾向与犹太派基督徒，而离开保罗所传的福音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对同工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巴拿巴也跟着装假</a:t>
            </a:r>
            <a:endParaRPr lang="en-US" altLang="zh-CN" dirty="0" smtClean="0"/>
          </a:p>
          <a:p>
            <a:r>
              <a:rPr lang="zh-CN" altLang="en-US" dirty="0" smtClean="0"/>
              <a:t>彼得对保罗的支持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在耶路撒冷会议上，顺服真理的权柄，支持保罗</a:t>
            </a:r>
            <a:r>
              <a:rPr lang="en-US" altLang="zh-CN" dirty="0" smtClean="0"/>
              <a:t> </a:t>
            </a:r>
            <a:r>
              <a:rPr lang="zh-CN" altLang="en-US" dirty="0" smtClean="0"/>
              <a:t>（徒：</a:t>
            </a:r>
            <a:r>
              <a:rPr lang="en-US" altLang="zh-CN" dirty="0" smtClean="0"/>
              <a:t>15:7-11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TW" altLang="en-US" sz="2400" dirty="0" smtClean="0"/>
              <a:t>“并且要以我主长久忍耐为得救</a:t>
            </a:r>
            <a:r>
              <a:rPr lang="zh-TW" altLang="en-US" sz="2400" dirty="0"/>
              <a:t>的因由，就如我们所亲爱的兄弟保罗，照着所赐给他的智慧，</a:t>
            </a:r>
            <a:r>
              <a:rPr lang="zh-TW" altLang="en-US" sz="2400" dirty="0" smtClean="0"/>
              <a:t>写了信给你们。</a:t>
            </a:r>
            <a:r>
              <a:rPr lang="zh-TW" altLang="en-US" sz="2400" dirty="0"/>
              <a:t>他一切的信上，也都是讲论这事。信中有些难明白的，那无学问不坚固的人强解，如强解别的经书一样，就自取沉沦</a:t>
            </a:r>
            <a:r>
              <a:rPr lang="zh-TW" altLang="en-US" sz="2400" dirty="0" smtClean="0"/>
              <a:t>。</a:t>
            </a:r>
            <a:r>
              <a:rPr lang="zh-TW" altLang="en-US" dirty="0" smtClean="0"/>
              <a:t>（</a:t>
            </a:r>
            <a:r>
              <a:rPr lang="zh-CN" altLang="en-US" dirty="0" smtClean="0"/>
              <a:t>彼得后</a:t>
            </a:r>
            <a:r>
              <a:rPr lang="en-US" altLang="zh-CN" dirty="0" smtClean="0"/>
              <a:t>3:15-16</a:t>
            </a:r>
            <a:r>
              <a:rPr lang="zh-CN" altLang="en-US" dirty="0" smtClean="0"/>
              <a:t>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67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822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15 </a:t>
            </a:r>
            <a:r>
              <a:rPr lang="zh-TW" altLang="en-US" dirty="0"/>
              <a:t>我们这生来的犹太人，不是外邦的</a:t>
            </a:r>
            <a:r>
              <a:rPr lang="zh-TW" altLang="en-US" dirty="0" smtClean="0"/>
              <a:t>罪人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zh-CN" altLang="en-US" dirty="0" smtClean="0"/>
              <a:t>外邦的罪人：</a:t>
            </a:r>
            <a:endParaRPr lang="zh-TW" altLang="en-US" dirty="0" smtClean="0"/>
          </a:p>
          <a:p>
            <a:r>
              <a:rPr lang="zh-CN" altLang="en-US" dirty="0" smtClean="0"/>
              <a:t>在律法时代，犹太人以律法分别外邦人与犹太人</a:t>
            </a:r>
            <a:endParaRPr lang="en-US" altLang="zh-CN" dirty="0" smtClean="0"/>
          </a:p>
          <a:p>
            <a:r>
              <a:rPr lang="zh-CN" altLang="en-US" dirty="0" smtClean="0"/>
              <a:t>在恩典时代，犹太人要把外邦人带进律法里。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6530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altLang="zh-CN" sz="3200" dirty="0" smtClean="0"/>
              <a:t>2:</a:t>
            </a:r>
            <a:r>
              <a:rPr lang="en-US" altLang="zh-TW" sz="3200" dirty="0" smtClean="0"/>
              <a:t>16 </a:t>
            </a:r>
            <a:r>
              <a:rPr lang="zh-TW" altLang="en-US" sz="3200" dirty="0"/>
              <a:t>既知道人称义，不是因行律法，乃是因信耶稣基督，连我们也信了基督耶稣，使我们因信基督称义，不因行律法称义，因为凡有血气的，没有一人因行律法称义。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1905"/>
            <a:ext cx="8229600" cy="3348182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 smtClean="0"/>
              <a:t>因信称义</a:t>
            </a:r>
            <a:endParaRPr lang="en-US" altLang="zh-CN" dirty="0" smtClean="0"/>
          </a:p>
          <a:p>
            <a:r>
              <a:rPr lang="zh-CN" altLang="en-US" dirty="0" smtClean="0"/>
              <a:t>因信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基督</a:t>
            </a:r>
            <a:r>
              <a:rPr lang="zh-CN" altLang="en-US" dirty="0" smtClean="0"/>
              <a:t>而称义</a:t>
            </a:r>
            <a:endParaRPr lang="en-US" altLang="zh-CN" dirty="0" smtClean="0"/>
          </a:p>
          <a:p>
            <a:r>
              <a:rPr lang="zh-CN" altLang="en-US" dirty="0" smtClean="0"/>
              <a:t>因信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基督，他的生命就在我们里面，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 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我们就因着他在我们里面的生命</a:t>
            </a:r>
            <a:r>
              <a:rPr lang="zh-CN" altLang="en-US" dirty="0" smtClean="0"/>
              <a:t>而称义</a:t>
            </a:r>
            <a:endParaRPr lang="en-US" altLang="zh-CN" dirty="0" smtClean="0"/>
          </a:p>
          <a:p>
            <a:r>
              <a:rPr lang="zh-CN" altLang="zh-CN" dirty="0" smtClean="0"/>
              <a:t>“</a:t>
            </a:r>
            <a:r>
              <a:rPr lang="zh-CN" altLang="en-US" dirty="0" smtClean="0"/>
              <a:t>有血气的”－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我们是从人生的，生在律法之下，如果我们不相信基督耶稣，就不能称义。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律法不是道路。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36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9980</TotalTime>
  <Words>1473</Words>
  <Application>Microsoft Macintosh PowerPoint</Application>
  <PresentationFormat>On-screen Show (4:3)</PresentationFormat>
  <Paragraphs>171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为要叫福音的真理仍存在你们中间。</vt:lpstr>
      <vt:lpstr>为要叫福音的真理仍存在你们中间。</vt:lpstr>
      <vt:lpstr>PowerPoint Presentation</vt:lpstr>
      <vt:lpstr>与彼得的冲突</vt:lpstr>
      <vt:lpstr>学习保罗与彼得</vt:lpstr>
      <vt:lpstr>PowerPoint Presentation</vt:lpstr>
      <vt:lpstr>2:16 既知道人称义，不是因行律法，乃是因信耶稣基督，连我们也信了基督耶稣，使我们因信基督称义，不因行律法称义，因为凡有血气的，没有一人因行律法称义。</vt:lpstr>
    </vt:vector>
  </TitlesOfParts>
  <Company>Apple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加拉太书</dc:title>
  <dc:creator>Yu Yang</dc:creator>
  <cp:lastModifiedBy>Yu Yang</cp:lastModifiedBy>
  <cp:revision>188</cp:revision>
  <cp:lastPrinted>2016-08-07T05:18:51Z</cp:lastPrinted>
  <dcterms:created xsi:type="dcterms:W3CDTF">2016-06-22T14:53:54Z</dcterms:created>
  <dcterms:modified xsi:type="dcterms:W3CDTF">2016-08-09T01:31:36Z</dcterms:modified>
</cp:coreProperties>
</file>