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87" r:id="rId2"/>
    <p:sldId id="311" r:id="rId3"/>
    <p:sldId id="298" r:id="rId4"/>
    <p:sldId id="289" r:id="rId5"/>
    <p:sldId id="294" r:id="rId6"/>
    <p:sldId id="299" r:id="rId7"/>
    <p:sldId id="290" r:id="rId8"/>
    <p:sldId id="300" r:id="rId9"/>
    <p:sldId id="291" r:id="rId10"/>
    <p:sldId id="292" r:id="rId11"/>
    <p:sldId id="302" r:id="rId12"/>
    <p:sldId id="303" r:id="rId13"/>
    <p:sldId id="304" r:id="rId14"/>
    <p:sldId id="305" r:id="rId15"/>
    <p:sldId id="306" r:id="rId16"/>
    <p:sldId id="307" r:id="rId17"/>
    <p:sldId id="308" r:id="rId18"/>
    <p:sldId id="309" r:id="rId19"/>
    <p:sldId id="310" r:id="rId20"/>
    <p:sldId id="293" r:id="rId21"/>
    <p:sldId id="288" r:id="rId22"/>
    <p:sldId id="295" r:id="rId23"/>
    <p:sldId id="301" r:id="rId24"/>
    <p:sldId id="296" r:id="rId25"/>
    <p:sldId id="297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56761" autoAdjust="0"/>
  </p:normalViewPr>
  <p:slideViewPr>
    <p:cSldViewPr snapToGrid="0" snapToObjects="1">
      <p:cViewPr varScale="1">
        <p:scale>
          <a:sx n="62" d="100"/>
          <a:sy n="62" d="100"/>
        </p:scale>
        <p:origin x="-277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2" d="100"/>
        <a:sy n="102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09E331-CC8A-2B41-9EA6-206F646EB0EA}" type="datetimeFigureOut">
              <a:rPr lang="en-US" smtClean="0"/>
              <a:t>8/28/16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02BCE2-F83D-1E4C-8E97-963B5F5451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371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Relationship Id="rId3" Type="http://schemas.openxmlformats.org/officeDocument/2006/relationships/hyperlink" Target="http://www.chinesebibleonline.com/book/1%20Peter/2" TargetMode="Externa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inesebibleonline.com/book/Romans/7" TargetMode="External"/><Relationship Id="rId4" Type="http://schemas.openxmlformats.org/officeDocument/2006/relationships/hyperlink" Target="http://www.chinesebibleonline.com/book/1%20Peter/2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inesebibleonline.com/book/Mark/12" TargetMode="External"/><Relationship Id="rId4" Type="http://schemas.openxmlformats.org/officeDocument/2006/relationships/hyperlink" Target="http://www.chinesebibleonline.com/book/John/13" TargetMode="External"/><Relationship Id="rId5" Type="http://schemas.openxmlformats.org/officeDocument/2006/relationships/hyperlink" Target="http://www.chinesebibleonline.com/book/Matthew/16" TargetMode="External"/><Relationship Id="rId6" Type="http://schemas.openxmlformats.org/officeDocument/2006/relationships/hyperlink" Target="http://www.chinesebibleonline.com/book/Luke/17" TargetMode="External"/><Relationship Id="rId7" Type="http://schemas.openxmlformats.org/officeDocument/2006/relationships/hyperlink" Target="http://www.chinesebibleonline.com/book/Matthew/11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BCE2-F83D-1E4C-8E97-963B5F5451F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5351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我们今天讲</a:t>
            </a:r>
            <a:r>
              <a:rPr lang="zh-CN" altLang="en-US" dirty="0" smtClean="0"/>
              <a:t>自由</a:t>
            </a:r>
            <a:r>
              <a:rPr lang="zh-CN" altLang="zh-CN" dirty="0" smtClean="0"/>
              <a:t>，</a:t>
            </a:r>
            <a:r>
              <a:rPr lang="zh-CN" altLang="en-US" dirty="0" smtClean="0"/>
              <a:t>不禁</a:t>
            </a:r>
            <a:r>
              <a:rPr lang="zh-CN" altLang="en-US" dirty="0" smtClean="0"/>
              <a:t>想到最著名的法兰西人权宣言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在革命事情，</a:t>
            </a:r>
            <a:r>
              <a:rPr lang="en-US" altLang="zh-CN" dirty="0" smtClean="0"/>
              <a:t> </a:t>
            </a:r>
            <a:r>
              <a:rPr lang="zh-CN" altLang="en-US" dirty="0" smtClean="0"/>
              <a:t>理解为－</a:t>
            </a:r>
            <a:r>
              <a:rPr lang="en-US" altLang="zh-CN" dirty="0" smtClean="0"/>
              <a:t> </a:t>
            </a:r>
            <a:r>
              <a:rPr lang="zh-CN" altLang="en-US" dirty="0" smtClean="0"/>
              <a:t>为自由而抗争，失去宝贵的生命，失去所追求的爱情都可以</a:t>
            </a:r>
            <a:r>
              <a:rPr lang="zh-CN" altLang="en-US" dirty="0" smtClean="0"/>
              <a:t>。</a:t>
            </a:r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BCE2-F83D-1E4C-8E97-963B5F5451F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9589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我们都知道美国以“自由”而闻名于世界。</a:t>
            </a:r>
            <a:endParaRPr lang="en-US" altLang="zh-CN" dirty="0" smtClean="0"/>
          </a:p>
          <a:p>
            <a:endParaRPr lang="en-US" dirty="0" smtClean="0"/>
          </a:p>
          <a:p>
            <a:r>
              <a:rPr lang="zh-CN" altLang="en-US" dirty="0" smtClean="0"/>
              <a:t>今天我们要讲的第</a:t>
            </a:r>
            <a:r>
              <a:rPr lang="en-US" altLang="zh-CN" dirty="0" smtClean="0"/>
              <a:t>5</a:t>
            </a:r>
            <a:r>
              <a:rPr lang="zh-CN" altLang="en-US" dirty="0" smtClean="0"/>
              <a:t>个自由</a:t>
            </a:r>
            <a:r>
              <a:rPr lang="en-US" altLang="zh-CN" baseline="0" dirty="0" smtClean="0"/>
              <a:t> </a:t>
            </a:r>
            <a:r>
              <a:rPr lang="zh-CN" altLang="en-US" baseline="0" dirty="0" smtClean="0"/>
              <a:t>－</a:t>
            </a:r>
            <a:r>
              <a:rPr lang="en-US" altLang="zh-CN" baseline="0" dirty="0" smtClean="0"/>
              <a:t> </a:t>
            </a:r>
            <a:r>
              <a:rPr lang="zh-CN" altLang="en-US" baseline="0" dirty="0" smtClean="0"/>
              <a:t>基督里的自由，</a:t>
            </a:r>
            <a:r>
              <a:rPr lang="en-US" altLang="zh-CN" baseline="0" dirty="0" smtClean="0"/>
              <a:t> </a:t>
            </a:r>
            <a:r>
              <a:rPr lang="zh-CN" altLang="en-US" baseline="0" dirty="0" smtClean="0"/>
              <a:t>也就是灵里的自由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BCE2-F83D-1E4C-8E97-963B5F5451F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7192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这里是加拉太书的核心观点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</a:t>
            </a:r>
            <a:r>
              <a:rPr lang="en-US" altLang="zh-CN" dirty="0" smtClean="0"/>
              <a:t> </a:t>
            </a:r>
            <a:r>
              <a:rPr lang="zh-CN" altLang="en-US" dirty="0" smtClean="0"/>
              <a:t>在基督里，有自由，不要割礼，不要守律法，</a:t>
            </a:r>
            <a:endParaRPr lang="en-US" altLang="zh-CN" dirty="0" smtClean="0"/>
          </a:p>
          <a:p>
            <a:r>
              <a:rPr lang="zh-CN" altLang="en-US" dirty="0" smtClean="0"/>
              <a:t>自由对应奴仆，</a:t>
            </a:r>
            <a:r>
              <a:rPr lang="en-US" altLang="zh-CN" dirty="0" smtClean="0"/>
              <a:t> </a:t>
            </a:r>
            <a:r>
              <a:rPr lang="zh-CN" altLang="en-US" dirty="0" smtClean="0"/>
              <a:t>得自由</a:t>
            </a:r>
            <a:r>
              <a:rPr lang="en-US" altLang="zh-CN" dirty="0" smtClean="0"/>
              <a:t> VS</a:t>
            </a:r>
            <a:r>
              <a:rPr lang="zh-CN" altLang="en-US" dirty="0" smtClean="0"/>
              <a:t>被辖制。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基督释放了我们－</a:t>
            </a:r>
            <a:r>
              <a:rPr lang="en-US" altLang="zh-CN" dirty="0" smtClean="0"/>
              <a:t> </a:t>
            </a:r>
          </a:p>
          <a:p>
            <a:r>
              <a:rPr lang="en-US" altLang="zh-CN" dirty="0" smtClean="0"/>
              <a:t>	</a:t>
            </a:r>
            <a:r>
              <a:rPr lang="zh-CN" altLang="en-US" dirty="0" smtClean="0"/>
              <a:t>从律法的轭</a:t>
            </a:r>
            <a:r>
              <a:rPr lang="en-US" altLang="zh-CN" dirty="0" smtClean="0"/>
              <a:t> </a:t>
            </a:r>
            <a:r>
              <a:rPr lang="zh-CN" altLang="en-US" dirty="0" smtClean="0"/>
              <a:t>，</a:t>
            </a:r>
            <a:r>
              <a:rPr lang="en-US" altLang="zh-CN" dirty="0" smtClean="0"/>
              <a:t> </a:t>
            </a:r>
            <a:r>
              <a:rPr lang="zh-CN" altLang="en-US" dirty="0" smtClean="0"/>
              <a:t>即背负律法，</a:t>
            </a:r>
            <a:endParaRPr lang="en-US" altLang="zh-CN" dirty="0" smtClean="0"/>
          </a:p>
          <a:p>
            <a:r>
              <a:rPr lang="en-US" altLang="zh-CN" dirty="0" smtClean="0"/>
              <a:t>	</a:t>
            </a:r>
            <a:r>
              <a:rPr lang="zh-CN" altLang="en-US" dirty="0" smtClean="0"/>
              <a:t>从律法的追讨，</a:t>
            </a:r>
            <a:r>
              <a:rPr lang="en-US" altLang="zh-CN" dirty="0" smtClean="0"/>
              <a:t> </a:t>
            </a:r>
            <a:r>
              <a:rPr lang="zh-CN" altLang="en-US" dirty="0" smtClean="0"/>
              <a:t>诅咒中解救出来</a:t>
            </a:r>
            <a:r>
              <a:rPr lang="zh-CN" altLang="zh-CN" dirty="0" smtClean="0"/>
              <a:t>，</a:t>
            </a:r>
            <a:r>
              <a:rPr lang="en-US" altLang="zh-CN" dirty="0" smtClean="0"/>
              <a:t> </a:t>
            </a:r>
            <a:r>
              <a:rPr lang="zh-CN" altLang="en-US" dirty="0" smtClean="0"/>
              <a:t>也就是从罪和死亡的权势下买赎回来。</a:t>
            </a:r>
            <a:endParaRPr lang="en-US" altLang="zh-CN" dirty="0" smtClean="0"/>
          </a:p>
          <a:p>
            <a:r>
              <a:rPr lang="en-US" altLang="zh-CN" dirty="0" smtClean="0"/>
              <a:t>	</a:t>
            </a:r>
            <a:r>
              <a:rPr lang="zh-CN" altLang="en-US" dirty="0" smtClean="0"/>
              <a:t>从罪的捆绑中，当我们在主面前认罪，悔改，他就赐给我们赦罪的平安</a:t>
            </a:r>
            <a:endParaRPr lang="en-US" altLang="zh-CN" dirty="0" smtClean="0"/>
          </a:p>
          <a:p>
            <a:r>
              <a:rPr lang="en-US" altLang="zh-CN" dirty="0" smtClean="0"/>
              <a:t>	</a:t>
            </a:r>
            <a:r>
              <a:rPr lang="zh-CN" altLang="en-US" dirty="0" smtClean="0"/>
              <a:t>老我的生命中释放出来。不受不讨神喜悦的老我里（世界里）释放出来。</a:t>
            </a:r>
            <a:endParaRPr lang="en-US" altLang="zh-CN" dirty="0" smtClean="0"/>
          </a:p>
          <a:p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读经：</a:t>
            </a:r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“你們必曉得真理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﹐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真理必叫你們得以自由。”（約八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﹕32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</a:t>
            </a:r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“天父的兒于若叫你們自由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﹐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你們就真自由了。”（約八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﹕36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</a:t>
            </a:r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 smtClean="0"/>
              <a:t>自由有范畴，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</a:t>
            </a:r>
            <a:r>
              <a:rPr lang="en-US" altLang="zh-CN" dirty="0" smtClean="0"/>
              <a:t> </a:t>
            </a:r>
            <a:r>
              <a:rPr lang="zh-CN" altLang="en-US" dirty="0" smtClean="0"/>
              <a:t>是在基督里的自由。</a:t>
            </a:r>
            <a:r>
              <a:rPr lang="en-US" altLang="zh-CN" dirty="0" smtClean="0"/>
              <a:t> </a:t>
            </a:r>
            <a:r>
              <a:rPr lang="zh-CN" altLang="en-US" dirty="0" smtClean="0"/>
              <a:t>自由的前提是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</a:t>
            </a:r>
            <a:r>
              <a:rPr lang="en-US" altLang="zh-CN" dirty="0" smtClean="0"/>
              <a:t> </a:t>
            </a:r>
            <a:r>
              <a:rPr lang="zh-CN" altLang="en-US" dirty="0" smtClean="0"/>
              <a:t>在基督里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什么是基督里的自由？姊妹说，敬拜的自由，祷告的自由，服事的自由，奉献的自由，</a:t>
            </a:r>
            <a:r>
              <a:rPr lang="en-US" altLang="zh-CN" dirty="0" smtClean="0"/>
              <a:t> </a:t>
            </a:r>
            <a:r>
              <a:rPr lang="zh-CN" altLang="en-US" dirty="0" smtClean="0"/>
              <a:t>我说你不能把这些都自由了，要有次序。她说自由就是自由。</a:t>
            </a:r>
            <a:endParaRPr lang="en-US" altLang="zh-CN" dirty="0" smtClean="0"/>
          </a:p>
          <a:p>
            <a:r>
              <a:rPr lang="en-US" dirty="0" smtClean="0"/>
              <a:t>	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N" altLang="en-US" dirty="0" smtClean="0"/>
              <a:t>讨论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</a:t>
            </a:r>
            <a:r>
              <a:rPr lang="en-US" altLang="zh-CN" dirty="0" smtClean="0"/>
              <a:t> </a:t>
            </a:r>
            <a:r>
              <a:rPr lang="zh-CN" altLang="en-US" dirty="0" smtClean="0"/>
              <a:t>基督徒是更自由还是不自由？</a:t>
            </a:r>
            <a:endParaRPr lang="en-US" altLang="zh-CN" dirty="0" smtClean="0"/>
          </a:p>
          <a:p>
            <a:r>
              <a:rPr lang="en-US" dirty="0" smtClean="0"/>
              <a:t>	</a:t>
            </a:r>
            <a:r>
              <a:rPr lang="zh-CN" altLang="en-US" dirty="0" smtClean="0"/>
              <a:t>有些人认为基督徒不自由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</a:t>
            </a:r>
            <a:r>
              <a:rPr lang="en-US" altLang="zh-CN" dirty="0" smtClean="0"/>
              <a:t> </a:t>
            </a:r>
            <a:r>
              <a:rPr lang="zh-CN" altLang="en-US" dirty="0" smtClean="0"/>
              <a:t>要守的规矩多，</a:t>
            </a:r>
            <a:r>
              <a:rPr lang="en-US" altLang="zh-CN" dirty="0" smtClean="0"/>
              <a:t> </a:t>
            </a:r>
            <a:r>
              <a:rPr lang="zh-CN" altLang="en-US" dirty="0" smtClean="0"/>
              <a:t>吃饭要祷告，周日要去教会，不能抽烟喝酒，不能说谎，不能买彩票，不能赌博</a:t>
            </a:r>
            <a:endParaRPr lang="en-US" altLang="zh-CN" dirty="0" smtClean="0"/>
          </a:p>
          <a:p>
            <a:r>
              <a:rPr lang="en-US" altLang="zh-CN" dirty="0" smtClean="0"/>
              <a:t>	</a:t>
            </a:r>
            <a:r>
              <a:rPr lang="zh-CN" altLang="en-US" dirty="0" smtClean="0"/>
              <a:t>分享主帮我戒烟的经历。－</a:t>
            </a:r>
            <a:r>
              <a:rPr lang="en-US" altLang="zh-CN" dirty="0" smtClean="0"/>
              <a:t> </a:t>
            </a:r>
            <a:r>
              <a:rPr lang="zh-CN" altLang="en-US" dirty="0" smtClean="0"/>
              <a:t>这是有自由</a:t>
            </a:r>
            <a:endParaRPr lang="en-US" altLang="zh-CN" dirty="0" smtClean="0"/>
          </a:p>
          <a:p>
            <a:r>
              <a:rPr lang="en-US" dirty="0" smtClean="0"/>
              <a:t>	</a:t>
            </a:r>
            <a:r>
              <a:rPr lang="zh-CN" altLang="en-US" dirty="0" smtClean="0"/>
              <a:t>信主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</a:t>
            </a:r>
            <a:r>
              <a:rPr lang="en-US" altLang="zh-CN" dirty="0" smtClean="0"/>
              <a:t> </a:t>
            </a:r>
            <a:r>
              <a:rPr lang="zh-CN" altLang="en-US" dirty="0" smtClean="0"/>
              <a:t>如何管理自己的心思意念？在主的光照里我已经看见自己罪的光景，自我为中心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－真的是在肉体的情欲，眼目的情欲，今生的骄傲的捆绑里。当信主后，把自己交托给主来管理，真的好轻松。</a:t>
            </a:r>
            <a:endParaRPr lang="en-US" altLang="zh-CN" dirty="0" smtClean="0"/>
          </a:p>
          <a:p>
            <a:r>
              <a:rPr lang="en-US" altLang="zh-CN" dirty="0" smtClean="0"/>
              <a:t>		</a:t>
            </a:r>
            <a:r>
              <a:rPr lang="zh-CN" altLang="en-US" dirty="0" smtClean="0"/>
              <a:t>比如，以前讲话的时候总是想怎样讲有水平，怎样讲有身份，有地位。可总是讲错话。现在，交给主来管理，主给我们一颗清洁的良心，我们讲出来的是主的恩典，自由，轻松。</a:t>
            </a:r>
            <a:endParaRPr lang="en-US" dirty="0" smtClean="0"/>
          </a:p>
          <a:p>
            <a:r>
              <a:rPr lang="zh-CN" altLang="en-US" dirty="0" smtClean="0"/>
              <a:t>凡事只要是容神益人的都可以作</a:t>
            </a:r>
            <a:endParaRPr lang="en-US" altLang="zh-CN" dirty="0" smtClean="0"/>
          </a:p>
          <a:p>
            <a:r>
              <a:rPr lang="en-US" dirty="0" smtClean="0"/>
              <a:t>	</a:t>
            </a:r>
            <a:r>
              <a:rPr lang="zh-CN" altLang="en-US" dirty="0" smtClean="0"/>
              <a:t>凡亏欠神的荣耀的，不能与人有益的都不作</a:t>
            </a:r>
            <a:endParaRPr lang="en-US" altLang="zh-CN" dirty="0" smtClean="0"/>
          </a:p>
          <a:p>
            <a:r>
              <a:rPr lang="en-US" dirty="0" smtClean="0"/>
              <a:t>	</a:t>
            </a:r>
            <a:r>
              <a:rPr lang="zh-CN" altLang="en-US" dirty="0" smtClean="0"/>
              <a:t>无需尊行律法</a:t>
            </a:r>
            <a:r>
              <a:rPr lang="en-US" dirty="0" smtClean="0"/>
              <a:t>	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 smtClean="0"/>
          </a:p>
          <a:p>
            <a:r>
              <a:rPr lang="zh-CN" altLang="en-US" dirty="0" smtClean="0"/>
              <a:t>自由不是随便。</a:t>
            </a:r>
            <a:endParaRPr lang="en-US" altLang="zh-CN" dirty="0" smtClean="0"/>
          </a:p>
          <a:p>
            <a:r>
              <a:rPr lang="zh-CN" altLang="en-US" dirty="0" smtClean="0"/>
              <a:t>例子：交通规则，红绿灯。</a:t>
            </a:r>
            <a:endParaRPr lang="en-US" altLang="zh-CN" dirty="0" smtClean="0"/>
          </a:p>
          <a:p>
            <a:r>
              <a:rPr lang="en-US" altLang="zh-CN" dirty="0" smtClean="0"/>
              <a:t>	1</a:t>
            </a:r>
            <a:r>
              <a:rPr lang="zh-CN" altLang="en-US" dirty="0" smtClean="0"/>
              <a:t>）明明是红灯停，绿灯行，在国内，是红灯可以行，绿灯要小心，因为有可能有闯红灯的。这不是自由，是随便。自己的自由，别人就不自由，这样的自由不是真自由。</a:t>
            </a:r>
            <a:endParaRPr lang="en-US" altLang="zh-CN" dirty="0" smtClean="0"/>
          </a:p>
          <a:p>
            <a:r>
              <a:rPr lang="en-US" dirty="0" smtClean="0"/>
              <a:t>	</a:t>
            </a:r>
            <a:r>
              <a:rPr lang="zh-CN" altLang="en-US" dirty="0" smtClean="0"/>
              <a:t>基督里的律法</a:t>
            </a:r>
            <a:r>
              <a:rPr lang="zh-CN" altLang="zh-CN" dirty="0" smtClean="0"/>
              <a:t>，</a:t>
            </a:r>
            <a:r>
              <a:rPr lang="en-US" altLang="zh-CN" dirty="0" smtClean="0"/>
              <a:t> </a:t>
            </a:r>
            <a:r>
              <a:rPr lang="zh-CN" altLang="en-US" dirty="0" smtClean="0"/>
              <a:t>后面要讲到。</a:t>
            </a:r>
            <a:endParaRPr lang="en-US" altLang="zh-CN" dirty="0" smtClean="0"/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彼得前书 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- 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第 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2 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章 第 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16 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节</a:t>
            </a: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你们虽是自由的，却不可借着自由遮盖恶毒（或作阴毒），总要作神的仆人。</a:t>
            </a:r>
            <a:endParaRPr lang="en-US" dirty="0" smtClean="0"/>
          </a:p>
          <a:p>
            <a:endParaRPr lang="en-US" dirty="0" smtClean="0"/>
          </a:p>
          <a:p>
            <a:r>
              <a:rPr lang="zh-CN" altLang="en-US" dirty="0" smtClean="0"/>
              <a:t>站立得稳</a:t>
            </a:r>
            <a:r>
              <a:rPr lang="zh-CN" altLang="en-US" baseline="0" dirty="0" smtClean="0"/>
              <a:t>是指</a:t>
            </a:r>
            <a:endParaRPr lang="en-US" altLang="zh-CN" baseline="0" dirty="0" smtClean="0"/>
          </a:p>
          <a:p>
            <a:r>
              <a:rPr lang="en-US" altLang="zh-CN" baseline="0" dirty="0" smtClean="0"/>
              <a:t>	</a:t>
            </a:r>
            <a:r>
              <a:rPr lang="zh-CN" altLang="en-US" baseline="0" dirty="0" smtClean="0"/>
              <a:t>－</a:t>
            </a:r>
            <a:r>
              <a:rPr lang="en-US" altLang="zh-CN" baseline="0" dirty="0" smtClean="0"/>
              <a:t> </a:t>
            </a:r>
            <a:r>
              <a:rPr lang="zh-CN" altLang="en-US" baseline="0" dirty="0" smtClean="0"/>
              <a:t>在真理的认识上不动摇</a:t>
            </a:r>
            <a:endParaRPr lang="en-US" altLang="zh-CN" baseline="0" dirty="0" smtClean="0"/>
          </a:p>
          <a:p>
            <a:r>
              <a:rPr lang="en-US" baseline="0" dirty="0" smtClean="0"/>
              <a:t>	</a:t>
            </a:r>
            <a:r>
              <a:rPr lang="zh-CN" altLang="en-US" baseline="0" dirty="0" smtClean="0"/>
              <a:t>－在得救的地位上不退缩</a:t>
            </a:r>
            <a:endParaRPr lang="en-US" altLang="zh-CN" baseline="0" dirty="0" smtClean="0"/>
          </a:p>
          <a:p>
            <a:r>
              <a:rPr lang="zh-CN" altLang="en-US" baseline="0" dirty="0" smtClean="0"/>
              <a:t>如何站立得稳：</a:t>
            </a:r>
            <a:endParaRPr lang="en-US" altLang="zh-CN" baseline="0" dirty="0" smtClean="0"/>
          </a:p>
          <a:p>
            <a:r>
              <a:rPr lang="en-US" altLang="zh-CN" baseline="0" dirty="0" smtClean="0"/>
              <a:t>	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(1)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凭着信心；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(2)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坚守盼望；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(3)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生发爱心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参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节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。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zh-CN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</a:t>
            </a:r>
            <a:endParaRPr lang="en-US" altLang="zh-CN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N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那具体怎样作呢？</a:t>
            </a:r>
            <a:endParaRPr lang="en-US" altLang="zh-CN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zh-CN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</a:t>
            </a:r>
            <a:r>
              <a:rPr lang="zh-CN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基督</a:t>
            </a:r>
            <a:r>
              <a:rPr lang="zh-CN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徒的车如果要稳固，要有四个轮子：</a:t>
            </a:r>
            <a:r>
              <a:rPr lang="en-US" altLang="zh-CN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</a:t>
            </a:r>
            <a:r>
              <a:rPr lang="zh-CN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）读经；</a:t>
            </a:r>
            <a:r>
              <a:rPr lang="en-US" altLang="zh-CN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zh-CN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）祷告：</a:t>
            </a:r>
            <a:r>
              <a:rPr lang="en-US" altLang="zh-CN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</a:t>
            </a:r>
            <a:r>
              <a:rPr lang="zh-CN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）团契：</a:t>
            </a:r>
            <a:r>
              <a:rPr lang="zh-CN" altLang="zh-CN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</a:t>
            </a:r>
            <a:r>
              <a:rPr lang="zh-CN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）服事。</a:t>
            </a:r>
            <a:endParaRPr lang="en-US" altLang="zh-CN" baseline="0" dirty="0" smtClean="0"/>
          </a:p>
          <a:p>
            <a:endParaRPr lang="en-US" baseline="0" dirty="0" smtClean="0"/>
          </a:p>
          <a:p>
            <a:r>
              <a:rPr lang="zh-CN" altLang="en-US" baseline="0" dirty="0" smtClean="0"/>
              <a:t>如何得到基督里的自由，如何享受基督里的自由。</a:t>
            </a:r>
            <a:endParaRPr lang="en-US" altLang="zh-CN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哥林多後書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3:17 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主就是那靈，主的靈在哪裡，哪裡就得以自由。 </a:t>
            </a:r>
            <a:r>
              <a:rPr lang="en-US" baseline="0" dirty="0" smtClean="0"/>
              <a:t>	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aseline="0" dirty="0" smtClean="0"/>
              <a:t>	</a:t>
            </a:r>
            <a:r>
              <a:rPr lang="zh-CN" altLang="en-US" baseline="0" dirty="0" smtClean="0"/>
              <a:t>把自己交在主的手中</a:t>
            </a:r>
            <a:r>
              <a:rPr lang="zh-CN" altLang="zh-CN" baseline="0" dirty="0" smtClean="0"/>
              <a:t>，</a:t>
            </a:r>
            <a:r>
              <a:rPr lang="en-US" altLang="zh-CN" baseline="0" dirty="0" smtClean="0"/>
              <a:t> </a:t>
            </a:r>
            <a:r>
              <a:rPr lang="zh-CN" altLang="en-US" baseline="0" dirty="0" smtClean="0"/>
              <a:t>顺从圣灵的带领，把老我钉死在十字架上，让主的生命在我们身上掌权。</a:t>
            </a:r>
            <a:endParaRPr lang="en-US" altLang="zh-CN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BCE2-F83D-1E4C-8E97-963B5F5451F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7474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5:2-4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 smtClean="0"/>
              <a:t>行割礼，行律法的人都是靠肉体，不是靠圣灵。</a:t>
            </a:r>
            <a:endParaRPr lang="en-US" altLang="zh-CN" dirty="0" smtClean="0"/>
          </a:p>
          <a:p>
            <a:r>
              <a:rPr lang="zh-CN" altLang="en-US" dirty="0" smtClean="0"/>
              <a:t>若受割礼，就是回到律法里，这是后退，从被基督带进的恩典中退出来。如果进到律法里，就定义要完全律法，这就落进律法的捆绑与追讨。</a:t>
            </a:r>
            <a:endParaRPr lang="en-US" altLang="zh-CN" dirty="0" smtClean="0"/>
          </a:p>
          <a:p>
            <a:endParaRPr lang="en-US" altLang="zh-TW" b="1" dirty="0" smtClean="0">
              <a:solidFill>
                <a:srgbClr val="FF0000"/>
              </a:solidFill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="0" dirty="0" smtClean="0">
                <a:solidFill>
                  <a:schemeClr val="tx1"/>
                </a:solidFill>
              </a:rPr>
              <a:t>5:</a:t>
            </a:r>
            <a:r>
              <a:rPr lang="en-US" altLang="zh-TW" b="0" dirty="0" smtClean="0">
                <a:solidFill>
                  <a:schemeClr val="tx1"/>
                </a:solidFill>
              </a:rPr>
              <a:t>6 </a:t>
            </a:r>
            <a:r>
              <a:rPr lang="zh-TW" altLang="en-US" b="0" dirty="0" smtClean="0">
                <a:solidFill>
                  <a:schemeClr val="tx1"/>
                </a:solidFill>
              </a:rPr>
              <a:t>原来在基督耶稣里，受割礼不受割礼，全无功效。惟独使人生发仁爱的信心，才有功效。</a:t>
            </a:r>
            <a:endParaRPr lang="en-US" altLang="zh-TW" b="0" dirty="0" smtClean="0">
              <a:solidFill>
                <a:schemeClr val="tx1"/>
              </a:solidFill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="0" dirty="0" smtClean="0">
                <a:solidFill>
                  <a:schemeClr val="tx1"/>
                </a:solidFill>
              </a:rPr>
              <a:t>	</a:t>
            </a:r>
            <a:r>
              <a:rPr lang="zh-CN" altLang="en-US" b="0" dirty="0" smtClean="0">
                <a:solidFill>
                  <a:schemeClr val="tx1"/>
                </a:solidFill>
              </a:rPr>
              <a:t>割礼是外在的行为，是守律法，但是不是得救的必要条件</a:t>
            </a:r>
            <a:endParaRPr lang="en-US" altLang="zh-CN" b="0" dirty="0" smtClean="0">
              <a:solidFill>
                <a:schemeClr val="tx1"/>
              </a:solidFill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="0" dirty="0" smtClean="0">
                <a:solidFill>
                  <a:schemeClr val="tx1"/>
                </a:solidFill>
              </a:rPr>
              <a:t>	</a:t>
            </a:r>
            <a:r>
              <a:rPr lang="zh-CN" altLang="en-US" b="0" dirty="0" smtClean="0">
                <a:solidFill>
                  <a:schemeClr val="tx1"/>
                </a:solidFill>
              </a:rPr>
              <a:t>唯独使人生发仁爱的信心，才有功效</a:t>
            </a:r>
            <a:r>
              <a:rPr lang="en-US" altLang="zh-CN" b="0" dirty="0" smtClean="0">
                <a:solidFill>
                  <a:schemeClr val="tx1"/>
                </a:solidFill>
              </a:rPr>
              <a:t> </a:t>
            </a:r>
            <a:r>
              <a:rPr lang="zh-CN" altLang="en-US" b="0" dirty="0" smtClean="0">
                <a:solidFill>
                  <a:schemeClr val="tx1"/>
                </a:solidFill>
              </a:rPr>
              <a:t>－</a:t>
            </a:r>
            <a:r>
              <a:rPr lang="en-US" altLang="zh-CN" b="0" dirty="0" smtClean="0">
                <a:solidFill>
                  <a:schemeClr val="tx1"/>
                </a:solidFill>
              </a:rPr>
              <a:t> </a:t>
            </a:r>
            <a:r>
              <a:rPr lang="zh-CN" altLang="en-US" b="0" dirty="0" smtClean="0">
                <a:solidFill>
                  <a:schemeClr val="tx1"/>
                </a:solidFill>
              </a:rPr>
              <a:t>信而得救</a:t>
            </a:r>
            <a:endParaRPr lang="zh-TW" altLang="en-US" b="0" dirty="0" smtClean="0">
              <a:solidFill>
                <a:schemeClr val="tx1"/>
              </a:solidFill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b="0" dirty="0" smtClean="0">
              <a:solidFill>
                <a:schemeClr val="tx1"/>
              </a:solidFill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="0" dirty="0" smtClean="0">
                <a:solidFill>
                  <a:schemeClr val="tx1"/>
                </a:solidFill>
              </a:rPr>
              <a:t>6:</a:t>
            </a:r>
            <a:r>
              <a:rPr lang="en-US" altLang="zh-TW" b="0" dirty="0" smtClean="0">
                <a:solidFill>
                  <a:schemeClr val="tx1"/>
                </a:solidFill>
              </a:rPr>
              <a:t>15</a:t>
            </a:r>
            <a:r>
              <a:rPr lang="zh-TW" altLang="en-US" b="0" dirty="0" smtClean="0">
                <a:solidFill>
                  <a:schemeClr val="tx1"/>
                </a:solidFill>
              </a:rPr>
              <a:t>受割礼不受割礼都无关紧要，要紧的就是作新造的人。</a:t>
            </a:r>
            <a:endParaRPr lang="en-US" altLang="zh-CN" b="0" dirty="0" smtClean="0">
              <a:solidFill>
                <a:schemeClr val="tx1"/>
              </a:solidFill>
            </a:endParaRPr>
          </a:p>
          <a:p>
            <a:pPr marL="45720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="0" dirty="0" smtClean="0">
                <a:solidFill>
                  <a:schemeClr val="tx1"/>
                </a:solidFill>
              </a:rPr>
              <a:t>1</a:t>
            </a:r>
            <a:r>
              <a:rPr lang="zh-CN" altLang="en-US" b="0" dirty="0" smtClean="0">
                <a:solidFill>
                  <a:schemeClr val="tx1"/>
                </a:solidFill>
              </a:rPr>
              <a:t>）保罗不是说割礼本身是不好的，而是表明在恩典时代，这实在是多此一举。</a:t>
            </a:r>
            <a:endParaRPr lang="en-US" altLang="zh-CN" b="0" dirty="0" smtClean="0">
              <a:solidFill>
                <a:schemeClr val="tx1"/>
              </a:solidFill>
            </a:endParaRPr>
          </a:p>
          <a:p>
            <a:pPr marL="45720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="0" dirty="0" smtClean="0">
                <a:solidFill>
                  <a:schemeClr val="tx1"/>
                </a:solidFill>
              </a:rPr>
              <a:t>2</a:t>
            </a:r>
            <a:r>
              <a:rPr lang="zh-CN" altLang="en-US" b="0" dirty="0" smtClean="0">
                <a:solidFill>
                  <a:schemeClr val="tx1"/>
                </a:solidFill>
              </a:rPr>
              <a:t>）如果认为必须要受割礼才是得救，那表面这人没有认为基督的救恩是完全的，没有认为因信就可以称义，这就是真理的问题，这就带来严重的后果</a:t>
            </a:r>
            <a:r>
              <a:rPr lang="en-US" altLang="zh-CN" b="0" dirty="0" smtClean="0">
                <a:solidFill>
                  <a:schemeClr val="tx1"/>
                </a:solidFill>
              </a:rPr>
              <a:t> </a:t>
            </a:r>
          </a:p>
          <a:p>
            <a:pPr marL="45720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="0" dirty="0" smtClean="0">
                <a:solidFill>
                  <a:schemeClr val="tx1"/>
                </a:solidFill>
              </a:rPr>
              <a:t>	</a:t>
            </a:r>
            <a:r>
              <a:rPr lang="zh-CN" altLang="en-US" b="0" dirty="0" smtClean="0">
                <a:solidFill>
                  <a:schemeClr val="tx1"/>
                </a:solidFill>
              </a:rPr>
              <a:t>－</a:t>
            </a:r>
            <a:r>
              <a:rPr lang="en-US" altLang="zh-CN" b="0" dirty="0" smtClean="0">
                <a:solidFill>
                  <a:schemeClr val="tx1"/>
                </a:solidFill>
              </a:rPr>
              <a:t> 5:</a:t>
            </a:r>
            <a:r>
              <a:rPr lang="en-US" altLang="zh-TW" sz="1200" b="0" dirty="0" smtClean="0">
                <a:solidFill>
                  <a:schemeClr val="tx1"/>
                </a:solidFill>
              </a:rPr>
              <a:t>10</a:t>
            </a:r>
            <a:r>
              <a:rPr lang="zh-CN" altLang="en-US" sz="1200" b="0" dirty="0" smtClean="0">
                <a:solidFill>
                  <a:schemeClr val="tx1"/>
                </a:solidFill>
              </a:rPr>
              <a:t>。。。。。。</a:t>
            </a:r>
            <a:r>
              <a:rPr lang="zh-TW" altLang="en-US" sz="1200" b="0" dirty="0" smtClean="0">
                <a:solidFill>
                  <a:schemeClr val="tx1"/>
                </a:solidFill>
              </a:rPr>
              <a:t>但搅扰你们的，无论是谁，必担当他的罪名。</a:t>
            </a:r>
            <a:br>
              <a:rPr lang="zh-TW" altLang="en-US" sz="1200" b="0" dirty="0" smtClean="0">
                <a:solidFill>
                  <a:schemeClr val="tx1"/>
                </a:solidFill>
              </a:rPr>
            </a:br>
            <a:endParaRPr lang="en-US" altLang="zh-TW" b="0" dirty="0" smtClean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BCE2-F83D-1E4C-8E97-963B5F5451F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2248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十字架是羞辱的标志</a:t>
            </a:r>
            <a:endParaRPr lang="en-US" altLang="zh-CN" dirty="0" smtClean="0"/>
          </a:p>
          <a:p>
            <a:endParaRPr lang="en-US" dirty="0" smtClean="0"/>
          </a:p>
          <a:p>
            <a:pPr lvl="0"/>
            <a:r>
              <a:rPr lang="zh-CN" altLang="en-US" dirty="0" smtClean="0"/>
              <a:t>犹太人所盼望的弥赛亚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</a:t>
            </a:r>
            <a:r>
              <a:rPr lang="en-US" altLang="zh-CN" dirty="0" smtClean="0"/>
              <a:t> </a:t>
            </a:r>
            <a:r>
              <a:rPr lang="zh-CN" altLang="en-US" dirty="0" smtClean="0"/>
              <a:t>荣耀的王</a:t>
            </a:r>
            <a:endParaRPr lang="en-US" altLang="zh-CN" dirty="0" smtClean="0"/>
          </a:p>
          <a:p>
            <a:pPr lvl="0"/>
            <a:r>
              <a:rPr lang="zh-CN" altLang="en-US" dirty="0" smtClean="0"/>
              <a:t>主的十字架道路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－是顺服，舍己，爱的道路</a:t>
            </a:r>
            <a:endParaRPr lang="en-US" altLang="zh-TW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BCE2-F83D-1E4C-8E97-963B5F5451F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6030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TW" dirty="0" smtClean="0">
                <a:solidFill>
                  <a:srgbClr val="000000"/>
                </a:solidFill>
              </a:rPr>
              <a:t>5</a:t>
            </a:r>
            <a:r>
              <a:rPr lang="en-US" altLang="zh-CN" dirty="0" smtClean="0">
                <a:solidFill>
                  <a:srgbClr val="000000"/>
                </a:solidFill>
              </a:rPr>
              <a:t> </a:t>
            </a:r>
            <a:r>
              <a:rPr lang="zh-TW" altLang="en-US" dirty="0" smtClean="0">
                <a:solidFill>
                  <a:srgbClr val="000000"/>
                </a:solidFill>
              </a:rPr>
              <a:t>我们靠着圣灵，凭着信心，等候所盼望的义。</a:t>
            </a:r>
            <a:endParaRPr lang="en-US" altLang="zh-TW" dirty="0" smtClean="0">
              <a:solidFill>
                <a:srgbClr val="000000"/>
              </a:solidFill>
            </a:endParaRPr>
          </a:p>
          <a:p>
            <a:r>
              <a:rPr lang="en-US" dirty="0" smtClean="0">
                <a:solidFill>
                  <a:srgbClr val="000000"/>
                </a:solidFill>
              </a:rPr>
              <a:t>	</a:t>
            </a:r>
            <a:r>
              <a:rPr lang="en-US" altLang="zh-CN" dirty="0" smtClean="0">
                <a:solidFill>
                  <a:srgbClr val="000000"/>
                </a:solidFill>
              </a:rPr>
              <a:t>1</a:t>
            </a:r>
            <a:r>
              <a:rPr lang="zh-CN" altLang="en-US" dirty="0" smtClean="0">
                <a:solidFill>
                  <a:srgbClr val="000000"/>
                </a:solidFill>
              </a:rPr>
              <a:t>）靠着圣灵得救（得生）</a:t>
            </a:r>
            <a:endParaRPr lang="en-US" altLang="zh-CN" dirty="0" smtClean="0">
              <a:solidFill>
                <a:srgbClr val="000000"/>
              </a:solidFill>
            </a:endParaRPr>
          </a:p>
          <a:p>
            <a:r>
              <a:rPr lang="en-US" altLang="zh-CN" dirty="0" smtClean="0">
                <a:solidFill>
                  <a:srgbClr val="000000"/>
                </a:solidFill>
              </a:rPr>
              <a:t>	2</a:t>
            </a:r>
            <a:r>
              <a:rPr lang="zh-CN" altLang="en-US" dirty="0" smtClean="0">
                <a:solidFill>
                  <a:srgbClr val="000000"/>
                </a:solidFill>
              </a:rPr>
              <a:t>）凭着信心，因信称义</a:t>
            </a:r>
            <a:r>
              <a:rPr lang="en-US" altLang="zh-CN" dirty="0" smtClean="0">
                <a:solidFill>
                  <a:srgbClr val="000000"/>
                </a:solidFill>
              </a:rPr>
              <a:t> </a:t>
            </a:r>
          </a:p>
          <a:p>
            <a:r>
              <a:rPr lang="en-US" altLang="zh-CN" dirty="0" smtClean="0">
                <a:solidFill>
                  <a:srgbClr val="000000"/>
                </a:solidFill>
              </a:rPr>
              <a:t>	3</a:t>
            </a:r>
            <a:r>
              <a:rPr lang="zh-CN" altLang="en-US" dirty="0" smtClean="0">
                <a:solidFill>
                  <a:srgbClr val="000000"/>
                </a:solidFill>
              </a:rPr>
              <a:t>）等候所盼望的义</a:t>
            </a:r>
            <a:r>
              <a:rPr lang="en-US" altLang="zh-CN" baseline="0" dirty="0" smtClean="0">
                <a:solidFill>
                  <a:srgbClr val="000000"/>
                </a:solidFill>
              </a:rPr>
              <a:t> </a:t>
            </a:r>
            <a:r>
              <a:rPr lang="zh-CN" altLang="en-US" baseline="0" dirty="0" smtClean="0">
                <a:solidFill>
                  <a:srgbClr val="000000"/>
                </a:solidFill>
              </a:rPr>
              <a:t>－</a:t>
            </a:r>
            <a:r>
              <a:rPr lang="en-US" altLang="zh-CN" baseline="0" dirty="0" smtClean="0">
                <a:solidFill>
                  <a:srgbClr val="000000"/>
                </a:solidFill>
              </a:rPr>
              <a:t> </a:t>
            </a:r>
            <a:r>
              <a:rPr lang="zh-CN" altLang="en-US" baseline="0" dirty="0" smtClean="0">
                <a:solidFill>
                  <a:srgbClr val="000000"/>
                </a:solidFill>
              </a:rPr>
              <a:t>当主来的时候我们必要像他</a:t>
            </a:r>
            <a:r>
              <a:rPr lang="zh-CN" altLang="zh-CN" baseline="0" dirty="0" smtClean="0">
                <a:solidFill>
                  <a:srgbClr val="000000"/>
                </a:solidFill>
              </a:rPr>
              <a:t>，</a:t>
            </a:r>
            <a:r>
              <a:rPr lang="en-US" altLang="zh-CN" baseline="0" dirty="0" smtClean="0">
                <a:solidFill>
                  <a:srgbClr val="000000"/>
                </a:solidFill>
              </a:rPr>
              <a:t> </a:t>
            </a:r>
            <a:r>
              <a:rPr lang="zh-CN" altLang="en-US" baseline="0" dirty="0" smtClean="0">
                <a:solidFill>
                  <a:srgbClr val="000000"/>
                </a:solidFill>
              </a:rPr>
              <a:t>完全得救包括身体得赎。</a:t>
            </a:r>
            <a:endParaRPr lang="en-US" altLang="zh-CN" baseline="0" dirty="0" smtClean="0">
              <a:solidFill>
                <a:srgbClr val="000000"/>
              </a:solidFill>
            </a:endParaRPr>
          </a:p>
          <a:p>
            <a:endParaRPr lang="en-US" altLang="zh-CN" baseline="0" dirty="0" smtClean="0">
              <a:solidFill>
                <a:srgbClr val="000000"/>
              </a:solidFill>
            </a:endParaRPr>
          </a:p>
          <a:p>
            <a:r>
              <a:rPr lang="en-US" altLang="zh-CN" dirty="0" smtClean="0">
                <a:solidFill>
                  <a:srgbClr val="000000"/>
                </a:solidFill>
              </a:rPr>
              <a:t>18:</a:t>
            </a:r>
            <a:r>
              <a:rPr lang="zh-TW" altLang="en-US" dirty="0" smtClean="0">
                <a:solidFill>
                  <a:srgbClr val="000000"/>
                </a:solidFill>
              </a:rPr>
              <a:t>但你们若被圣灵引导，就不在律法以下。</a:t>
            </a:r>
            <a:endParaRPr lang="en-US" altLang="zh-TW" dirty="0" smtClean="0">
              <a:solidFill>
                <a:srgbClr val="000000"/>
              </a:solidFill>
            </a:endParaRPr>
          </a:p>
          <a:p>
            <a:r>
              <a:rPr lang="en-US" altLang="zh-CN" dirty="0" smtClean="0">
                <a:solidFill>
                  <a:srgbClr val="000000"/>
                </a:solidFill>
              </a:rPr>
              <a:t>	1</a:t>
            </a:r>
            <a:r>
              <a:rPr lang="zh-CN" altLang="en-US" dirty="0" smtClean="0">
                <a:solidFill>
                  <a:srgbClr val="000000"/>
                </a:solidFill>
              </a:rPr>
              <a:t>）被圣灵引导，是从里面的管理，</a:t>
            </a:r>
            <a:r>
              <a:rPr lang="en-US" altLang="zh-CN" dirty="0" smtClean="0">
                <a:solidFill>
                  <a:srgbClr val="000000"/>
                </a:solidFill>
              </a:rPr>
              <a:t> </a:t>
            </a:r>
            <a:r>
              <a:rPr lang="zh-CN" altLang="en-US" dirty="0" smtClean="0">
                <a:solidFill>
                  <a:srgbClr val="000000"/>
                </a:solidFill>
              </a:rPr>
              <a:t>行为是生命的彰显</a:t>
            </a:r>
            <a:endParaRPr lang="en-US" altLang="zh-CN" dirty="0" smtClean="0">
              <a:solidFill>
                <a:srgbClr val="000000"/>
              </a:solidFill>
            </a:endParaRPr>
          </a:p>
          <a:p>
            <a:r>
              <a:rPr lang="en-US" altLang="zh-CN" dirty="0" smtClean="0">
                <a:solidFill>
                  <a:srgbClr val="000000"/>
                </a:solidFill>
              </a:rPr>
              <a:t>	2</a:t>
            </a:r>
            <a:r>
              <a:rPr lang="zh-CN" altLang="en-US" dirty="0" smtClean="0">
                <a:solidFill>
                  <a:srgbClr val="000000"/>
                </a:solidFill>
              </a:rPr>
              <a:t>）按律法行事，是外在的行为，没有生命的</a:t>
            </a:r>
            <a:endParaRPr lang="en-US" altLang="zh-CN" dirty="0" smtClean="0">
              <a:solidFill>
                <a:srgbClr val="000000"/>
              </a:solidFill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>
                <a:solidFill>
                  <a:srgbClr val="000000"/>
                </a:solidFill>
              </a:rPr>
              <a:t>	3</a:t>
            </a:r>
            <a:r>
              <a:rPr lang="zh-CN" altLang="en-US" dirty="0" smtClean="0">
                <a:solidFill>
                  <a:srgbClr val="000000"/>
                </a:solidFill>
              </a:rPr>
              <a:t>）</a:t>
            </a:r>
            <a:r>
              <a:rPr lang="zh-TW" altLang="en-US" dirty="0" smtClean="0">
                <a:solidFill>
                  <a:srgbClr val="000000"/>
                </a:solidFill>
              </a:rPr>
              <a:t>若被圣灵引导，就不在律法以下。</a:t>
            </a:r>
            <a:r>
              <a:rPr lang="en-US" altLang="zh-TW" baseline="0" dirty="0" smtClean="0">
                <a:solidFill>
                  <a:srgbClr val="000000"/>
                </a:solidFill>
              </a:rPr>
              <a:t> </a:t>
            </a:r>
            <a:r>
              <a:rPr lang="zh-CN" altLang="en-US" baseline="0" dirty="0" smtClean="0">
                <a:solidFill>
                  <a:srgbClr val="000000"/>
                </a:solidFill>
              </a:rPr>
              <a:t>－</a:t>
            </a:r>
            <a:r>
              <a:rPr lang="en-US" altLang="zh-CN" baseline="0" dirty="0" smtClean="0">
                <a:solidFill>
                  <a:srgbClr val="000000"/>
                </a:solidFill>
              </a:rPr>
              <a:t> </a:t>
            </a:r>
            <a:r>
              <a:rPr lang="zh-CN" altLang="en-US" dirty="0" smtClean="0">
                <a:solidFill>
                  <a:srgbClr val="000000"/>
                </a:solidFill>
              </a:rPr>
              <a:t>生命的道路高于没有生命的行为</a:t>
            </a:r>
            <a:r>
              <a:rPr lang="en-US" altLang="zh-CN" dirty="0" smtClean="0">
                <a:solidFill>
                  <a:srgbClr val="000000"/>
                </a:solidFill>
              </a:rPr>
              <a:t> </a:t>
            </a:r>
          </a:p>
          <a:p>
            <a:endParaRPr lang="en-US" dirty="0" smtClean="0">
              <a:solidFill>
                <a:srgbClr val="000000"/>
              </a:solidFill>
            </a:endParaRPr>
          </a:p>
          <a:p>
            <a:r>
              <a:rPr lang="en-US" altLang="zh-TW" dirty="0" smtClean="0">
                <a:solidFill>
                  <a:srgbClr val="000000"/>
                </a:solidFill>
              </a:rPr>
              <a:t>2</a:t>
            </a:r>
            <a:r>
              <a:rPr lang="en-US" altLang="zh-CN" dirty="0" smtClean="0">
                <a:solidFill>
                  <a:srgbClr val="000000"/>
                </a:solidFill>
              </a:rPr>
              <a:t>5 </a:t>
            </a:r>
            <a:r>
              <a:rPr lang="zh-TW" altLang="en-US" dirty="0" smtClean="0">
                <a:solidFill>
                  <a:srgbClr val="000000"/>
                </a:solidFill>
              </a:rPr>
              <a:t>我们若是靠圣灵得生，就当靠圣灵行事。</a:t>
            </a:r>
            <a:endParaRPr lang="en-US" altLang="zh-TW" dirty="0" smtClean="0">
              <a:solidFill>
                <a:srgbClr val="000000"/>
              </a:solidFill>
            </a:endParaRPr>
          </a:p>
          <a:p>
            <a:r>
              <a:rPr lang="en-US" dirty="0" smtClean="0">
                <a:solidFill>
                  <a:srgbClr val="000000"/>
                </a:solidFill>
              </a:rPr>
              <a:t>	</a:t>
            </a:r>
            <a:r>
              <a:rPr lang="en-US" altLang="zh-CN" dirty="0" smtClean="0">
                <a:solidFill>
                  <a:srgbClr val="000000"/>
                </a:solidFill>
              </a:rPr>
              <a:t>1</a:t>
            </a:r>
            <a:r>
              <a:rPr lang="zh-CN" altLang="en-US" dirty="0" smtClean="0">
                <a:solidFill>
                  <a:srgbClr val="000000"/>
                </a:solidFill>
              </a:rPr>
              <a:t>）得救之前</a:t>
            </a:r>
            <a:r>
              <a:rPr lang="en-US" altLang="zh-CN" dirty="0" smtClean="0">
                <a:solidFill>
                  <a:srgbClr val="000000"/>
                </a:solidFill>
              </a:rPr>
              <a:t> </a:t>
            </a:r>
            <a:r>
              <a:rPr lang="zh-CN" altLang="en-US" dirty="0" smtClean="0">
                <a:solidFill>
                  <a:srgbClr val="000000"/>
                </a:solidFill>
              </a:rPr>
              <a:t>－</a:t>
            </a:r>
            <a:r>
              <a:rPr lang="en-US" altLang="zh-CN" dirty="0" smtClean="0">
                <a:solidFill>
                  <a:srgbClr val="000000"/>
                </a:solidFill>
              </a:rPr>
              <a:t> </a:t>
            </a:r>
            <a:r>
              <a:rPr lang="zh-CN" altLang="en-US" dirty="0" smtClean="0">
                <a:solidFill>
                  <a:srgbClr val="000000"/>
                </a:solidFill>
              </a:rPr>
              <a:t>智慧与启示的灵叫我们认识神</a:t>
            </a:r>
            <a:endParaRPr lang="en-US" altLang="zh-CN" dirty="0" smtClean="0">
              <a:solidFill>
                <a:srgbClr val="000000"/>
              </a:solidFill>
            </a:endParaRPr>
          </a:p>
          <a:p>
            <a:r>
              <a:rPr lang="en-US" dirty="0" smtClean="0">
                <a:solidFill>
                  <a:srgbClr val="000000"/>
                </a:solidFill>
              </a:rPr>
              <a:t>	</a:t>
            </a:r>
            <a:r>
              <a:rPr lang="en-US" altLang="zh-CN" dirty="0" smtClean="0">
                <a:solidFill>
                  <a:srgbClr val="000000"/>
                </a:solidFill>
              </a:rPr>
              <a:t>2</a:t>
            </a:r>
            <a:r>
              <a:rPr lang="zh-CN" altLang="en-US" dirty="0" smtClean="0">
                <a:solidFill>
                  <a:srgbClr val="000000"/>
                </a:solidFill>
              </a:rPr>
              <a:t>）得救之后，也要靠圣灵的带领，走在神的旨意当中</a:t>
            </a:r>
            <a:r>
              <a:rPr lang="en-US" altLang="zh-CN" baseline="0" dirty="0" smtClean="0">
                <a:solidFill>
                  <a:srgbClr val="000000"/>
                </a:solidFill>
              </a:rPr>
              <a:t> </a:t>
            </a:r>
            <a:r>
              <a:rPr lang="zh-CN" altLang="en-US" baseline="0" dirty="0" smtClean="0">
                <a:solidFill>
                  <a:srgbClr val="000000"/>
                </a:solidFill>
              </a:rPr>
              <a:t>－称义的道路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BCE2-F83D-1E4C-8E97-963B5F5451F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4730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情欲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</a:t>
            </a:r>
            <a:r>
              <a:rPr lang="en-US" altLang="zh-CN" dirty="0" smtClean="0"/>
              <a:t> </a:t>
            </a:r>
            <a:r>
              <a:rPr lang="zh-CN" altLang="en-US" dirty="0" smtClean="0"/>
              <a:t>是肉体的，与圣灵相争的。</a:t>
            </a:r>
            <a:endParaRPr lang="en-US" altLang="zh-CN" dirty="0" smtClean="0"/>
          </a:p>
          <a:p>
            <a:endParaRPr lang="en-US" dirty="0" smtClean="0"/>
          </a:p>
          <a:p>
            <a:r>
              <a:rPr lang="zh-CN" altLang="en-US" dirty="0" smtClean="0"/>
              <a:t>情欲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－是与罪相连的</a:t>
            </a:r>
            <a:endParaRPr lang="en-US" altLang="zh-CN" dirty="0" smtClean="0"/>
          </a:p>
          <a:p>
            <a:endParaRPr lang="en-US" dirty="0" smtClean="0"/>
          </a:p>
          <a:p>
            <a:r>
              <a:rPr lang="zh-CN" altLang="en-US" dirty="0" smtClean="0"/>
              <a:t>靠肉体行事的，没有内在的生命，不能成为神的子民，不能承受神的国。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BCE2-F83D-1E4C-8E97-963B5F5451F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9966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我们里面不是顺从圣灵，就是顺从情欲（自我，肉体），这个争战从我们信主的那天就开始。</a:t>
            </a:r>
            <a:endParaRPr lang="en-US" altLang="zh-CN" dirty="0" smtClean="0"/>
          </a:p>
          <a:p>
            <a:r>
              <a:rPr lang="zh-CN" altLang="en-US" dirty="0" smtClean="0"/>
              <a:t>一个作生命建造的工作，一个就作拆毁的工作。如果我们在真道上站立不稳，</a:t>
            </a:r>
            <a:endParaRPr lang="en-US" altLang="zh-CN" dirty="0" smtClean="0"/>
          </a:p>
          <a:p>
            <a:endParaRPr lang="en-US" dirty="0" smtClean="0"/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罗马书 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- 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第 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7 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章 第 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18 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节</a:t>
            </a: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我也知道，在我里头，就是我肉体之中，没有良善。因为立志为善由得我，只是行出来由不得我。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/>
              </a:rPr>
              <a:t>彼得前书 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/>
              </a:rPr>
              <a:t>- 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/>
              </a:rPr>
              <a:t>第 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/>
              </a:rPr>
              <a:t>2 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/>
              </a:rPr>
              <a:t>章 第 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/>
              </a:rPr>
              <a:t>16 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/>
              </a:rPr>
              <a:t>节</a:t>
            </a: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你们虽是自由的，却不可借着自由遮盖恶毒（或作阴毒），总要作神的仆人。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BCE2-F83D-1E4C-8E97-963B5F5451F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5487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果子是结出来的，不是学出来的。</a:t>
            </a:r>
            <a:endParaRPr lang="en-US" altLang="zh-CN" dirty="0" smtClean="0"/>
          </a:p>
          <a:p>
            <a:r>
              <a:rPr lang="en-US" dirty="0" smtClean="0"/>
              <a:t>	</a:t>
            </a:r>
            <a:r>
              <a:rPr lang="zh-CN" altLang="en-US" dirty="0" smtClean="0"/>
              <a:t>学雷锋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</a:t>
            </a:r>
            <a:r>
              <a:rPr lang="en-US" altLang="zh-CN" dirty="0" smtClean="0"/>
              <a:t> </a:t>
            </a:r>
            <a:r>
              <a:rPr lang="zh-CN" altLang="en-US" dirty="0" smtClean="0"/>
              <a:t>学样子，为得名，荣誉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－帮老奶奶过马路，拾到钱。。。。</a:t>
            </a:r>
            <a:endParaRPr lang="en-US" altLang="zh-CN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	</a:t>
            </a:r>
            <a:r>
              <a:rPr lang="zh-CN" altLang="en-US" dirty="0" smtClean="0"/>
              <a:t>圣灵的果子不是行为结出来的，乃是在圣灵的引导下生活，所产生的内在生命的品格。</a:t>
            </a:r>
            <a:endParaRPr lang="en-US" altLang="zh-CN" dirty="0" smtClean="0"/>
          </a:p>
          <a:p>
            <a:endParaRPr lang="en-US" altLang="zh-CN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 smtClean="0"/>
              <a:t>果子是单数，是一个果子，却是圣灵带领下生命完全的丰富。</a:t>
            </a:r>
            <a:endParaRPr lang="en-US" altLang="zh-CN" dirty="0" smtClean="0"/>
          </a:p>
          <a:p>
            <a:r>
              <a:rPr lang="en-US" altLang="zh-CN" dirty="0" smtClean="0"/>
              <a:t>	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BCE2-F83D-1E4C-8E97-963B5F5451F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6650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神是爱，是我们爱的源头。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BCE2-F83D-1E4C-8E97-963B5F5451F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2601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我们不追求虚名，但不是没有追求。我们所追求的是羡慕主里的善工。</a:t>
            </a:r>
            <a:endParaRPr lang="en-US" altLang="zh-CN" dirty="0" smtClean="0"/>
          </a:p>
          <a:p>
            <a:endParaRPr lang="en-US" dirty="0" smtClean="0"/>
          </a:p>
          <a:p>
            <a:r>
              <a:rPr lang="en-US" altLang="zh-CN" dirty="0" smtClean="0"/>
              <a:t>Patrick</a:t>
            </a:r>
            <a:r>
              <a:rPr lang="zh-CN" altLang="en-US" dirty="0" smtClean="0"/>
              <a:t>，</a:t>
            </a:r>
            <a:r>
              <a:rPr lang="en-US" altLang="zh-CN" dirty="0" smtClean="0"/>
              <a:t> </a:t>
            </a:r>
            <a:r>
              <a:rPr lang="zh-CN" altLang="en-US" dirty="0" smtClean="0"/>
              <a:t>前</a:t>
            </a:r>
            <a:r>
              <a:rPr lang="en-US" altLang="zh-CN" dirty="0" smtClean="0"/>
              <a:t>Intel </a:t>
            </a:r>
            <a:r>
              <a:rPr lang="zh-CN" altLang="en-US" dirty="0" smtClean="0"/>
              <a:t>的</a:t>
            </a:r>
            <a:r>
              <a:rPr lang="en-US" altLang="zh-CN" dirty="0" smtClean="0"/>
              <a:t>CTO</a:t>
            </a:r>
            <a:r>
              <a:rPr lang="zh-CN" altLang="en-US" dirty="0" smtClean="0"/>
              <a:t>，在他写的书里就提到他盼望有一天可以成为教会的长老。当长老可不是一件容易的事。你看看</a:t>
            </a:r>
            <a:r>
              <a:rPr lang="en-US" altLang="zh-CN" dirty="0" smtClean="0"/>
              <a:t>Miles</a:t>
            </a:r>
            <a:r>
              <a:rPr lang="zh-CN" altLang="en-US" dirty="0" smtClean="0"/>
              <a:t>，</a:t>
            </a:r>
            <a:r>
              <a:rPr lang="en-US" altLang="zh-CN" dirty="0" smtClean="0"/>
              <a:t> Larry</a:t>
            </a:r>
            <a:r>
              <a:rPr lang="zh-CN" altLang="en-US" dirty="0" smtClean="0"/>
              <a:t>，</a:t>
            </a:r>
            <a:r>
              <a:rPr lang="en-US" altLang="zh-CN" dirty="0" smtClean="0"/>
              <a:t> </a:t>
            </a:r>
            <a:r>
              <a:rPr lang="zh-CN" altLang="en-US" dirty="0" smtClean="0"/>
              <a:t>我常常为这两位弟兄的摆上感谢主。</a:t>
            </a:r>
            <a:endParaRPr lang="en-US" altLang="zh-CN" dirty="0" smtClean="0"/>
          </a:p>
          <a:p>
            <a:r>
              <a:rPr lang="en-US" altLang="zh-CN" dirty="0" smtClean="0"/>
              <a:t>Patrick</a:t>
            </a:r>
            <a:r>
              <a:rPr lang="zh-CN" altLang="en-US" dirty="0" smtClean="0"/>
              <a:t>想成为长老不是在一个高位子，而是追求灵命成熟，可以为主来照顾教会。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BCE2-F83D-1E4C-8E97-963B5F5451F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4144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我们自己也常常犯罪，所以我们要常常来到主的面前，认罪，悔改，得赦罪的平安。</a:t>
            </a:r>
            <a:endParaRPr lang="en-US" altLang="zh-CN" dirty="0" smtClean="0"/>
          </a:p>
          <a:p>
            <a:r>
              <a:rPr lang="zh-CN" altLang="en-US" dirty="0" smtClean="0"/>
              <a:t>对待别人</a:t>
            </a:r>
            <a:r>
              <a:rPr lang="en-US" altLang="zh-CN" dirty="0" smtClean="0"/>
              <a:t> </a:t>
            </a:r>
            <a:r>
              <a:rPr lang="en-US" altLang="zh-CN" baseline="0" dirty="0" smtClean="0"/>
              <a:t> </a:t>
            </a:r>
            <a:r>
              <a:rPr lang="zh-CN" altLang="en-US" baseline="0" dirty="0" smtClean="0"/>
              <a:t>－</a:t>
            </a:r>
            <a:r>
              <a:rPr lang="en-US" altLang="zh-CN" baseline="0" dirty="0" smtClean="0"/>
              <a:t> 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例子：过犯可以是大的，</a:t>
            </a:r>
            <a:r>
              <a:rPr lang="en-US" altLang="zh-CN" dirty="0" smtClean="0"/>
              <a:t> </a:t>
            </a:r>
            <a:r>
              <a:rPr lang="zh-CN" altLang="en-US" dirty="0" smtClean="0"/>
              <a:t>也可能是小的</a:t>
            </a:r>
            <a:r>
              <a:rPr lang="en-US" altLang="zh-CN" dirty="0" smtClean="0"/>
              <a:t> </a:t>
            </a:r>
          </a:p>
          <a:p>
            <a:r>
              <a:rPr lang="en-US" altLang="zh-CN" dirty="0" smtClean="0"/>
              <a:t>	</a:t>
            </a:r>
            <a:r>
              <a:rPr lang="zh-CN" altLang="en-US" dirty="0" smtClean="0"/>
              <a:t>前一段时间，我们弟兄会在看一本书，里面有一个人，犯了和性骚扰方面的罪，且是实际的犯罪，被抓进监牢。然而在牢房里信主，出来后成为教会的事工。后来，他在事工上受到挫折，拦阻，结果又因同样的罪被抓进去。后来，一个牧师给他写信，又来监狱里探访，这个人又从新悔改，在监牢里开展事工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en-US" altLang="zh-CN" dirty="0" smtClean="0"/>
              <a:t>	</a:t>
            </a:r>
            <a:r>
              <a:rPr lang="zh-CN" altLang="en-US" dirty="0" smtClean="0"/>
              <a:t>如亚文弟兄的儿子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</a:t>
            </a:r>
            <a:r>
              <a:rPr lang="en-US" altLang="zh-CN" dirty="0" smtClean="0"/>
              <a:t> </a:t>
            </a:r>
            <a:r>
              <a:rPr lang="zh-CN" altLang="en-US" dirty="0" smtClean="0"/>
              <a:t>很多人，多次以温柔的心，把他挽回过来。</a:t>
            </a:r>
            <a:endParaRPr lang="en-US" altLang="zh-CN" dirty="0" smtClean="0"/>
          </a:p>
          <a:p>
            <a:r>
              <a:rPr lang="zh-CN" altLang="en-US" dirty="0" smtClean="0"/>
              <a:t>我们要像那个牧师一样去用温柔的心去接纳，关怀，挽回有过犯的弟兄姊妹，要像巴拿巴一样接纳回转的保罗，要像聂弟兄关怀亚文的儿子一样去用爱来挽回偶然被过犯所胜的人。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BCE2-F83D-1E4C-8E97-963B5F5451F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6129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耶 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31:31-33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日子将到，我要另立新约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...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我要将我的律法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...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写在他们心上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N" altLang="en-US" dirty="0" smtClean="0"/>
              <a:t>遵从基督的律法就是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－写在我们心里的律法</a:t>
            </a:r>
            <a:endParaRPr lang="en-US" altLang="zh-CN" dirty="0" smtClean="0"/>
          </a:p>
          <a:p>
            <a:r>
              <a:rPr lang="en-US" altLang="zh-CN" baseline="0" dirty="0" smtClean="0"/>
              <a:t>	 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腓立比書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2:5 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你們當以基督耶穌的心為心。</a:t>
            </a:r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马可福音 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- 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第 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12 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章 第 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33 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节</a:t>
            </a: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并且尽心，尽智，尽力爱他，又爱人如己，就比一切燔祭，和各样祭祀，好得多。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  <a:hlinkClick r:id="rId4"/>
            </a:endParaRP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/>
              </a:rPr>
              <a:t>约翰福音 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/>
              </a:rPr>
              <a:t>- 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/>
              </a:rPr>
              <a:t>第 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/>
              </a:rPr>
              <a:t>13 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/>
              </a:rPr>
              <a:t>章 第 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/>
              </a:rPr>
              <a:t>34 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/>
              </a:rPr>
              <a:t>节</a:t>
            </a: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我赐给你们一条新命令，乃是叫你们彼此相爱。我怎样爱你们，你们也要怎样相爱</a:t>
            </a:r>
            <a:endParaRPr lang="en-US" dirty="0" smtClean="0"/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/>
              </a:rPr>
              <a:t>马太福音 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/>
              </a:rPr>
              <a:t>- 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/>
              </a:rPr>
              <a:t>第 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/>
              </a:rPr>
              <a:t>16 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/>
              </a:rPr>
              <a:t>章 第 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/>
              </a:rPr>
              <a:t>24 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/>
              </a:rPr>
              <a:t>节</a:t>
            </a: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于是耶稣对门徒说，若有人要跟从我，就当舍己，背起他的十字架，来跟从我。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6"/>
              </a:rPr>
              <a:t>路加福音 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6"/>
              </a:rPr>
              <a:t>- 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6"/>
              </a:rPr>
              <a:t>第 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6"/>
              </a:rPr>
              <a:t>17 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6"/>
              </a:rPr>
              <a:t>章 第 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6"/>
              </a:rPr>
              <a:t>3 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6"/>
              </a:rPr>
              <a:t>节</a:t>
            </a: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你们要谨慎。若是你的弟兄得罪你，就劝戒他。他若懊悔，就饶恕他。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7"/>
              </a:rPr>
              <a:t>马太福音 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7"/>
              </a:rPr>
              <a:t>- 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7"/>
              </a:rPr>
              <a:t>第 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7"/>
              </a:rPr>
              <a:t>11 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7"/>
              </a:rPr>
              <a:t>章 第 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7"/>
              </a:rPr>
              <a:t>29 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7"/>
              </a:rPr>
              <a:t>节</a:t>
            </a: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我心里柔和谦卑，你们当负我的轭，学我的样式，这样，你们心里就必得享安息。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BCE2-F83D-1E4C-8E97-963B5F5451F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0839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彼得前：</a:t>
            </a:r>
            <a:r>
              <a:rPr lang="en-US" altLang="zh-CN" dirty="0" smtClean="0"/>
              <a:t>2:11</a:t>
            </a:r>
            <a:r>
              <a:rPr lang="zh-CN" altLang="en-US" dirty="0" smtClean="0"/>
              <a:t>，</a:t>
            </a:r>
            <a:r>
              <a:rPr lang="en-US" altLang="zh-CN" dirty="0" smtClean="0"/>
              <a:t> </a:t>
            </a:r>
            <a:r>
              <a:rPr lang="zh-CN" altLang="en-US" dirty="0" smtClean="0"/>
              <a:t>我劝你们要禁戒肉体的私欲，这私欲是与灵魂争战的。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BCE2-F83D-1E4C-8E97-963B5F5451F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7949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对我们来说，这实在是不容易做到的事，因为我们还生活在世界里。</a:t>
            </a:r>
            <a:endParaRPr lang="en-US" altLang="zh-CN" dirty="0" smtClean="0"/>
          </a:p>
          <a:p>
            <a:endParaRPr lang="en-US" dirty="0" smtClean="0"/>
          </a:p>
          <a:p>
            <a:r>
              <a:rPr lang="zh-CN" altLang="en-US" dirty="0" smtClean="0"/>
              <a:t>罗马书</a:t>
            </a:r>
            <a:r>
              <a:rPr lang="en-US" altLang="zh-CN" dirty="0" smtClean="0"/>
              <a:t>12</a:t>
            </a:r>
            <a:r>
              <a:rPr lang="zh-CN" altLang="en-US" dirty="0" smtClean="0"/>
              <a:t>章，要把我们献上当作活祭，归给神，把我们的主权交给神。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BCE2-F83D-1E4C-8E97-963B5F5451F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8475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两个理解</a:t>
            </a:r>
            <a:endParaRPr lang="en-US" altLang="zh-CN" dirty="0" smtClean="0"/>
          </a:p>
          <a:p>
            <a:r>
              <a:rPr lang="zh-CN" altLang="zh-CN" dirty="0" smtClean="0"/>
              <a:t>1</a:t>
            </a:r>
            <a:r>
              <a:rPr lang="zh-CN" altLang="en-US" dirty="0" smtClean="0"/>
              <a:t>）我们已经成了新造的人</a:t>
            </a:r>
            <a:r>
              <a:rPr lang="en-US" altLang="zh-CN" dirty="0" smtClean="0"/>
              <a:t> </a:t>
            </a:r>
            <a:r>
              <a:rPr lang="en-US" altLang="zh-CN" baseline="0" dirty="0" smtClean="0"/>
              <a:t> </a:t>
            </a:r>
            <a:r>
              <a:rPr lang="zh-CN" altLang="en-US" baseline="0" dirty="0" smtClean="0"/>
              <a:t>－成了在基督里重生得救的人。</a:t>
            </a:r>
            <a:r>
              <a:rPr lang="en-US" altLang="zh-CN" baseline="0" dirty="0" smtClean="0"/>
              <a:t> </a:t>
            </a:r>
            <a:r>
              <a:rPr lang="zh-CN" altLang="en-US" baseline="0" dirty="0" smtClean="0"/>
              <a:t>从必死的到承受永生的人</a:t>
            </a:r>
            <a:endParaRPr lang="en-US" altLang="zh-CN" dirty="0" smtClean="0"/>
          </a:p>
          <a:p>
            <a:r>
              <a:rPr lang="en-US" altLang="zh-CN" dirty="0" smtClean="0"/>
              <a:t>	</a:t>
            </a:r>
            <a:r>
              <a:rPr lang="zh-CN" altLang="en-US" dirty="0" smtClean="0"/>
              <a:t>例子有一个弟兄得了肝癌，很危险，后来肝脏移植，他就活了过来，一直到如今。</a:t>
            </a:r>
            <a:endParaRPr lang="en-US" altLang="zh-CN" dirty="0" smtClean="0"/>
          </a:p>
          <a:p>
            <a:r>
              <a:rPr lang="zh-CN" altLang="zh-CN" dirty="0" smtClean="0"/>
              <a:t>2</a:t>
            </a:r>
            <a:r>
              <a:rPr lang="zh-CN" altLang="en-US" dirty="0" smtClean="0"/>
              <a:t>）要成为新造的人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－从今以后一举一动有新生的样式。我们必要像他。</a:t>
            </a:r>
            <a:endParaRPr lang="en-US" altLang="zh-CN" dirty="0" smtClean="0"/>
          </a:p>
          <a:p>
            <a:r>
              <a:rPr lang="en-US" dirty="0" smtClean="0"/>
              <a:t>	</a:t>
            </a:r>
            <a:r>
              <a:rPr lang="zh-CN" altLang="en-US" dirty="0" smtClean="0"/>
              <a:t>我们常常听到有人得救后像换了一个人似的，变得可爱了。</a:t>
            </a:r>
            <a:endParaRPr lang="en-US" dirty="0" smtClean="0"/>
          </a:p>
          <a:p>
            <a:r>
              <a:rPr lang="en-US" altLang="zh-CN" dirty="0" smtClean="0"/>
              <a:t>	</a:t>
            </a:r>
            <a:r>
              <a:rPr lang="zh-CN" altLang="en-US" dirty="0" smtClean="0"/>
              <a:t>有个笑话说一个基督徒好像一个地下工作者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</a:t>
            </a:r>
            <a:r>
              <a:rPr lang="en-US" altLang="zh-CN" dirty="0" smtClean="0"/>
              <a:t> </a:t>
            </a:r>
            <a:r>
              <a:rPr lang="zh-CN" altLang="en-US" dirty="0" smtClean="0"/>
              <a:t>什么意思呢。就是这个基督徒的同事朋友十几年了都不知道他是基督徒</a:t>
            </a:r>
            <a:endParaRPr lang="en-US" altLang="zh-CN" dirty="0" smtClean="0"/>
          </a:p>
          <a:p>
            <a:endParaRPr lang="en-US" dirty="0" smtClean="0"/>
          </a:p>
          <a:p>
            <a:r>
              <a:rPr lang="zh-CN" altLang="en-US" dirty="0" smtClean="0"/>
              <a:t>如果我们真正明白我们得救的代价，得救后的身份，得救后的应许，我们实在要全人全心地归给那坐宝座的羔羊。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BCE2-F83D-1E4C-8E97-963B5F5451F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162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508C-E58C-794D-9CBB-C5375D90F2B9}" type="datetimeFigureOut">
              <a:rPr lang="en-US" smtClean="0"/>
              <a:t>8/28/16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F06F9-B3C1-DE42-8AB4-547F92CC0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025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508C-E58C-794D-9CBB-C5375D90F2B9}" type="datetimeFigureOut">
              <a:rPr lang="en-US" smtClean="0"/>
              <a:t>8/28/16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F06F9-B3C1-DE42-8AB4-547F92CC0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103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508C-E58C-794D-9CBB-C5375D90F2B9}" type="datetimeFigureOut">
              <a:rPr lang="en-US" smtClean="0"/>
              <a:t>8/28/16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F06F9-B3C1-DE42-8AB4-547F92CC0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209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508C-E58C-794D-9CBB-C5375D90F2B9}" type="datetimeFigureOut">
              <a:rPr lang="en-US" smtClean="0"/>
              <a:t>8/28/16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F06F9-B3C1-DE42-8AB4-547F92CC0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294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508C-E58C-794D-9CBB-C5375D90F2B9}" type="datetimeFigureOut">
              <a:rPr lang="en-US" smtClean="0"/>
              <a:t>8/28/16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F06F9-B3C1-DE42-8AB4-547F92CC0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168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508C-E58C-794D-9CBB-C5375D90F2B9}" type="datetimeFigureOut">
              <a:rPr lang="en-US" smtClean="0"/>
              <a:t>8/28/16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F06F9-B3C1-DE42-8AB4-547F92CC0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922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508C-E58C-794D-9CBB-C5375D90F2B9}" type="datetimeFigureOut">
              <a:rPr lang="en-US" smtClean="0"/>
              <a:t>8/28/16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F06F9-B3C1-DE42-8AB4-547F92CC0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429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508C-E58C-794D-9CBB-C5375D90F2B9}" type="datetimeFigureOut">
              <a:rPr lang="en-US" smtClean="0"/>
              <a:t>8/28/16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F06F9-B3C1-DE42-8AB4-547F92CC0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040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508C-E58C-794D-9CBB-C5375D90F2B9}" type="datetimeFigureOut">
              <a:rPr lang="en-US" smtClean="0"/>
              <a:t>8/28/16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F06F9-B3C1-DE42-8AB4-547F92CC0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986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508C-E58C-794D-9CBB-C5375D90F2B9}" type="datetimeFigureOut">
              <a:rPr lang="en-US" smtClean="0"/>
              <a:t>8/28/16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F06F9-B3C1-DE42-8AB4-547F92CC0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571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508C-E58C-794D-9CBB-C5375D90F2B9}" type="datetimeFigureOut">
              <a:rPr lang="en-US" smtClean="0"/>
              <a:t>8/28/16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F06F9-B3C1-DE42-8AB4-547F92CC0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278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6C508C-E58C-794D-9CBB-C5375D90F2B9}" type="datetimeFigureOut">
              <a:rPr lang="en-US" smtClean="0"/>
              <a:t>8/28/16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0F06F9-B3C1-DE42-8AB4-547F92CC0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704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hinesebibleonline.com/book/Revelation/3" TargetMode="External"/><Relationship Id="rId3" Type="http://schemas.openxmlformats.org/officeDocument/2006/relationships/hyperlink" Target="http://www.chinesebibleonline.com/book/Revelation/14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hinesebibleonline.com/book/Ephesians/4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hinesebibleonline.com/book/Ephesians/5" TargetMode="External"/><Relationship Id="rId3" Type="http://schemas.openxmlformats.org/officeDocument/2006/relationships/hyperlink" Target="http://www.chinesebibleonline.com/book/1%20Thessalonians/5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hinesebibleonline.com/book/Titus/3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hinesebibleonline.com/book/2%20Peter/1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z="3200" b="1" dirty="0" smtClean="0">
                <a:solidFill>
                  <a:srgbClr val="000000"/>
                </a:solidFill>
              </a:rPr>
              <a:t>五章</a:t>
            </a:r>
            <a:r>
              <a:rPr lang="en-US" altLang="zh-CN" sz="3200" b="1" dirty="0" smtClean="0">
                <a:solidFill>
                  <a:srgbClr val="000000"/>
                </a:solidFill>
              </a:rPr>
              <a:t> </a:t>
            </a:r>
            <a:r>
              <a:rPr lang="zh-CN" altLang="en-US" sz="3200" b="1" dirty="0">
                <a:solidFill>
                  <a:srgbClr val="000000"/>
                </a:solidFill>
              </a:rPr>
              <a:t>－</a:t>
            </a:r>
            <a:r>
              <a:rPr lang="en-US" altLang="zh-CN" sz="3200" b="1" dirty="0">
                <a:solidFill>
                  <a:srgbClr val="000000"/>
                </a:solidFill>
              </a:rPr>
              <a:t> </a:t>
            </a:r>
            <a:r>
              <a:rPr lang="zh-CN" altLang="en-US" sz="3200" b="1" dirty="0">
                <a:solidFill>
                  <a:srgbClr val="000000"/>
                </a:solidFill>
              </a:rPr>
              <a:t>基督里的</a:t>
            </a:r>
            <a:r>
              <a:rPr lang="zh-CN" altLang="en-US" sz="3200" b="1" dirty="0" smtClean="0">
                <a:solidFill>
                  <a:srgbClr val="000000"/>
                </a:solidFill>
              </a:rPr>
              <a:t>自由</a:t>
            </a:r>
            <a:endParaRPr lang="en-US" altLang="zh-CN" sz="3200" b="1" dirty="0" smtClean="0">
              <a:solidFill>
                <a:srgbClr val="000000"/>
              </a:solidFill>
            </a:endParaRPr>
          </a:p>
          <a:p>
            <a:r>
              <a:rPr lang="zh-CN" altLang="en-US" sz="3200" b="1" dirty="0" smtClean="0">
                <a:solidFill>
                  <a:srgbClr val="000000"/>
                </a:solidFill>
              </a:rPr>
              <a:t>六章</a:t>
            </a:r>
            <a:r>
              <a:rPr lang="en-US" altLang="zh-CN" sz="3200" b="1" dirty="0" smtClean="0">
                <a:solidFill>
                  <a:srgbClr val="000000"/>
                </a:solidFill>
              </a:rPr>
              <a:t> </a:t>
            </a:r>
            <a:r>
              <a:rPr lang="zh-CN" altLang="en-US" sz="3200" b="1" dirty="0" smtClean="0">
                <a:solidFill>
                  <a:srgbClr val="000000"/>
                </a:solidFill>
              </a:rPr>
              <a:t>－</a:t>
            </a:r>
            <a:r>
              <a:rPr lang="en-US" altLang="zh-CN" sz="3200" b="1" dirty="0" smtClean="0">
                <a:solidFill>
                  <a:srgbClr val="000000"/>
                </a:solidFill>
              </a:rPr>
              <a:t> </a:t>
            </a:r>
            <a:r>
              <a:rPr lang="zh-CN" altLang="en-US" sz="3200" b="1" dirty="0" smtClean="0">
                <a:solidFill>
                  <a:srgbClr val="000000"/>
                </a:solidFill>
              </a:rPr>
              <a:t>作新造的人</a:t>
            </a:r>
            <a:endParaRPr lang="en-US" altLang="zh-CN" sz="3200" b="1" dirty="0">
              <a:solidFill>
                <a:srgbClr val="000000"/>
              </a:solidFill>
            </a:endParaRPr>
          </a:p>
          <a:p>
            <a:endParaRPr lang="en-US" sz="32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4493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6600" dirty="0" smtClean="0"/>
              <a:t>自由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zh-CHT" altLang="en-US" sz="5400" dirty="0"/>
              <a:t>生命誠可貴</a:t>
            </a:r>
            <a:r>
              <a:rPr lang="zh-CHT" altLang="en-US" sz="5400" dirty="0" smtClean="0"/>
              <a:t>，</a:t>
            </a:r>
            <a:endParaRPr lang="en-US" altLang="zh-CHT" sz="5400" dirty="0" smtClean="0"/>
          </a:p>
          <a:p>
            <a:pPr marL="0" indent="0" algn="ctr">
              <a:buNone/>
            </a:pPr>
            <a:r>
              <a:rPr lang="zh-CHT" altLang="en-US" sz="5400" dirty="0" smtClean="0"/>
              <a:t>愛情價</a:t>
            </a:r>
            <a:r>
              <a:rPr lang="zh-CHT" altLang="en-US" sz="5400" dirty="0"/>
              <a:t>更高</a:t>
            </a:r>
            <a:r>
              <a:rPr lang="zh-CHT" altLang="en-US" sz="5400" dirty="0" smtClean="0"/>
              <a:t>，</a:t>
            </a:r>
            <a:endParaRPr lang="en-US" altLang="zh-CHT" sz="5400" dirty="0" smtClean="0"/>
          </a:p>
          <a:p>
            <a:pPr marL="0" indent="0" algn="ctr">
              <a:buNone/>
            </a:pPr>
            <a:r>
              <a:rPr lang="zh-CHT" altLang="en-US" sz="5400" dirty="0" smtClean="0"/>
              <a:t>但</a:t>
            </a:r>
            <a:r>
              <a:rPr lang="zh-CHT" altLang="en-US" sz="5400" dirty="0"/>
              <a:t>為自由故</a:t>
            </a:r>
            <a:r>
              <a:rPr lang="zh-CHT" altLang="en-US" sz="5400" dirty="0" smtClean="0"/>
              <a:t>，</a:t>
            </a:r>
            <a:endParaRPr lang="en-US" altLang="zh-CHT" sz="5400" dirty="0" smtClean="0"/>
          </a:p>
          <a:p>
            <a:pPr marL="0" indent="0" algn="ctr">
              <a:buNone/>
            </a:pPr>
            <a:r>
              <a:rPr lang="zh-CHT" altLang="en-US" sz="5400" dirty="0" smtClean="0"/>
              <a:t>兩</a:t>
            </a:r>
            <a:r>
              <a:rPr lang="zh-CHT" altLang="en-US" sz="5400" dirty="0"/>
              <a:t>者皆可拋。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9368474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ctr"/>
            <a:r>
              <a:rPr lang="zh-CN" altLang="en-US" sz="3600" dirty="0" smtClean="0"/>
              <a:t>所有人都享有四个基本自由</a:t>
            </a:r>
            <a:endParaRPr lang="en-US" altLang="zh-CN" sz="36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罗斯福总统在</a:t>
            </a:r>
            <a:r>
              <a:rPr lang="en-US" altLang="zh-CN" dirty="0" smtClean="0"/>
              <a:t>1941</a:t>
            </a:r>
            <a:r>
              <a:rPr lang="zh-CN" altLang="en-US" dirty="0" smtClean="0"/>
              <a:t>年</a:t>
            </a:r>
            <a:r>
              <a:rPr lang="en-US" altLang="zh-CN" dirty="0" smtClean="0"/>
              <a:t>1</a:t>
            </a:r>
            <a:r>
              <a:rPr lang="zh-CN" altLang="en-US" dirty="0" smtClean="0"/>
              <a:t>月</a:t>
            </a:r>
            <a:r>
              <a:rPr lang="en-US" altLang="zh-CN" dirty="0" smtClean="0"/>
              <a:t>6</a:t>
            </a:r>
            <a:r>
              <a:rPr lang="zh-CN" altLang="en-US" dirty="0" smtClean="0"/>
              <a:t>日演讲</a:t>
            </a:r>
            <a:r>
              <a:rPr lang="en-US" altLang="zh-CN" dirty="0" smtClean="0"/>
              <a:t> </a:t>
            </a:r>
            <a:endParaRPr lang="en-US" altLang="zh-CN" dirty="0"/>
          </a:p>
          <a:p>
            <a:pPr lvl="1"/>
            <a:r>
              <a:rPr lang="zh-CN" altLang="en-US" dirty="0" smtClean="0"/>
              <a:t>言论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信仰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不虞匮乏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免于恐惧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3951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基督里的自由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TW" dirty="0">
                <a:solidFill>
                  <a:srgbClr val="FF0000"/>
                </a:solidFill>
              </a:rPr>
              <a:t>1 </a:t>
            </a:r>
            <a:r>
              <a:rPr lang="zh-TW" altLang="en-US" dirty="0">
                <a:solidFill>
                  <a:srgbClr val="FF0000"/>
                </a:solidFill>
              </a:rPr>
              <a:t>基督释放了我们，叫我们得以自由，所以要站立得稳，不要再被奴仆的轭挟制</a:t>
            </a:r>
            <a:r>
              <a:rPr lang="zh-TW" altLang="en-US" dirty="0" smtClean="0">
                <a:solidFill>
                  <a:srgbClr val="FF0000"/>
                </a:solidFill>
              </a:rPr>
              <a:t>。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endParaRPr lang="en-US" altLang="zh-TW" dirty="0">
              <a:solidFill>
                <a:srgbClr val="FF0000"/>
              </a:solidFill>
            </a:endParaRPr>
          </a:p>
          <a:p>
            <a:r>
              <a:rPr lang="zh-CN" altLang="en-US" dirty="0" smtClean="0"/>
              <a:t>什么是基督里的自由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不在受律法的辖制和追讨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不用受割礼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免于放纵肉体和情欲等奴仆的</a:t>
            </a:r>
            <a:endParaRPr lang="en-US" altLang="zh-TW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206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割礼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altLang="zh-CN" dirty="0" smtClean="0"/>
              <a:t>5:</a:t>
            </a:r>
            <a:r>
              <a:rPr lang="en-US" altLang="zh-TW" dirty="0" smtClean="0"/>
              <a:t>2		</a:t>
            </a:r>
            <a:r>
              <a:rPr lang="zh-TW" altLang="en-US" dirty="0" smtClean="0"/>
              <a:t>我保罗告诉你们</a:t>
            </a:r>
            <a:r>
              <a:rPr lang="zh-TW" altLang="en-US" dirty="0"/>
              <a:t>，若受割礼，基督就与你们无益了。</a:t>
            </a:r>
            <a:br>
              <a:rPr lang="zh-TW" altLang="en-US" dirty="0"/>
            </a:br>
            <a:r>
              <a:rPr lang="zh-CN" altLang="zh-CN" dirty="0" smtClean="0"/>
              <a:t>5</a:t>
            </a:r>
            <a:r>
              <a:rPr lang="en-US" altLang="zh-CN" dirty="0" smtClean="0"/>
              <a:t>:</a:t>
            </a:r>
            <a:r>
              <a:rPr lang="en-US" altLang="zh-TW" dirty="0" smtClean="0"/>
              <a:t>3		</a:t>
            </a:r>
            <a:r>
              <a:rPr lang="zh-TW" altLang="en-US" dirty="0" smtClean="0"/>
              <a:t>我再指着凡受</a:t>
            </a:r>
            <a:r>
              <a:rPr lang="zh-TW" altLang="en-US" dirty="0"/>
              <a:t>割礼的人确实的说，他是欠着行全律法的债。</a:t>
            </a:r>
            <a:br>
              <a:rPr lang="zh-TW" altLang="en-US" dirty="0"/>
            </a:br>
            <a:r>
              <a:rPr lang="en-US" altLang="zh-CN" dirty="0" smtClean="0"/>
              <a:t>5:</a:t>
            </a:r>
            <a:r>
              <a:rPr lang="en-US" altLang="zh-TW" dirty="0" smtClean="0"/>
              <a:t>4</a:t>
            </a:r>
            <a:r>
              <a:rPr lang="en-US" altLang="zh-TW" dirty="0"/>
              <a:t>	</a:t>
            </a:r>
            <a:r>
              <a:rPr lang="en-US" altLang="zh-TW" dirty="0" smtClean="0"/>
              <a:t>	</a:t>
            </a:r>
            <a:r>
              <a:rPr lang="zh-TW" altLang="en-US" dirty="0" smtClean="0"/>
              <a:t>你们这要靠律法称义</a:t>
            </a:r>
            <a:r>
              <a:rPr lang="zh-TW" altLang="en-US" dirty="0"/>
              <a:t>的，是与基督隔绝，从恩典中坠落了。</a:t>
            </a:r>
            <a:r>
              <a:rPr lang="en-US" altLang="zh-TW" dirty="0"/>
              <a:t/>
            </a:r>
            <a:br>
              <a:rPr lang="en-US" altLang="zh-TW" dirty="0"/>
            </a:br>
            <a:endParaRPr lang="en-US" altLang="zh-TW" dirty="0" smtClean="0"/>
          </a:p>
          <a:p>
            <a:pPr marL="0" indent="0">
              <a:buNone/>
            </a:pPr>
            <a:r>
              <a:rPr lang="en-US" altLang="zh-CN" dirty="0" smtClean="0">
                <a:solidFill>
                  <a:srgbClr val="FF0000"/>
                </a:solidFill>
              </a:rPr>
              <a:t>5:</a:t>
            </a:r>
            <a:r>
              <a:rPr lang="en-US" altLang="zh-TW" dirty="0" smtClean="0">
                <a:solidFill>
                  <a:srgbClr val="FF0000"/>
                </a:solidFill>
              </a:rPr>
              <a:t>6 	</a:t>
            </a:r>
            <a:r>
              <a:rPr lang="zh-TW" altLang="en-US" dirty="0" smtClean="0">
                <a:solidFill>
                  <a:srgbClr val="FF0000"/>
                </a:solidFill>
              </a:rPr>
              <a:t>原来在基督耶稣里</a:t>
            </a:r>
            <a:r>
              <a:rPr lang="zh-TW" altLang="en-US" dirty="0">
                <a:solidFill>
                  <a:srgbClr val="FF0000"/>
                </a:solidFill>
              </a:rPr>
              <a:t>，受割礼不受割礼，全无功效。惟独使人生发仁爱的信心，才有功效</a:t>
            </a:r>
            <a:r>
              <a:rPr lang="zh-TW" altLang="en-US" dirty="0" smtClean="0">
                <a:solidFill>
                  <a:srgbClr val="FF0000"/>
                </a:solidFill>
              </a:rPr>
              <a:t>。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zh-TW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zh-CN" altLang="zh-CN" dirty="0" smtClean="0"/>
              <a:t>6</a:t>
            </a:r>
            <a:r>
              <a:rPr lang="en-US" altLang="zh-CN" dirty="0" smtClean="0"/>
              <a:t>:</a:t>
            </a:r>
            <a:r>
              <a:rPr lang="en-US" altLang="zh-TW" dirty="0" smtClean="0"/>
              <a:t>12</a:t>
            </a:r>
            <a:r>
              <a:rPr lang="zh-TW" altLang="en-US" dirty="0"/>
              <a:t>凡希图外貌体面的人，都勉强你们受割礼。无非是怕自己为基督的十字架受逼迫。</a:t>
            </a:r>
          </a:p>
          <a:p>
            <a:pPr marL="0" indent="0">
              <a:buNone/>
            </a:pPr>
            <a:r>
              <a:rPr lang="zh-CN" altLang="zh-CN" dirty="0" smtClean="0"/>
              <a:t>6</a:t>
            </a:r>
            <a:r>
              <a:rPr lang="en-US" altLang="zh-CN" dirty="0" smtClean="0"/>
              <a:t>:</a:t>
            </a:r>
            <a:r>
              <a:rPr lang="en-US" altLang="zh-TW" dirty="0" smtClean="0"/>
              <a:t>13</a:t>
            </a:r>
            <a:r>
              <a:rPr lang="zh-TW" altLang="en-US" dirty="0"/>
              <a:t>他们那些受割礼的，连自己也不守律法。他们愿意你们受割礼，不过要借着你们的肉体夸口。</a:t>
            </a:r>
          </a:p>
          <a:p>
            <a:pPr marL="0" indent="0">
              <a:buNone/>
            </a:pPr>
            <a:endParaRPr lang="en-US" altLang="zh-TW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zh-CN" b="1" dirty="0" smtClean="0">
                <a:solidFill>
                  <a:srgbClr val="FF0000"/>
                </a:solidFill>
              </a:rPr>
              <a:t>6:</a:t>
            </a:r>
            <a:r>
              <a:rPr lang="en-US" altLang="zh-TW" b="1" dirty="0" smtClean="0">
                <a:solidFill>
                  <a:srgbClr val="FF0000"/>
                </a:solidFill>
              </a:rPr>
              <a:t>15 	</a:t>
            </a:r>
            <a:r>
              <a:rPr lang="zh-TW" altLang="en-US" b="1" dirty="0" smtClean="0">
                <a:solidFill>
                  <a:srgbClr val="FF0000"/>
                </a:solidFill>
              </a:rPr>
              <a:t>受</a:t>
            </a:r>
            <a:r>
              <a:rPr lang="zh-TW" altLang="en-US" b="1" dirty="0">
                <a:solidFill>
                  <a:srgbClr val="FF0000"/>
                </a:solidFill>
              </a:rPr>
              <a:t>割礼不受割礼都无关紧要，要紧的就是作新造的人。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6132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6384"/>
            <a:ext cx="8229600" cy="45259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altLang="zh-TW" dirty="0"/>
              <a:t>11</a:t>
            </a:r>
            <a:r>
              <a:rPr lang="zh-TW" altLang="en-US" dirty="0"/>
              <a:t>弟兄们，我若仍旧传割礼，为什么还受逼迫呢？若是这样，那十字架讨厌的地方就没有了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CN" altLang="en-US" dirty="0" smtClean="0"/>
              <a:t>传割礼</a:t>
            </a:r>
            <a:endParaRPr lang="en-US" altLang="zh-CN" dirty="0" smtClean="0"/>
          </a:p>
          <a:p>
            <a:r>
              <a:rPr lang="zh-CN" altLang="en-US" dirty="0" smtClean="0"/>
              <a:t>（传）十字架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为什么说十字架讨厌</a:t>
            </a:r>
          </a:p>
          <a:p>
            <a:pPr lvl="1"/>
            <a:r>
              <a:rPr lang="zh-CN" altLang="en-US" dirty="0" smtClean="0"/>
              <a:t>十字架是羞辱的标志，犹太人很难接受在十字架上钉死的耶稣是他们等候的弥赛亚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基督耶稣对犹太人而言是绊脚石，对外邦人而言是愚拙（林前</a:t>
            </a:r>
            <a:r>
              <a:rPr lang="en-US" altLang="zh-CN" dirty="0" smtClean="0"/>
              <a:t>1:23</a:t>
            </a:r>
            <a:r>
              <a:rPr lang="zh-CN" altLang="en-US" dirty="0" smtClean="0"/>
              <a:t>）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13842815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靠着圣灵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zh-TW" dirty="0">
                <a:solidFill>
                  <a:srgbClr val="000000"/>
                </a:solidFill>
              </a:rPr>
              <a:t>5</a:t>
            </a:r>
            <a:r>
              <a:rPr lang="en-US" altLang="zh-CN" dirty="0">
                <a:solidFill>
                  <a:srgbClr val="000000"/>
                </a:solidFill>
              </a:rPr>
              <a:t> </a:t>
            </a:r>
            <a:r>
              <a:rPr lang="zh-TW" altLang="en-US" dirty="0">
                <a:solidFill>
                  <a:srgbClr val="000000"/>
                </a:solidFill>
              </a:rPr>
              <a:t>我们靠着圣灵，凭着信心，等候所盼望的义。</a:t>
            </a:r>
            <a:br>
              <a:rPr lang="zh-TW" altLang="en-US" dirty="0">
                <a:solidFill>
                  <a:srgbClr val="000000"/>
                </a:solidFill>
              </a:rPr>
            </a:br>
            <a:endParaRPr lang="en-US" altLang="zh-TW" dirty="0" smtClean="0">
              <a:solidFill>
                <a:srgbClr val="000000"/>
              </a:solidFill>
            </a:endParaRPr>
          </a:p>
          <a:p>
            <a:r>
              <a:rPr lang="en-US" altLang="zh-TW" dirty="0">
                <a:solidFill>
                  <a:srgbClr val="000000"/>
                </a:solidFill>
              </a:rPr>
              <a:t>18</a:t>
            </a:r>
            <a:r>
              <a:rPr lang="zh-TW" altLang="en-US" dirty="0">
                <a:solidFill>
                  <a:srgbClr val="000000"/>
                </a:solidFill>
              </a:rPr>
              <a:t>但你们若被圣灵引导，就不在律法以下</a:t>
            </a:r>
            <a:r>
              <a:rPr lang="zh-TW" altLang="en-US" dirty="0" smtClean="0">
                <a:solidFill>
                  <a:srgbClr val="000000"/>
                </a:solidFill>
              </a:rPr>
              <a:t>。</a:t>
            </a:r>
            <a:endParaRPr lang="en-US" altLang="zh-TW" dirty="0" smtClean="0">
              <a:solidFill>
                <a:srgbClr val="000000"/>
              </a:solidFill>
            </a:endParaRPr>
          </a:p>
          <a:p>
            <a:endParaRPr lang="en-US" altLang="zh-TW" dirty="0" smtClean="0">
              <a:solidFill>
                <a:srgbClr val="000000"/>
              </a:solidFill>
            </a:endParaRPr>
          </a:p>
          <a:p>
            <a:r>
              <a:rPr lang="en-US" altLang="zh-TW" dirty="0">
                <a:solidFill>
                  <a:srgbClr val="000000"/>
                </a:solidFill>
              </a:rPr>
              <a:t>2</a:t>
            </a:r>
            <a:r>
              <a:rPr lang="en-US" altLang="zh-CN" dirty="0">
                <a:solidFill>
                  <a:srgbClr val="000000"/>
                </a:solidFill>
              </a:rPr>
              <a:t>5</a:t>
            </a:r>
            <a:r>
              <a:rPr lang="zh-TW" altLang="en-US" dirty="0">
                <a:solidFill>
                  <a:srgbClr val="000000"/>
                </a:solidFill>
              </a:rPr>
              <a:t>我们若是靠圣灵得生，就当靠圣灵行事。</a:t>
            </a:r>
            <a:br>
              <a:rPr lang="zh-TW" altLang="en-US" dirty="0">
                <a:solidFill>
                  <a:srgbClr val="000000"/>
                </a:solidFill>
              </a:rPr>
            </a:br>
            <a:endParaRPr lang="en-US" altLang="zh-TW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6423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情欲的事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TW" dirty="0">
                <a:solidFill>
                  <a:srgbClr val="000000"/>
                </a:solidFill>
              </a:rPr>
              <a:t>19</a:t>
            </a:r>
            <a:r>
              <a:rPr lang="zh-TW" altLang="en-US" dirty="0">
                <a:solidFill>
                  <a:srgbClr val="000000"/>
                </a:solidFill>
              </a:rPr>
              <a:t>情欲的事，都是显而易见的。就如奸淫，污秽，邪荡，</a:t>
            </a:r>
            <a:br>
              <a:rPr lang="zh-TW" altLang="en-US" dirty="0">
                <a:solidFill>
                  <a:srgbClr val="000000"/>
                </a:solidFill>
              </a:rPr>
            </a:br>
            <a:r>
              <a:rPr lang="en-US" altLang="zh-TW" dirty="0">
                <a:solidFill>
                  <a:srgbClr val="000000"/>
                </a:solidFill>
              </a:rPr>
              <a:t>20</a:t>
            </a:r>
            <a:r>
              <a:rPr lang="zh-TW" altLang="en-US" dirty="0">
                <a:solidFill>
                  <a:srgbClr val="000000"/>
                </a:solidFill>
              </a:rPr>
              <a:t>拜偶像，邪术，仇恨，争竞，忌恨，恼怒，结党，纷争，异端，</a:t>
            </a:r>
            <a:br>
              <a:rPr lang="zh-TW" altLang="en-US" dirty="0">
                <a:solidFill>
                  <a:srgbClr val="000000"/>
                </a:solidFill>
              </a:rPr>
            </a:br>
            <a:r>
              <a:rPr lang="en-US" altLang="zh-TW" dirty="0">
                <a:solidFill>
                  <a:srgbClr val="000000"/>
                </a:solidFill>
              </a:rPr>
              <a:t>21</a:t>
            </a:r>
            <a:r>
              <a:rPr lang="zh-TW" altLang="en-US" dirty="0">
                <a:solidFill>
                  <a:srgbClr val="000000"/>
                </a:solidFill>
              </a:rPr>
              <a:t>嫉妒，（有古卷在此有凶杀二字）醉酒，荒宴等类，我从前告诉你们，现在又告诉你们，行这样事的人，必不能承受神的国。</a:t>
            </a:r>
            <a:br>
              <a:rPr lang="zh-TW" altLang="en-US" dirty="0">
                <a:solidFill>
                  <a:srgbClr val="000000"/>
                </a:solidFill>
              </a:rPr>
            </a:b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35922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圣灵和情欲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16</a:t>
            </a:r>
            <a:r>
              <a:rPr lang="zh-TW" altLang="en-US" dirty="0">
                <a:solidFill>
                  <a:srgbClr val="FF0000"/>
                </a:solidFill>
              </a:rPr>
              <a:t>我说，你们当顺着圣灵而行，就不放纵肉体的情欲了。</a:t>
            </a:r>
            <a:endParaRPr lang="en-US" altLang="zh-TW" dirty="0" smtClean="0"/>
          </a:p>
          <a:p>
            <a:r>
              <a:rPr lang="en-US" altLang="zh-TW" dirty="0" smtClean="0"/>
              <a:t>17</a:t>
            </a:r>
            <a:r>
              <a:rPr lang="zh-TW" altLang="en-US" dirty="0"/>
              <a:t>因为情欲和圣灵相争，圣灵和情欲相争。这两个是彼此相敌，使你们不能作所愿意作的。</a:t>
            </a:r>
            <a:br>
              <a:rPr lang="zh-TW" altLang="en-US" dirty="0"/>
            </a:br>
            <a:endParaRPr lang="en-US" altLang="zh-TW" dirty="0" smtClean="0"/>
          </a:p>
          <a:p>
            <a:r>
              <a:rPr lang="zh-CN" altLang="en-US" dirty="0" smtClean="0"/>
              <a:t>要顺着圣灵行事</a:t>
            </a:r>
            <a:endParaRPr lang="en-US" altLang="zh-CN" dirty="0" smtClean="0"/>
          </a:p>
          <a:p>
            <a:pPr lvl="1"/>
            <a:r>
              <a:rPr lang="en-US" altLang="zh-TW" dirty="0" smtClean="0">
                <a:solidFill>
                  <a:srgbClr val="FF0000"/>
                </a:solidFill>
              </a:rPr>
              <a:t>24</a:t>
            </a:r>
            <a:r>
              <a:rPr lang="zh-TW" altLang="en-US" dirty="0">
                <a:solidFill>
                  <a:srgbClr val="FF0000"/>
                </a:solidFill>
              </a:rPr>
              <a:t>凡属基督耶稣的人，是已经把肉体，连肉体的邪情私欲，同钉在十字架上了。</a:t>
            </a:r>
            <a:br>
              <a:rPr lang="zh-TW" altLang="en-US" dirty="0">
                <a:solidFill>
                  <a:srgbClr val="FF0000"/>
                </a:solidFill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4437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5557"/>
            <a:ext cx="8229600" cy="1143000"/>
          </a:xfrm>
        </p:spPr>
        <p:txBody>
          <a:bodyPr/>
          <a:lstStyle/>
          <a:p>
            <a:r>
              <a:rPr lang="zh-CN" altLang="en-US" dirty="0" smtClean="0"/>
              <a:t>圣灵的果子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2953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 smtClean="0">
                <a:solidFill>
                  <a:srgbClr val="000000"/>
                </a:solidFill>
              </a:rPr>
              <a:t>5:22 </a:t>
            </a:r>
            <a:r>
              <a:rPr lang="zh-TW" altLang="en-US" dirty="0" smtClean="0">
                <a:solidFill>
                  <a:srgbClr val="000000"/>
                </a:solidFill>
              </a:rPr>
              <a:t>圣灵所结</a:t>
            </a:r>
            <a:r>
              <a:rPr lang="zh-TW" altLang="en-US" dirty="0">
                <a:solidFill>
                  <a:srgbClr val="000000"/>
                </a:solidFill>
              </a:rPr>
              <a:t>的果子，就是仁爱，喜乐，和平，忍耐，恩慈，良善，信实</a:t>
            </a:r>
            <a:r>
              <a:rPr lang="zh-TW" altLang="en-US" dirty="0" smtClean="0">
                <a:solidFill>
                  <a:srgbClr val="000000"/>
                </a:solidFill>
              </a:rPr>
              <a:t>，温柔</a:t>
            </a:r>
            <a:r>
              <a:rPr lang="zh-TW" altLang="en-US" dirty="0">
                <a:solidFill>
                  <a:srgbClr val="000000"/>
                </a:solidFill>
              </a:rPr>
              <a:t>，节制</a:t>
            </a:r>
            <a:r>
              <a:rPr lang="zh-TW" altLang="en-US" dirty="0" smtClean="0">
                <a:solidFill>
                  <a:srgbClr val="000000"/>
                </a:solidFill>
              </a:rPr>
              <a:t>。</a:t>
            </a:r>
            <a:endParaRPr lang="en-US" altLang="zh-TW" dirty="0" smtClean="0">
              <a:solidFill>
                <a:srgbClr val="000000"/>
              </a:solidFill>
            </a:endParaRPr>
          </a:p>
          <a:p>
            <a:r>
              <a:rPr lang="zh-CN" altLang="en-US" dirty="0" smtClean="0">
                <a:solidFill>
                  <a:srgbClr val="000000"/>
                </a:solidFill>
              </a:rPr>
              <a:t>是</a:t>
            </a:r>
            <a:r>
              <a:rPr lang="en-US" altLang="zh-CN" dirty="0" smtClean="0">
                <a:solidFill>
                  <a:srgbClr val="000000"/>
                </a:solidFill>
              </a:rPr>
              <a:t>1</a:t>
            </a:r>
            <a:r>
              <a:rPr lang="zh-CN" altLang="en-US" dirty="0" smtClean="0">
                <a:solidFill>
                  <a:srgbClr val="000000"/>
                </a:solidFill>
              </a:rPr>
              <a:t>个果子，不是</a:t>
            </a:r>
            <a:r>
              <a:rPr lang="en-US" altLang="zh-CN" dirty="0" smtClean="0">
                <a:solidFill>
                  <a:srgbClr val="000000"/>
                </a:solidFill>
              </a:rPr>
              <a:t>9</a:t>
            </a:r>
            <a:r>
              <a:rPr lang="zh-CN" altLang="en-US" dirty="0" smtClean="0">
                <a:solidFill>
                  <a:srgbClr val="000000"/>
                </a:solidFill>
              </a:rPr>
              <a:t>个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3063625"/>
            <a:ext cx="9157255" cy="368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7302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仁爱</a:t>
            </a:r>
            <a:r>
              <a:rPr lang="en-US" altLang="zh-CN" dirty="0" smtClean="0"/>
              <a:t> (Love)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dirty="0" smtClean="0"/>
              <a:t>加（</a:t>
            </a:r>
            <a:r>
              <a:rPr lang="en-US" altLang="zh-CN" dirty="0" smtClean="0"/>
              <a:t>5:6</a:t>
            </a:r>
            <a:r>
              <a:rPr lang="zh-CN" altLang="en-US" dirty="0" smtClean="0"/>
              <a:t>）：</a:t>
            </a:r>
            <a:r>
              <a:rPr lang="zh-TW" altLang="en-US" dirty="0" smtClean="0"/>
              <a:t>原来在基督耶稣里</a:t>
            </a:r>
            <a:r>
              <a:rPr lang="zh-TW" altLang="en-US" dirty="0"/>
              <a:t>，受割礼不受割礼，全无功效。惟独使人</a:t>
            </a:r>
            <a:r>
              <a:rPr lang="zh-TW" altLang="en-US" sz="3600" dirty="0"/>
              <a:t>生发</a:t>
            </a:r>
            <a:r>
              <a:rPr lang="zh-TW" altLang="en-US" dirty="0"/>
              <a:t>仁爱的</a:t>
            </a:r>
            <a:r>
              <a:rPr lang="zh-TW" altLang="en-US" sz="4000" dirty="0"/>
              <a:t>信心</a:t>
            </a:r>
            <a:r>
              <a:rPr lang="zh-TW" altLang="en-US" dirty="0"/>
              <a:t>，才有功效。</a:t>
            </a:r>
            <a:endParaRPr lang="en-US" altLang="zh-CN" dirty="0" smtClean="0"/>
          </a:p>
          <a:p>
            <a:r>
              <a:rPr lang="zh-CN" altLang="en-US" dirty="0" smtClean="0"/>
              <a:t>提后（</a:t>
            </a:r>
            <a:r>
              <a:rPr lang="en-US" altLang="zh-CN" dirty="0" smtClean="0"/>
              <a:t>1:7</a:t>
            </a:r>
            <a:r>
              <a:rPr lang="zh-CN" altLang="en-US" dirty="0" smtClean="0"/>
              <a:t>）：</a:t>
            </a:r>
            <a:r>
              <a:rPr lang="zh-TW" altLang="en-US" dirty="0" smtClean="0"/>
              <a:t>因为神</a:t>
            </a:r>
            <a:r>
              <a:rPr lang="zh-TW" altLang="en-US" sz="4400" u="sng" dirty="0" smtClean="0"/>
              <a:t>赐给</a:t>
            </a:r>
            <a:r>
              <a:rPr lang="zh-TW" altLang="en-US" dirty="0" smtClean="0"/>
              <a:t>我们</a:t>
            </a:r>
            <a:r>
              <a:rPr lang="zh-TW" altLang="en-US" dirty="0"/>
              <a:t>，不是胆怯的心，乃是刚强，仁爱，谨守的心。</a:t>
            </a:r>
            <a:endParaRPr lang="en-US" altLang="zh-CN" dirty="0" smtClean="0"/>
          </a:p>
          <a:p>
            <a:r>
              <a:rPr lang="zh-CN" altLang="en-US" dirty="0" smtClean="0"/>
              <a:t>提后（</a:t>
            </a:r>
            <a:r>
              <a:rPr lang="en-US" altLang="zh-CN" dirty="0" smtClean="0"/>
              <a:t>2:22</a:t>
            </a:r>
            <a:r>
              <a:rPr lang="zh-CN" altLang="en-US" dirty="0" smtClean="0"/>
              <a:t>）：</a:t>
            </a:r>
            <a:r>
              <a:rPr lang="zh-TW" altLang="en-US" dirty="0" smtClean="0"/>
              <a:t>你</a:t>
            </a:r>
            <a:r>
              <a:rPr lang="zh-TW" altLang="en-US" dirty="0"/>
              <a:t>要逃避少年的私欲，同那清心祷告主的人</a:t>
            </a:r>
            <a:r>
              <a:rPr lang="zh-TW" altLang="en-US" sz="4400" b="1" u="sng" dirty="0"/>
              <a:t>追求</a:t>
            </a:r>
            <a:r>
              <a:rPr lang="zh-TW" altLang="en-US" dirty="0"/>
              <a:t>公义，信德，仁爱，和平。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35392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喜乐</a:t>
            </a:r>
            <a:r>
              <a:rPr lang="en-US" altLang="zh-CN" dirty="0" smtClean="0"/>
              <a:t> (Joy)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3320" y="1417638"/>
            <a:ext cx="8686800" cy="5220127"/>
          </a:xfrm>
        </p:spPr>
        <p:txBody>
          <a:bodyPr>
            <a:normAutofit fontScale="85000" lnSpcReduction="20000"/>
          </a:bodyPr>
          <a:lstStyle/>
          <a:p>
            <a:r>
              <a:rPr lang="zh-CN" altLang="en-US" dirty="0" smtClean="0"/>
              <a:t>罗（</a:t>
            </a:r>
            <a:r>
              <a:rPr lang="en-US" altLang="zh-CN" dirty="0" smtClean="0"/>
              <a:t>15:13</a:t>
            </a:r>
            <a:r>
              <a:rPr lang="zh-CN" altLang="en-US" dirty="0" smtClean="0"/>
              <a:t>）</a:t>
            </a:r>
            <a:r>
              <a:rPr lang="zh-TW" altLang="en-US" dirty="0" smtClean="0"/>
              <a:t>但愿使</a:t>
            </a:r>
            <a:r>
              <a:rPr lang="zh-TW" altLang="en-US" dirty="0"/>
              <a:t>人有盼望的神，因信将诸般的喜乐平安，充满你们的心，使你们借着圣灵的能力，大有盼望。</a:t>
            </a:r>
            <a:endParaRPr lang="en-US" altLang="zh-CN" dirty="0" smtClean="0"/>
          </a:p>
          <a:p>
            <a:r>
              <a:rPr lang="zh-CN" altLang="en-US" dirty="0" smtClean="0"/>
              <a:t>腓（</a:t>
            </a:r>
            <a:r>
              <a:rPr lang="en-US" altLang="zh-CN" dirty="0" smtClean="0"/>
              <a:t>4:4</a:t>
            </a:r>
            <a:r>
              <a:rPr lang="zh-CN" altLang="en-US" dirty="0" smtClean="0"/>
              <a:t>）</a:t>
            </a:r>
            <a:r>
              <a:rPr lang="zh-TW" altLang="en-US" dirty="0" smtClean="0"/>
              <a:t>你们要靠主常常喜乐</a:t>
            </a:r>
            <a:r>
              <a:rPr lang="zh-TW" altLang="en-US" dirty="0"/>
              <a:t>。我再说，你们要喜乐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CN" altLang="en-US" dirty="0" smtClean="0"/>
              <a:t>帖前（</a:t>
            </a:r>
            <a:r>
              <a:rPr lang="en-US" altLang="zh-CN" dirty="0" smtClean="0"/>
              <a:t>1:6</a:t>
            </a:r>
            <a:r>
              <a:rPr lang="zh-CN" altLang="en-US" dirty="0" smtClean="0"/>
              <a:t>）</a:t>
            </a:r>
            <a:r>
              <a:rPr lang="zh-TW" altLang="en-US" dirty="0" smtClean="0"/>
              <a:t>并且你们</a:t>
            </a:r>
            <a:r>
              <a:rPr lang="zh-TW" altLang="en-US" dirty="0"/>
              <a:t>在大难之中，蒙了圣灵所赐的喜乐，领受真道，就效法我们，也效法了主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CN" altLang="en-US" dirty="0" smtClean="0"/>
              <a:t>雅各（</a:t>
            </a:r>
            <a:r>
              <a:rPr lang="en-US" altLang="zh-CN" dirty="0" smtClean="0"/>
              <a:t>1:2</a:t>
            </a:r>
            <a:r>
              <a:rPr lang="zh-CN" altLang="en-US" dirty="0" smtClean="0"/>
              <a:t>）：</a:t>
            </a:r>
            <a:r>
              <a:rPr lang="zh-TW" altLang="en-US" dirty="0" smtClean="0"/>
              <a:t>我的弟兄们</a:t>
            </a:r>
            <a:r>
              <a:rPr lang="zh-TW" altLang="en-US" dirty="0"/>
              <a:t>，你们落在百般试炼中，都要以为大喜乐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CN" altLang="en-US" dirty="0" smtClean="0"/>
              <a:t>彼前（</a:t>
            </a:r>
            <a:r>
              <a:rPr lang="en-US" altLang="zh-CN" dirty="0" smtClean="0"/>
              <a:t>1:8</a:t>
            </a:r>
            <a:r>
              <a:rPr lang="zh-CN" altLang="en-US" dirty="0" smtClean="0"/>
              <a:t>）</a:t>
            </a:r>
            <a:r>
              <a:rPr lang="zh-TW" altLang="en-US" dirty="0" smtClean="0"/>
              <a:t>你们虽然没有见过</a:t>
            </a:r>
            <a:r>
              <a:rPr lang="zh-TW" altLang="en-US" dirty="0"/>
              <a:t>他，却是爱他。如今虽不得看见，却因信他就有说不出来，满有荣光的大喜乐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CN" altLang="en-US" dirty="0" smtClean="0"/>
              <a:t>约（</a:t>
            </a:r>
            <a:r>
              <a:rPr lang="en-US" altLang="zh-CN" dirty="0" smtClean="0"/>
              <a:t>16:24</a:t>
            </a:r>
            <a:r>
              <a:rPr lang="zh-CN" altLang="en-US" dirty="0" smtClean="0"/>
              <a:t>）：</a:t>
            </a:r>
            <a:r>
              <a:rPr lang="zh-TW" altLang="en-US" dirty="0" smtClean="0"/>
              <a:t>向来你们没有奉</a:t>
            </a:r>
            <a:r>
              <a:rPr lang="zh-TW" altLang="en-US" dirty="0"/>
              <a:t>我的名求什么，如今你们求就必得着，叫你们的喜乐可以满足。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5790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和平</a:t>
            </a:r>
            <a:r>
              <a:rPr lang="en-US" altLang="zh-CN" dirty="0" smtClean="0"/>
              <a:t>(Peace)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雅各（</a:t>
            </a:r>
            <a:r>
              <a:rPr lang="en-US" altLang="zh-CN" dirty="0" smtClean="0"/>
              <a:t>3:18</a:t>
            </a:r>
            <a:r>
              <a:rPr lang="zh-CN" altLang="en-US" dirty="0" smtClean="0"/>
              <a:t>）：</a:t>
            </a:r>
            <a:r>
              <a:rPr lang="zh-TW" altLang="en-US" dirty="0" smtClean="0"/>
              <a:t>并</a:t>
            </a:r>
            <a:r>
              <a:rPr lang="zh-TW" altLang="en-US" dirty="0"/>
              <a:t>且使人和平的，是用和平所栽种的义果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CN" altLang="en-US" dirty="0" smtClean="0"/>
              <a:t>西（</a:t>
            </a:r>
            <a:r>
              <a:rPr lang="en-US" altLang="zh-CN" dirty="0" smtClean="0"/>
              <a:t>1:20</a:t>
            </a:r>
            <a:r>
              <a:rPr lang="zh-CN" altLang="en-US" dirty="0" smtClean="0"/>
              <a:t>）</a:t>
            </a:r>
            <a:r>
              <a:rPr lang="zh-TW" altLang="en-US" dirty="0" smtClean="0"/>
              <a:t>既</a:t>
            </a:r>
            <a:r>
              <a:rPr lang="zh-TW" altLang="en-US" dirty="0"/>
              <a:t>然借着他在十字架上所流的血，</a:t>
            </a:r>
            <a:r>
              <a:rPr lang="zh-TW" altLang="en-US" dirty="0">
                <a:solidFill>
                  <a:srgbClr val="FF0000"/>
                </a:solidFill>
              </a:rPr>
              <a:t>成就了和平</a:t>
            </a:r>
            <a:r>
              <a:rPr lang="zh-TW" altLang="en-US" dirty="0"/>
              <a:t>，便借着他叫万有，无论是地上的，天上的，都与自己和好了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 smtClean="0"/>
              <a:t>弗（</a:t>
            </a:r>
            <a:r>
              <a:rPr lang="en-US" altLang="zh-TW" dirty="0" smtClean="0"/>
              <a:t>4</a:t>
            </a:r>
            <a:r>
              <a:rPr lang="en-US" altLang="zh-CN" dirty="0" smtClean="0"/>
              <a:t>:3</a:t>
            </a:r>
            <a:r>
              <a:rPr lang="zh-CN" altLang="en-US" dirty="0"/>
              <a:t>）</a:t>
            </a:r>
            <a:r>
              <a:rPr lang="zh-TW" altLang="en-US" dirty="0" smtClean="0"/>
              <a:t>：</a:t>
            </a:r>
            <a:r>
              <a:rPr lang="zh-TW" altLang="en-US" dirty="0" smtClean="0">
                <a:solidFill>
                  <a:srgbClr val="FF0000"/>
                </a:solidFill>
              </a:rPr>
              <a:t>用</a:t>
            </a:r>
            <a:r>
              <a:rPr lang="zh-TW" altLang="en-US" dirty="0">
                <a:solidFill>
                  <a:srgbClr val="FF0000"/>
                </a:solidFill>
              </a:rPr>
              <a:t>和平彼此联络</a:t>
            </a:r>
            <a:r>
              <a:rPr lang="zh-TW" altLang="en-US" dirty="0"/>
              <a:t>，竭力保守圣灵所赐合而为一的心。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123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忍耐</a:t>
            </a:r>
            <a:r>
              <a:rPr lang="en-US" altLang="zh-CN" dirty="0" smtClean="0"/>
              <a:t>(Patience)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zh-TW" altLang="en-US" dirty="0" smtClean="0"/>
              <a:t>太（</a:t>
            </a:r>
            <a:r>
              <a:rPr lang="en-US" altLang="zh-TW" dirty="0" smtClean="0"/>
              <a:t>2</a:t>
            </a:r>
            <a:r>
              <a:rPr lang="en-US" altLang="zh-CN" dirty="0" smtClean="0"/>
              <a:t>4:13</a:t>
            </a:r>
            <a:r>
              <a:rPr lang="zh-CN" altLang="en-US" dirty="0" smtClean="0"/>
              <a:t>）：</a:t>
            </a:r>
            <a:r>
              <a:rPr lang="zh-TW" altLang="en-US" dirty="0" smtClean="0"/>
              <a:t>惟</a:t>
            </a:r>
            <a:r>
              <a:rPr lang="zh-TW" altLang="en-US" dirty="0"/>
              <a:t>有</a:t>
            </a:r>
            <a:r>
              <a:rPr lang="zh-TW" altLang="en-US" dirty="0">
                <a:solidFill>
                  <a:srgbClr val="FF0000"/>
                </a:solidFill>
              </a:rPr>
              <a:t>忍耐到底</a:t>
            </a:r>
            <a:r>
              <a:rPr lang="zh-TW" altLang="en-US" dirty="0"/>
              <a:t>的，必然得救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CN" altLang="en-US" dirty="0" smtClean="0"/>
              <a:t>路（</a:t>
            </a:r>
            <a:r>
              <a:rPr lang="en-US" altLang="zh-CN" dirty="0" smtClean="0"/>
              <a:t>21:19</a:t>
            </a:r>
            <a:r>
              <a:rPr lang="zh-CN" altLang="en-US" dirty="0" smtClean="0"/>
              <a:t>）</a:t>
            </a:r>
            <a:r>
              <a:rPr lang="zh-TW" altLang="en-US" dirty="0" smtClean="0"/>
              <a:t>你们常存</a:t>
            </a:r>
            <a:r>
              <a:rPr lang="zh-TW" altLang="en-US" dirty="0"/>
              <a:t>忍耐，就必保全灵魂。或作必</a:t>
            </a:r>
            <a:r>
              <a:rPr lang="zh-TW" altLang="en-US" dirty="0" smtClean="0"/>
              <a:t>得生命</a:t>
            </a:r>
            <a:endParaRPr lang="en-US" altLang="zh-TW" dirty="0" smtClean="0"/>
          </a:p>
          <a:p>
            <a:r>
              <a:rPr lang="zh-CN" altLang="en-US" dirty="0" smtClean="0"/>
              <a:t>希（</a:t>
            </a:r>
            <a:r>
              <a:rPr lang="en-US" altLang="zh-CN" dirty="0" smtClean="0"/>
              <a:t>10:36</a:t>
            </a:r>
            <a:r>
              <a:rPr lang="zh-CN" altLang="en-US" dirty="0" smtClean="0"/>
              <a:t>）</a:t>
            </a:r>
            <a:r>
              <a:rPr lang="zh-TW" altLang="en-US" dirty="0" smtClean="0"/>
              <a:t>你们</a:t>
            </a:r>
            <a:r>
              <a:rPr lang="zh-TW" altLang="en-US" dirty="0" smtClean="0">
                <a:solidFill>
                  <a:srgbClr val="FF0000"/>
                </a:solidFill>
              </a:rPr>
              <a:t>必须</a:t>
            </a:r>
            <a:r>
              <a:rPr lang="zh-TW" altLang="en-US" dirty="0">
                <a:solidFill>
                  <a:srgbClr val="FF0000"/>
                </a:solidFill>
              </a:rPr>
              <a:t>忍耐</a:t>
            </a:r>
            <a:r>
              <a:rPr lang="zh-TW" altLang="en-US" dirty="0"/>
              <a:t>，使你们行完了神的旨意，就可以得着所应许的。</a:t>
            </a:r>
            <a:endParaRPr lang="en-US" altLang="zh-TW" dirty="0" smtClean="0">
              <a:hlinkClick r:id="rId2"/>
            </a:endParaRPr>
          </a:p>
          <a:p>
            <a:r>
              <a:rPr lang="zh-CN" altLang="en-US" dirty="0" smtClean="0"/>
              <a:t>彼后（</a:t>
            </a:r>
            <a:r>
              <a:rPr lang="en-US" altLang="zh-CN" dirty="0" smtClean="0"/>
              <a:t>1:6</a:t>
            </a:r>
            <a:r>
              <a:rPr lang="zh-CN" altLang="en-US" dirty="0" smtClean="0"/>
              <a:t>）</a:t>
            </a:r>
            <a:r>
              <a:rPr lang="zh-TW" altLang="en-US" dirty="0" smtClean="0"/>
              <a:t>有了知识</a:t>
            </a:r>
            <a:r>
              <a:rPr lang="zh-TW" altLang="en-US" dirty="0"/>
              <a:t>，又要加上节制。有了节制，又要加上忍耐。</a:t>
            </a:r>
            <a:r>
              <a:rPr lang="zh-TW" altLang="en-US" dirty="0">
                <a:solidFill>
                  <a:srgbClr val="FF0000"/>
                </a:solidFill>
              </a:rPr>
              <a:t>有了忍耐，又要加上虔敬</a:t>
            </a:r>
            <a:r>
              <a:rPr lang="zh-TW" altLang="en-US" dirty="0"/>
              <a:t>。</a:t>
            </a:r>
            <a:endParaRPr lang="en-US" altLang="zh-TW" dirty="0" smtClean="0">
              <a:hlinkClick r:id="rId2"/>
            </a:endParaRPr>
          </a:p>
          <a:p>
            <a:r>
              <a:rPr lang="zh-CN" altLang="en-US" dirty="0" smtClean="0"/>
              <a:t>启（</a:t>
            </a:r>
            <a:r>
              <a:rPr lang="en-US" altLang="zh-CN" dirty="0" smtClean="0"/>
              <a:t>3:10</a:t>
            </a:r>
            <a:r>
              <a:rPr lang="zh-CN" altLang="en-US" dirty="0" smtClean="0"/>
              <a:t>）</a:t>
            </a:r>
            <a:r>
              <a:rPr lang="zh-TW" altLang="en-US" dirty="0" smtClean="0"/>
              <a:t>你</a:t>
            </a:r>
            <a:r>
              <a:rPr lang="zh-TW" altLang="en-US" dirty="0"/>
              <a:t>既遵守我</a:t>
            </a:r>
            <a:r>
              <a:rPr lang="zh-TW" altLang="en-US" dirty="0">
                <a:solidFill>
                  <a:srgbClr val="FF0000"/>
                </a:solidFill>
              </a:rPr>
              <a:t>忍耐的道</a:t>
            </a:r>
            <a:r>
              <a:rPr lang="zh-TW" altLang="en-US" dirty="0"/>
              <a:t>，我必在普天下人受试炼的时候，保守你免去你的试炼</a:t>
            </a:r>
            <a:endParaRPr lang="en-US" altLang="zh-TW" dirty="0" smtClean="0">
              <a:hlinkClick r:id="rId3"/>
            </a:endParaRPr>
          </a:p>
          <a:p>
            <a:r>
              <a:rPr lang="zh-CN" altLang="en-US" dirty="0" smtClean="0"/>
              <a:t>启（</a:t>
            </a:r>
            <a:r>
              <a:rPr lang="en-US" altLang="zh-CN" dirty="0" smtClean="0"/>
              <a:t>14:12</a:t>
            </a:r>
            <a:r>
              <a:rPr lang="zh-CN" altLang="en-US" dirty="0" smtClean="0"/>
              <a:t>）</a:t>
            </a:r>
            <a:r>
              <a:rPr lang="zh-TW" altLang="en-US" dirty="0" smtClean="0">
                <a:solidFill>
                  <a:srgbClr val="FF0000"/>
                </a:solidFill>
              </a:rPr>
              <a:t>圣</a:t>
            </a:r>
            <a:r>
              <a:rPr lang="zh-TW" altLang="en-US" dirty="0">
                <a:solidFill>
                  <a:srgbClr val="FF0000"/>
                </a:solidFill>
              </a:rPr>
              <a:t>徒的忍耐</a:t>
            </a:r>
            <a:r>
              <a:rPr lang="zh-TW" altLang="en-US" dirty="0"/>
              <a:t>就在此。他们是守神诫命，和耶稣真</a:t>
            </a:r>
            <a:r>
              <a:rPr lang="zh-TW" altLang="en-US" dirty="0" smtClean="0"/>
              <a:t>道的</a:t>
            </a:r>
            <a:endParaRPr lang="en-US" altLang="zh-TW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3736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恩慈</a:t>
            </a:r>
            <a:r>
              <a:rPr lang="en-US" altLang="zh-CN" dirty="0" smtClean="0"/>
              <a:t> (Kindness)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7357" y="1207634"/>
            <a:ext cx="8743266" cy="545516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zh-TW" altLang="en-US" dirty="0">
              <a:hlinkClick r:id="rId2"/>
            </a:endParaRPr>
          </a:p>
          <a:p>
            <a:r>
              <a:rPr lang="zh-CN" altLang="en-US" dirty="0" smtClean="0"/>
              <a:t>弗（</a:t>
            </a:r>
            <a:r>
              <a:rPr lang="en-US" altLang="zh-CN" dirty="0" smtClean="0"/>
              <a:t>4:32</a:t>
            </a:r>
            <a:r>
              <a:rPr lang="zh-CN" altLang="en-US" dirty="0" smtClean="0"/>
              <a:t>）</a:t>
            </a:r>
            <a:r>
              <a:rPr lang="zh-TW" altLang="en-US" dirty="0" smtClean="0"/>
              <a:t>并要以</a:t>
            </a:r>
            <a:r>
              <a:rPr lang="zh-TW" altLang="en-US" dirty="0" smtClean="0">
                <a:solidFill>
                  <a:srgbClr val="FF0000"/>
                </a:solidFill>
              </a:rPr>
              <a:t>恩慈相待</a:t>
            </a:r>
            <a:r>
              <a:rPr lang="zh-TW" altLang="en-US" dirty="0"/>
              <a:t>，存怜悯的心，彼此饶恕，正如神在基督里饶恕了你们一样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CN" altLang="en-US" dirty="0" smtClean="0"/>
              <a:t>西（</a:t>
            </a:r>
            <a:r>
              <a:rPr lang="en-US" altLang="zh-CN" dirty="0" smtClean="0"/>
              <a:t>3:12</a:t>
            </a:r>
            <a:r>
              <a:rPr lang="zh-CN" altLang="en-US" dirty="0" smtClean="0"/>
              <a:t>）</a:t>
            </a:r>
            <a:r>
              <a:rPr lang="zh-TW" altLang="en-US" dirty="0" smtClean="0"/>
              <a:t>所以你们</a:t>
            </a:r>
            <a:r>
              <a:rPr lang="zh-TW" altLang="en-US" dirty="0"/>
              <a:t>既是神的选民，圣洁蒙爱的人，就要存（原文作穿下同）怜悯，</a:t>
            </a:r>
            <a:r>
              <a:rPr lang="zh-TW" altLang="en-US" dirty="0">
                <a:solidFill>
                  <a:srgbClr val="FF0000"/>
                </a:solidFill>
              </a:rPr>
              <a:t>恩慈</a:t>
            </a:r>
            <a:r>
              <a:rPr lang="zh-TW" altLang="en-US" dirty="0"/>
              <a:t>，谦虚，温柔，忍耐的心</a:t>
            </a:r>
            <a:r>
              <a:rPr lang="zh-TW" altLang="en-US" dirty="0" smtClean="0"/>
              <a:t>。</a:t>
            </a:r>
            <a:endParaRPr lang="en-US" altLang="zh-TW" dirty="0"/>
          </a:p>
          <a:p>
            <a:pPr marL="0" indent="0">
              <a:buNone/>
            </a:pPr>
            <a:endParaRPr lang="en-US" altLang="zh-CN" dirty="0" smtClean="0"/>
          </a:p>
          <a:p>
            <a:r>
              <a:rPr lang="zh-CN" altLang="en-US" dirty="0" smtClean="0"/>
              <a:t>林后（</a:t>
            </a:r>
            <a:r>
              <a:rPr lang="en-US" altLang="zh-CN" dirty="0" smtClean="0"/>
              <a:t>6:</a:t>
            </a:r>
            <a:r>
              <a:rPr lang="zh-CN" altLang="zh-TW" dirty="0" smtClean="0"/>
              <a:t>1</a:t>
            </a:r>
            <a:r>
              <a:rPr lang="zh-CN" altLang="en-US" dirty="0" smtClean="0"/>
              <a:t>－</a:t>
            </a:r>
            <a:r>
              <a:rPr lang="en-US" altLang="zh-CN" dirty="0" smtClean="0"/>
              <a:t>7</a:t>
            </a:r>
            <a:r>
              <a:rPr lang="zh-CN" altLang="en-US" dirty="0" smtClean="0"/>
              <a:t>）</a:t>
            </a:r>
            <a:r>
              <a:rPr lang="en-US" altLang="zh-CN" sz="3100" dirty="0" smtClean="0"/>
              <a:t>1.</a:t>
            </a:r>
            <a:r>
              <a:rPr lang="zh-TW" altLang="en-US" sz="3100" b="1" u="sng" dirty="0" smtClean="0">
                <a:solidFill>
                  <a:srgbClr val="FF0000"/>
                </a:solidFill>
              </a:rPr>
              <a:t>我们</a:t>
            </a:r>
            <a:r>
              <a:rPr lang="zh-TW" altLang="en-US" sz="3100" b="1" u="sng" dirty="0">
                <a:solidFill>
                  <a:srgbClr val="FF0000"/>
                </a:solidFill>
              </a:rPr>
              <a:t>与神同工的</a:t>
            </a:r>
            <a:r>
              <a:rPr lang="zh-TW" altLang="en-US" sz="3100" dirty="0"/>
              <a:t>，也劝你们，不可徒受他的恩典。</a:t>
            </a:r>
          </a:p>
          <a:p>
            <a:pPr marL="400050" lvl="1" indent="0">
              <a:buNone/>
            </a:pPr>
            <a:r>
              <a:rPr lang="en-US" altLang="zh-TW" sz="3100" dirty="0" smtClean="0"/>
              <a:t>2 </a:t>
            </a:r>
            <a:r>
              <a:rPr lang="zh-TW" altLang="en-US" sz="3100" dirty="0" smtClean="0"/>
              <a:t>因为他说</a:t>
            </a:r>
            <a:r>
              <a:rPr lang="zh-TW" altLang="en-US" sz="3100" dirty="0"/>
              <a:t>，在悦纳的时候，我应允了你。在拯救的日子，我搭救了你。看哪，现在正是悦纳的时候，现在正是拯救的日子。</a:t>
            </a:r>
          </a:p>
          <a:p>
            <a:pPr marL="400050" lvl="1" indent="0">
              <a:buNone/>
            </a:pPr>
            <a:r>
              <a:rPr lang="en-US" altLang="zh-TW" sz="3100" b="1" u="sng" dirty="0" smtClean="0"/>
              <a:t>3 </a:t>
            </a:r>
            <a:r>
              <a:rPr lang="zh-TW" altLang="en-US" sz="3100" b="1" u="sng" dirty="0" smtClean="0">
                <a:solidFill>
                  <a:srgbClr val="FF0000"/>
                </a:solidFill>
              </a:rPr>
              <a:t>我们</a:t>
            </a:r>
            <a:r>
              <a:rPr lang="zh-TW" altLang="en-US" sz="3100" b="1" u="sng" dirty="0">
                <a:solidFill>
                  <a:srgbClr val="FF0000"/>
                </a:solidFill>
              </a:rPr>
              <a:t>凡事都不叫人有妨碍</a:t>
            </a:r>
            <a:r>
              <a:rPr lang="zh-TW" altLang="en-US" sz="3100" dirty="0">
                <a:solidFill>
                  <a:srgbClr val="FF0000"/>
                </a:solidFill>
              </a:rPr>
              <a:t>，免得这职分被人毁谤</a:t>
            </a:r>
            <a:r>
              <a:rPr lang="zh-TW" altLang="en-US" sz="3100" dirty="0"/>
              <a:t>。</a:t>
            </a:r>
          </a:p>
          <a:p>
            <a:pPr marL="400050" lvl="1" indent="0">
              <a:buNone/>
            </a:pPr>
            <a:r>
              <a:rPr lang="en-US" altLang="zh-TW" sz="3100" dirty="0" smtClean="0"/>
              <a:t>4 </a:t>
            </a:r>
            <a:r>
              <a:rPr lang="zh-TW" altLang="en-US" sz="3100" dirty="0" smtClean="0"/>
              <a:t>反倒在各样</a:t>
            </a:r>
            <a:r>
              <a:rPr lang="zh-TW" altLang="en-US" sz="3100" dirty="0"/>
              <a:t>的事上，表明</a:t>
            </a:r>
            <a:r>
              <a:rPr lang="zh-TW" altLang="en-US" sz="3100" dirty="0">
                <a:solidFill>
                  <a:srgbClr val="FF0000"/>
                </a:solidFill>
              </a:rPr>
              <a:t>自己是神的用人</a:t>
            </a:r>
            <a:r>
              <a:rPr lang="zh-TW" altLang="en-US" sz="3100" dirty="0"/>
              <a:t>，就如在许多的忍耐，患难，穷乏，困苦，</a:t>
            </a:r>
          </a:p>
          <a:p>
            <a:pPr marL="400050" lvl="1" indent="0">
              <a:buNone/>
            </a:pPr>
            <a:r>
              <a:rPr lang="en-US" altLang="zh-TW" sz="3100" dirty="0" smtClean="0"/>
              <a:t>5 </a:t>
            </a:r>
            <a:r>
              <a:rPr lang="zh-TW" altLang="en-US" sz="3100" dirty="0" smtClean="0"/>
              <a:t>鞭打</a:t>
            </a:r>
            <a:r>
              <a:rPr lang="zh-TW" altLang="en-US" sz="3100" dirty="0"/>
              <a:t>，监禁，扰乱，勤劳，儆醒，不食，</a:t>
            </a:r>
          </a:p>
          <a:p>
            <a:pPr marL="400050" lvl="1" indent="0">
              <a:buNone/>
            </a:pPr>
            <a:r>
              <a:rPr lang="en-US" altLang="zh-TW" sz="3100" dirty="0" smtClean="0"/>
              <a:t>6 </a:t>
            </a:r>
            <a:r>
              <a:rPr lang="zh-TW" altLang="en-US" sz="3100" dirty="0" smtClean="0"/>
              <a:t>廉洁</a:t>
            </a:r>
            <a:r>
              <a:rPr lang="zh-TW" altLang="en-US" sz="3100" dirty="0"/>
              <a:t>，知识，恒忍，</a:t>
            </a:r>
            <a:r>
              <a:rPr lang="zh-TW" altLang="en-US" sz="3100" b="1" u="sng" dirty="0">
                <a:solidFill>
                  <a:srgbClr val="000000"/>
                </a:solidFill>
              </a:rPr>
              <a:t>恩慈</a:t>
            </a:r>
            <a:r>
              <a:rPr lang="zh-TW" altLang="en-US" sz="3100" dirty="0"/>
              <a:t>，圣灵的感化，无伪的爱心，</a:t>
            </a:r>
          </a:p>
          <a:p>
            <a:pPr marL="400050" lvl="1" indent="0">
              <a:buNone/>
            </a:pPr>
            <a:r>
              <a:rPr lang="en-US" altLang="zh-TW" sz="3100" dirty="0" smtClean="0"/>
              <a:t>7 </a:t>
            </a:r>
            <a:r>
              <a:rPr lang="zh-TW" altLang="en-US" sz="3100" dirty="0" smtClean="0"/>
              <a:t>真实</a:t>
            </a:r>
            <a:r>
              <a:rPr lang="zh-TW" altLang="en-US" sz="3100" dirty="0"/>
              <a:t>的道理，神的大能。</a:t>
            </a:r>
            <a:endParaRPr lang="en-US" sz="3100" dirty="0"/>
          </a:p>
        </p:txBody>
      </p:sp>
    </p:spTree>
    <p:extLst>
      <p:ext uri="{BB962C8B-B14F-4D97-AF65-F5344CB8AC3E}">
        <p14:creationId xmlns:p14="http://schemas.microsoft.com/office/powerpoint/2010/main" val="42545339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良善</a:t>
            </a:r>
            <a:r>
              <a:rPr lang="en-US" altLang="zh-CN" dirty="0" smtClean="0"/>
              <a:t> (Goodness)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78539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dirty="0" smtClean="0"/>
              <a:t>罗（</a:t>
            </a:r>
            <a:r>
              <a:rPr lang="en-US" altLang="zh-CN" dirty="0" smtClean="0"/>
              <a:t>15:14</a:t>
            </a:r>
            <a:r>
              <a:rPr lang="zh-CN" altLang="en-US" dirty="0" smtClean="0"/>
              <a:t>）</a:t>
            </a:r>
            <a:r>
              <a:rPr lang="zh-TW" altLang="en-US" dirty="0" smtClean="0"/>
              <a:t>弟兄们</a:t>
            </a:r>
            <a:r>
              <a:rPr lang="zh-TW" altLang="en-US" dirty="0"/>
              <a:t>，我自己也深信你们是满有</a:t>
            </a:r>
            <a:r>
              <a:rPr lang="zh-TW" altLang="en-US" dirty="0">
                <a:solidFill>
                  <a:srgbClr val="FF0000"/>
                </a:solidFill>
              </a:rPr>
              <a:t>良善</a:t>
            </a:r>
            <a:r>
              <a:rPr lang="zh-TW" altLang="en-US" dirty="0"/>
              <a:t>，充足了诸般的知识，也能彼此劝戒。</a:t>
            </a:r>
            <a:endParaRPr lang="en-US" altLang="zh-TW" dirty="0" smtClean="0">
              <a:hlinkClick r:id="rId2"/>
            </a:endParaRPr>
          </a:p>
          <a:p>
            <a:r>
              <a:rPr lang="zh-CN" altLang="en-US" dirty="0" smtClean="0"/>
              <a:t>弗（</a:t>
            </a:r>
            <a:r>
              <a:rPr lang="en-US" altLang="zh-CN" dirty="0" smtClean="0"/>
              <a:t>5:9</a:t>
            </a:r>
            <a:r>
              <a:rPr lang="zh-CN" altLang="en-US" dirty="0" smtClean="0"/>
              <a:t>）</a:t>
            </a:r>
            <a:r>
              <a:rPr lang="zh-TW" altLang="en-US" dirty="0" smtClean="0"/>
              <a:t>光明所结</a:t>
            </a:r>
            <a:r>
              <a:rPr lang="zh-TW" altLang="en-US" dirty="0"/>
              <a:t>的果子，就是一切</a:t>
            </a:r>
            <a:r>
              <a:rPr lang="zh-TW" altLang="en-US" dirty="0">
                <a:solidFill>
                  <a:srgbClr val="FF0000"/>
                </a:solidFill>
              </a:rPr>
              <a:t>良善</a:t>
            </a:r>
            <a:r>
              <a:rPr lang="zh-TW" altLang="en-US" dirty="0"/>
              <a:t>，公义，诚实。</a:t>
            </a:r>
            <a:endParaRPr lang="en-US" altLang="zh-TW" dirty="0" smtClean="0">
              <a:hlinkClick r:id="rId3"/>
            </a:endParaRPr>
          </a:p>
          <a:p>
            <a:r>
              <a:rPr lang="zh-CN" altLang="en-US" dirty="0" smtClean="0"/>
              <a:t>帖前（</a:t>
            </a:r>
            <a:r>
              <a:rPr lang="en-US" altLang="zh-CN" dirty="0" smtClean="0"/>
              <a:t>5:15</a:t>
            </a:r>
            <a:r>
              <a:rPr lang="zh-CN" altLang="en-US" dirty="0" smtClean="0"/>
              <a:t>）</a:t>
            </a:r>
            <a:r>
              <a:rPr lang="zh-TW" altLang="en-US" dirty="0" smtClean="0"/>
              <a:t>你们要谨</a:t>
            </a:r>
            <a:r>
              <a:rPr lang="zh-TW" altLang="en-US" dirty="0"/>
              <a:t>慎，无论是谁都不可以恶报恶。或是彼此相待，或是待众人，常要</a:t>
            </a:r>
            <a:r>
              <a:rPr lang="zh-TW" altLang="en-US" sz="4200" dirty="0"/>
              <a:t>追求</a:t>
            </a:r>
            <a:r>
              <a:rPr lang="zh-TW" altLang="en-US" dirty="0">
                <a:solidFill>
                  <a:srgbClr val="FF0000"/>
                </a:solidFill>
              </a:rPr>
              <a:t>良善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CN" altLang="en-US" dirty="0" smtClean="0"/>
              <a:t>帖后（</a:t>
            </a:r>
            <a:r>
              <a:rPr lang="en-US" altLang="zh-CN" dirty="0" smtClean="0"/>
              <a:t>1:11</a:t>
            </a:r>
            <a:r>
              <a:rPr lang="zh-CN" altLang="en-US" dirty="0" smtClean="0"/>
              <a:t>）</a:t>
            </a:r>
            <a:r>
              <a:rPr lang="zh-TW" altLang="en-US" dirty="0" smtClean="0"/>
              <a:t>因</a:t>
            </a:r>
            <a:r>
              <a:rPr lang="zh-TW" altLang="en-US" dirty="0"/>
              <a:t>此，我们常为你们祷告，愿我们的神看你们配得过所蒙的召。又用大能成就你们一切所羡慕的</a:t>
            </a:r>
            <a:r>
              <a:rPr lang="zh-TW" altLang="en-US" dirty="0">
                <a:solidFill>
                  <a:srgbClr val="FF0000"/>
                </a:solidFill>
              </a:rPr>
              <a:t>良善</a:t>
            </a:r>
            <a:r>
              <a:rPr lang="zh-TW" altLang="en-US" dirty="0"/>
              <a:t>，和一切因信心所作的工夫。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649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信实</a:t>
            </a:r>
            <a:r>
              <a:rPr lang="en-US" altLang="zh-CN" dirty="0" smtClean="0"/>
              <a:t>(Faithfulness)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zh-CN" altLang="en-US" u="sng" dirty="0" smtClean="0"/>
              <a:t>神－信实</a:t>
            </a:r>
            <a:endParaRPr lang="en-US" altLang="zh-CN" u="sng" dirty="0" smtClean="0"/>
          </a:p>
          <a:p>
            <a:r>
              <a:rPr lang="zh-CN" altLang="en-US" dirty="0" smtClean="0"/>
              <a:t>约</a:t>
            </a:r>
            <a:r>
              <a:rPr lang="en-US" altLang="zh-CN" dirty="0" smtClean="0"/>
              <a:t>1 </a:t>
            </a:r>
            <a:r>
              <a:rPr lang="zh-CN" altLang="en-US" dirty="0" smtClean="0"/>
              <a:t>（</a:t>
            </a:r>
            <a:r>
              <a:rPr lang="en-US" altLang="zh-CN" dirty="0" smtClean="0"/>
              <a:t>1:9</a:t>
            </a:r>
            <a:r>
              <a:rPr lang="zh-CN" altLang="en-US" dirty="0" smtClean="0"/>
              <a:t>）</a:t>
            </a:r>
            <a:r>
              <a:rPr lang="zh-TW" altLang="en-US" dirty="0" smtClean="0"/>
              <a:t>我们若认</a:t>
            </a:r>
            <a:r>
              <a:rPr lang="zh-TW" altLang="en-US" dirty="0"/>
              <a:t>自己的罪，</a:t>
            </a:r>
            <a:r>
              <a:rPr lang="zh-TW" altLang="en-US" dirty="0">
                <a:solidFill>
                  <a:srgbClr val="FF0000"/>
                </a:solidFill>
              </a:rPr>
              <a:t>神是信实的</a:t>
            </a:r>
            <a:r>
              <a:rPr lang="zh-TW" altLang="en-US" dirty="0"/>
              <a:t>，是公义的，必要赦免我们的罪，洗净我们一切的不义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marL="0" indent="0">
              <a:buNone/>
            </a:pPr>
            <a:r>
              <a:rPr lang="zh-CN" altLang="en-US" u="sng" dirty="0" smtClean="0"/>
              <a:t>我们</a:t>
            </a:r>
            <a:r>
              <a:rPr lang="en-US" altLang="zh-CN" u="sng" dirty="0" smtClean="0"/>
              <a:t> </a:t>
            </a:r>
            <a:r>
              <a:rPr lang="zh-CN" altLang="en-US" u="sng" dirty="0" smtClean="0"/>
              <a:t>－</a:t>
            </a:r>
            <a:r>
              <a:rPr lang="en-US" altLang="zh-CN" u="sng" dirty="0" smtClean="0"/>
              <a:t> </a:t>
            </a:r>
            <a:r>
              <a:rPr lang="zh-CN" altLang="en-US" u="sng" dirty="0" smtClean="0"/>
              <a:t>忠心</a:t>
            </a:r>
            <a:endParaRPr lang="en-US" altLang="zh-CN" u="sng" dirty="0" smtClean="0"/>
          </a:p>
          <a:p>
            <a:r>
              <a:rPr lang="zh-CN" altLang="en-US" dirty="0" smtClean="0"/>
              <a:t>启（</a:t>
            </a:r>
            <a:r>
              <a:rPr lang="en-US" altLang="zh-CN" dirty="0" smtClean="0"/>
              <a:t>2:10</a:t>
            </a:r>
            <a:r>
              <a:rPr lang="zh-CN" altLang="en-US" dirty="0" smtClean="0"/>
              <a:t>）</a:t>
            </a:r>
            <a:r>
              <a:rPr lang="zh-TW" altLang="en-US" dirty="0" smtClean="0"/>
              <a:t>你将要受</a:t>
            </a:r>
            <a:r>
              <a:rPr lang="zh-TW" altLang="en-US" dirty="0"/>
              <a:t>的苦你不用怕。魔鬼要把你们中间几个人下在监里，叫你们被试炼。你们必受患难十日。</a:t>
            </a:r>
            <a:r>
              <a:rPr lang="zh-TW" altLang="en-US" dirty="0">
                <a:solidFill>
                  <a:srgbClr val="FF0000"/>
                </a:solidFill>
              </a:rPr>
              <a:t>你务要至死忠心，我就赐给你那</a:t>
            </a:r>
            <a:r>
              <a:rPr lang="zh-TW" altLang="en-US" dirty="0" smtClean="0">
                <a:solidFill>
                  <a:srgbClr val="FF0000"/>
                </a:solidFill>
              </a:rPr>
              <a:t>生命的冠冕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CN" altLang="en-US" dirty="0" smtClean="0"/>
              <a:t>路（</a:t>
            </a:r>
            <a:r>
              <a:rPr lang="en-US" altLang="zh-CN" dirty="0" smtClean="0"/>
              <a:t>16:10</a:t>
            </a:r>
            <a:r>
              <a:rPr lang="zh-CN" altLang="en-US" dirty="0" smtClean="0"/>
              <a:t>）</a:t>
            </a:r>
            <a:r>
              <a:rPr lang="zh-TW" altLang="en-US" dirty="0" smtClean="0"/>
              <a:t>人在</a:t>
            </a:r>
            <a:r>
              <a:rPr lang="zh-TW" altLang="en-US" dirty="0"/>
              <a:t>最小的事上忠心，在大事上也忠心。在最小的事上不义，在大事上也不义。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8454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温柔</a:t>
            </a:r>
            <a:r>
              <a:rPr lang="en-US" altLang="zh-CN" dirty="0" smtClean="0"/>
              <a:t>(gentleness)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dirty="0" smtClean="0"/>
              <a:t>弗（</a:t>
            </a:r>
            <a:r>
              <a:rPr lang="en-US" altLang="zh-CN" dirty="0" smtClean="0"/>
              <a:t>4:2</a:t>
            </a:r>
            <a:r>
              <a:rPr lang="zh-CN" altLang="en-US" dirty="0" smtClean="0"/>
              <a:t>）</a:t>
            </a:r>
            <a:r>
              <a:rPr lang="zh-TW" altLang="en-US" dirty="0" smtClean="0"/>
              <a:t>凡事谦</a:t>
            </a:r>
            <a:r>
              <a:rPr lang="zh-TW" altLang="en-US" dirty="0"/>
              <a:t>虚，温柔，忍耐，用爱心互相宽容，</a:t>
            </a:r>
            <a:endParaRPr lang="en-US" altLang="zh-TW" dirty="0" smtClean="0">
              <a:hlinkClick r:id="rId2"/>
            </a:endParaRPr>
          </a:p>
          <a:p>
            <a:r>
              <a:rPr lang="zh-CN" altLang="en-US" dirty="0" smtClean="0"/>
              <a:t>多（</a:t>
            </a:r>
            <a:r>
              <a:rPr lang="en-US" altLang="zh-CN" dirty="0" smtClean="0"/>
              <a:t>3:2</a:t>
            </a:r>
            <a:r>
              <a:rPr lang="zh-CN" altLang="en-US" dirty="0" smtClean="0"/>
              <a:t>）</a:t>
            </a:r>
            <a:r>
              <a:rPr lang="zh-TW" altLang="en-US" dirty="0" smtClean="0"/>
              <a:t>不要毁谤</a:t>
            </a:r>
            <a:r>
              <a:rPr lang="zh-TW" altLang="en-US" dirty="0"/>
              <a:t>，不要争竞，总要和平，向众人大显温柔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CN" altLang="en-US" dirty="0" smtClean="0"/>
              <a:t>彼前（</a:t>
            </a:r>
            <a:r>
              <a:rPr lang="en-US" altLang="zh-CN" dirty="0" smtClean="0"/>
              <a:t>3:4</a:t>
            </a:r>
            <a:r>
              <a:rPr lang="zh-CN" altLang="en-US" dirty="0" smtClean="0"/>
              <a:t>）</a:t>
            </a:r>
            <a:r>
              <a:rPr lang="zh-TW" altLang="en-US" dirty="0" smtClean="0"/>
              <a:t>只要以里面存着长</a:t>
            </a:r>
            <a:r>
              <a:rPr lang="zh-TW" altLang="en-US" dirty="0"/>
              <a:t>久温柔安静的心为妆饰。这在神面前是极宝贵的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CN" altLang="en-US" dirty="0" smtClean="0"/>
              <a:t>各（</a:t>
            </a:r>
            <a:r>
              <a:rPr lang="en-US" altLang="zh-CN" dirty="0" smtClean="0"/>
              <a:t>1:21</a:t>
            </a:r>
            <a:r>
              <a:rPr lang="zh-CN" altLang="en-US" dirty="0" smtClean="0"/>
              <a:t>）</a:t>
            </a:r>
            <a:r>
              <a:rPr lang="zh-TW" altLang="en-US" dirty="0" smtClean="0"/>
              <a:t>所以你们</a:t>
            </a:r>
            <a:r>
              <a:rPr lang="zh-TW" altLang="en-US" dirty="0"/>
              <a:t>要脱去一切的污秽，和盈余的邪恶，存温柔的心领受那所栽种的道，就是能救你们灵魂的道。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7263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节制</a:t>
            </a:r>
            <a:r>
              <a:rPr lang="en-US" altLang="zh-CN" dirty="0" smtClean="0"/>
              <a:t> (self-control)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提前（</a:t>
            </a:r>
            <a:r>
              <a:rPr lang="en-US" altLang="zh-CN" dirty="0" smtClean="0"/>
              <a:t>3:11</a:t>
            </a:r>
            <a:r>
              <a:rPr lang="zh-CN" altLang="en-US" dirty="0" smtClean="0"/>
              <a:t>）</a:t>
            </a:r>
            <a:r>
              <a:rPr lang="zh-TW" altLang="en-US" dirty="0" smtClean="0"/>
              <a:t>女执事</a:t>
            </a:r>
            <a:r>
              <a:rPr lang="zh-TW" altLang="en-US" dirty="0"/>
              <a:t>（原文作女人）也是如此，必须端庄，不说谗言，有节制，凡事忠心。</a:t>
            </a:r>
            <a:endParaRPr lang="en-US" altLang="zh-TW" dirty="0" smtClean="0">
              <a:hlinkClick r:id="rId2"/>
            </a:endParaRPr>
          </a:p>
          <a:p>
            <a:r>
              <a:rPr lang="zh-CN" altLang="en-US" dirty="0" smtClean="0"/>
              <a:t>彼后（</a:t>
            </a:r>
            <a:r>
              <a:rPr lang="en-US" altLang="zh-CN" dirty="0" smtClean="0"/>
              <a:t>1:6</a:t>
            </a:r>
            <a:r>
              <a:rPr lang="zh-CN" altLang="en-US" dirty="0" smtClean="0"/>
              <a:t>）</a:t>
            </a:r>
            <a:r>
              <a:rPr lang="zh-TW" altLang="en-US" dirty="0" smtClean="0"/>
              <a:t>有了知识</a:t>
            </a:r>
            <a:r>
              <a:rPr lang="zh-TW" altLang="en-US" dirty="0"/>
              <a:t>，又要加上节制。有了节制，又要加上忍耐。有了忍耐，又要加上虔敬。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2965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3816"/>
            <a:ext cx="8229600" cy="813822"/>
          </a:xfrm>
        </p:spPr>
        <p:txBody>
          <a:bodyPr>
            <a:noAutofit/>
          </a:bodyPr>
          <a:lstStyle/>
          <a:p>
            <a:pPr algn="l"/>
            <a:r>
              <a:rPr lang="en-US" altLang="zh-TW" sz="3600" dirty="0"/>
              <a:t>26</a:t>
            </a:r>
            <a:r>
              <a:rPr lang="zh-TW" altLang="en-US" sz="3600" dirty="0"/>
              <a:t>不要贪图虚名，彼此惹气，互相嫉妒。</a:t>
            </a:r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不要贪图虚名</a:t>
            </a:r>
            <a:r>
              <a:rPr lang="en-US" altLang="zh-CN" dirty="0" smtClean="0"/>
              <a:t> </a:t>
            </a:r>
          </a:p>
          <a:p>
            <a:pPr lvl="1"/>
            <a:r>
              <a:rPr lang="en-US" altLang="zh-CN" dirty="0" smtClean="0"/>
              <a:t> </a:t>
            </a:r>
            <a:r>
              <a:rPr lang="zh-CN" altLang="en-US" dirty="0" smtClean="0"/>
              <a:t>这个名是“人”的名，不为主纪念</a:t>
            </a:r>
            <a:endParaRPr lang="en-US" altLang="zh-CN" dirty="0" smtClean="0"/>
          </a:p>
          <a:p>
            <a:r>
              <a:rPr lang="zh-CN" altLang="en-US" dirty="0" smtClean="0"/>
              <a:t>不要彼此惹气</a:t>
            </a:r>
            <a:r>
              <a:rPr lang="en-US" altLang="zh-CN" dirty="0" smtClean="0"/>
              <a:t> </a:t>
            </a:r>
            <a:endParaRPr lang="en-US" altLang="zh-CN" dirty="0"/>
          </a:p>
          <a:p>
            <a:pPr lvl="1"/>
            <a:r>
              <a:rPr lang="zh-CN" altLang="en-US" dirty="0" smtClean="0"/>
              <a:t>这是肉体服事的表现，没有彼此相爱的见证，不造就自己和别人，不讨</a:t>
            </a:r>
            <a:r>
              <a:rPr lang="zh-CN" altLang="en-US" dirty="0"/>
              <a:t>神的</a:t>
            </a:r>
            <a:r>
              <a:rPr lang="zh-CN" altLang="en-US" dirty="0" smtClean="0"/>
              <a:t>喜悦。</a:t>
            </a:r>
            <a:endParaRPr lang="en-US" altLang="zh-CN" dirty="0" smtClean="0"/>
          </a:p>
          <a:p>
            <a:r>
              <a:rPr lang="zh-CN" altLang="en-US" dirty="0" smtClean="0"/>
              <a:t>不要互相嫉妒</a:t>
            </a:r>
            <a:r>
              <a:rPr lang="en-US" altLang="zh-CN" dirty="0" smtClean="0"/>
              <a:t> </a:t>
            </a:r>
            <a:endParaRPr lang="en-US" altLang="zh-CN" dirty="0"/>
          </a:p>
          <a:p>
            <a:pPr lvl="1"/>
            <a:r>
              <a:rPr lang="zh-CN" altLang="en-US" dirty="0" smtClean="0"/>
              <a:t>这也是肉体服事的表现，要看人都比自己强，彼此相爱，就在主里连结。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939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加拉太书</a:t>
            </a:r>
            <a:r>
              <a:rPr lang="en-US" altLang="zh-CN" dirty="0" smtClean="0"/>
              <a:t>  </a:t>
            </a:r>
            <a:r>
              <a:rPr lang="zh-CN" altLang="en-US" dirty="0" smtClean="0"/>
              <a:t>六章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000000"/>
                </a:solidFill>
              </a:rPr>
              <a:t>1</a:t>
            </a:r>
            <a:r>
              <a:rPr lang="zh-TW" altLang="en-US" b="1" dirty="0">
                <a:solidFill>
                  <a:srgbClr val="000000"/>
                </a:solidFill>
              </a:rPr>
              <a:t>弟兄们，若有人偶然被过犯所胜，你们属灵的人，就当用温柔的心，把他挽回过来。又当自己小心，恐怕也被引诱</a:t>
            </a:r>
            <a:r>
              <a:rPr lang="zh-TW" altLang="en-US" b="1" dirty="0" smtClean="0">
                <a:solidFill>
                  <a:srgbClr val="000000"/>
                </a:solidFill>
              </a:rPr>
              <a:t>。</a:t>
            </a:r>
            <a:endParaRPr lang="en-US" altLang="zh-TW" b="1" dirty="0" smtClean="0">
              <a:solidFill>
                <a:srgbClr val="000000"/>
              </a:solidFill>
            </a:endParaRPr>
          </a:p>
          <a:p>
            <a:r>
              <a:rPr lang="zh-CN" altLang="en-US" b="1" dirty="0" smtClean="0"/>
              <a:t>如何对待犯错的弟兄姊妹</a:t>
            </a:r>
            <a:endParaRPr lang="en-US" altLang="zh-CN" b="1" dirty="0" smtClean="0"/>
          </a:p>
          <a:p>
            <a:pPr lvl="1"/>
            <a:r>
              <a:rPr lang="zh-CN" altLang="en-US" b="1" dirty="0" smtClean="0"/>
              <a:t>不是凡事包容，对弟兄姊妹的错不指出来</a:t>
            </a:r>
            <a:endParaRPr lang="en-US" altLang="zh-CN" b="1" dirty="0" smtClean="0"/>
          </a:p>
          <a:p>
            <a:pPr lvl="1"/>
            <a:r>
              <a:rPr lang="zh-CN" altLang="en-US" b="1" dirty="0" smtClean="0"/>
              <a:t>爱是真实，接纳，并把他挽回过来</a:t>
            </a:r>
            <a:endParaRPr lang="en-US" altLang="zh-CN" b="1" dirty="0" smtClean="0"/>
          </a:p>
          <a:p>
            <a:r>
              <a:rPr lang="zh-CN" altLang="en-US" b="1" dirty="0" smtClean="0"/>
              <a:t>自己要站立得稳。</a:t>
            </a:r>
            <a:endParaRPr lang="zh-TW" alt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2390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5031"/>
            <a:ext cx="8229600" cy="61036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TW" dirty="0"/>
              <a:t>2</a:t>
            </a:r>
            <a:r>
              <a:rPr lang="zh-TW" altLang="en-US" dirty="0"/>
              <a:t>你们各人的重担要互相担当，如此就完全了</a:t>
            </a:r>
            <a:r>
              <a:rPr lang="zh-TW" altLang="en-US" u="sng" dirty="0">
                <a:solidFill>
                  <a:srgbClr val="FF0000"/>
                </a:solidFill>
              </a:rPr>
              <a:t>基督的律法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marL="0" indent="0">
              <a:buNone/>
            </a:pPr>
            <a:endParaRPr lang="en-US" altLang="zh-TW" dirty="0" smtClean="0"/>
          </a:p>
          <a:p>
            <a:r>
              <a:rPr lang="zh-CN" altLang="en-US" dirty="0" smtClean="0"/>
              <a:t>基督的律法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</a:t>
            </a:r>
            <a:r>
              <a:rPr lang="en-US" altLang="zh-CN" dirty="0" smtClean="0"/>
              <a:t> </a:t>
            </a:r>
            <a:r>
              <a:rPr lang="zh-CN" altLang="en-US" dirty="0" smtClean="0"/>
              <a:t>主的吩咐</a:t>
            </a:r>
            <a:endParaRPr lang="en-US" altLang="zh-CN" dirty="0" smtClean="0"/>
          </a:p>
          <a:p>
            <a:pPr lvl="1"/>
            <a:r>
              <a:rPr lang="zh-TW" altLang="en-US" dirty="0"/>
              <a:t>尽心，尽性，尽意，尽力，爱主你的</a:t>
            </a:r>
            <a:r>
              <a:rPr lang="zh-TW" altLang="en-US" dirty="0" smtClean="0"/>
              <a:t>神（</a:t>
            </a:r>
            <a:r>
              <a:rPr lang="zh-CN" altLang="en-US" dirty="0" smtClean="0"/>
              <a:t>可</a:t>
            </a:r>
            <a:r>
              <a:rPr lang="en-US" altLang="zh-CN" dirty="0" smtClean="0"/>
              <a:t>12</a:t>
            </a:r>
            <a:r>
              <a:rPr lang="zh-CN" altLang="en-US" dirty="0" smtClean="0"/>
              <a:t>；</a:t>
            </a:r>
            <a:r>
              <a:rPr lang="en-US" altLang="zh-CN" dirty="0" smtClean="0"/>
              <a:t>30</a:t>
            </a:r>
            <a:r>
              <a:rPr lang="zh-CN" altLang="en-US" dirty="0" smtClean="0"/>
              <a:t>）</a:t>
            </a:r>
            <a:endParaRPr lang="en-US" altLang="zh-TW" dirty="0" smtClean="0"/>
          </a:p>
          <a:p>
            <a:pPr lvl="2"/>
            <a:r>
              <a:rPr lang="zh-CN" altLang="en-US" dirty="0" smtClean="0"/>
              <a:t>作在最小的弟兄，</a:t>
            </a:r>
            <a:r>
              <a:rPr lang="en-US" altLang="zh-CN" dirty="0" smtClean="0"/>
              <a:t> </a:t>
            </a:r>
            <a:r>
              <a:rPr lang="zh-CN" altLang="en-US" dirty="0" smtClean="0"/>
              <a:t>就是爱神了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爱人如己（太</a:t>
            </a:r>
            <a:r>
              <a:rPr lang="en-US" altLang="zh-CN" dirty="0" smtClean="0"/>
              <a:t>19:19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彼此相爱（约</a:t>
            </a:r>
            <a:r>
              <a:rPr lang="en-US" altLang="zh-CN" dirty="0" smtClean="0"/>
              <a:t>13:34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饶恕</a:t>
            </a:r>
            <a:r>
              <a:rPr lang="en-US" altLang="zh-CN" dirty="0" smtClean="0"/>
              <a:t> </a:t>
            </a:r>
            <a:r>
              <a:rPr lang="zh-CN" altLang="en-US" dirty="0" smtClean="0"/>
              <a:t>（路</a:t>
            </a:r>
            <a:r>
              <a:rPr lang="en-US" altLang="zh-CN" dirty="0" smtClean="0"/>
              <a:t>17:3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舍己（太：</a:t>
            </a:r>
            <a:r>
              <a:rPr lang="en-US" altLang="zh-CN" dirty="0" smtClean="0"/>
              <a:t>16:24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柔和谦卑（太</a:t>
            </a:r>
            <a:r>
              <a:rPr lang="en-US" altLang="zh-CN" dirty="0" smtClean="0"/>
              <a:t>11:29</a:t>
            </a:r>
            <a:r>
              <a:rPr lang="zh-CN" altLang="en-US" dirty="0" smtClean="0"/>
              <a:t>）</a:t>
            </a:r>
            <a:endParaRPr lang="zh-TW" altLang="en-US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31518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9275"/>
            <a:ext cx="8229600" cy="2161449"/>
          </a:xfrm>
        </p:spPr>
        <p:txBody>
          <a:bodyPr>
            <a:noAutofit/>
          </a:bodyPr>
          <a:lstStyle/>
          <a:p>
            <a:pPr algn="l"/>
            <a:r>
              <a:rPr lang="en-US" altLang="zh-TW" sz="3200" dirty="0"/>
              <a:t>7</a:t>
            </a:r>
            <a:r>
              <a:rPr lang="zh-TW" altLang="en-US" sz="3200" dirty="0"/>
              <a:t>不要自欺，神是轻慢不得的。人种的是什么，收的也是什么。</a:t>
            </a:r>
            <a:br>
              <a:rPr lang="zh-TW" altLang="en-US" sz="3200" dirty="0"/>
            </a:br>
            <a:r>
              <a:rPr lang="en-US" altLang="zh-TW" sz="3200" dirty="0"/>
              <a:t>8</a:t>
            </a:r>
            <a:r>
              <a:rPr lang="zh-TW" altLang="en-US" sz="3200" dirty="0"/>
              <a:t>顺着情欲撒种的，</a:t>
            </a:r>
            <a:r>
              <a:rPr lang="zh-TW" altLang="en-US" sz="3200" dirty="0" smtClean="0"/>
              <a:t>必从情欲收败坏</a:t>
            </a:r>
            <a:r>
              <a:rPr lang="zh-CN" altLang="en-US" sz="3200" dirty="0"/>
              <a:t>；</a:t>
            </a:r>
            <a:r>
              <a:rPr lang="zh-TW" altLang="en-US" sz="3200" dirty="0" smtClean="0"/>
              <a:t>顺着圣灵撒种</a:t>
            </a:r>
            <a:r>
              <a:rPr lang="zh-TW" altLang="en-US" sz="3200" dirty="0"/>
              <a:t>的，必从圣灵收永生。</a:t>
            </a:r>
            <a:br>
              <a:rPr lang="zh-TW" alt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60724"/>
            <a:ext cx="8229600" cy="360207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zh-CN" altLang="en-US" dirty="0" smtClean="0"/>
              <a:t>（</a:t>
            </a:r>
            <a:r>
              <a:rPr lang="zh-TW" altLang="en-US" dirty="0" smtClean="0"/>
              <a:t>箴</a:t>
            </a:r>
            <a:r>
              <a:rPr lang="en-US" altLang="zh-TW" dirty="0" smtClean="0"/>
              <a:t>4</a:t>
            </a:r>
            <a:r>
              <a:rPr lang="en-US" altLang="zh-CN" dirty="0" smtClean="0"/>
              <a:t>:23</a:t>
            </a:r>
            <a:r>
              <a:rPr lang="zh-CN" altLang="en-US" dirty="0" smtClean="0"/>
              <a:t>）</a:t>
            </a:r>
            <a:r>
              <a:rPr lang="zh-TW" altLang="en-US" dirty="0"/>
              <a:t>你要保守你心，胜过保守一切。（或作你要切切保守你心）因为一生的果效，是由心发出。</a:t>
            </a:r>
            <a:r>
              <a:rPr lang="zh-CN" altLang="en-US" dirty="0" smtClean="0"/>
              <a:t>。</a:t>
            </a:r>
            <a:endParaRPr lang="en-US" dirty="0"/>
          </a:p>
          <a:p>
            <a:pPr lvl="1"/>
            <a:r>
              <a:rPr lang="zh-CN" altLang="en-US" dirty="0" smtClean="0"/>
              <a:t>属世的人，心里的种子是情欲（肉体），追求眼目的情欲，肉体的情欲，和今生的骄傲；面临末世的审判和承担罪的后果。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属灵的人，渴求圣灵的充满，顺服圣灵的带领，不让圣灵担忧，结出圣灵的果子，得到永生的应许。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4752716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95604"/>
            <a:ext cx="8229600" cy="573055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zh-TW" b="1" dirty="0">
                <a:solidFill>
                  <a:srgbClr val="000000"/>
                </a:solidFill>
              </a:rPr>
              <a:t>14</a:t>
            </a:r>
            <a:r>
              <a:rPr lang="zh-TW" altLang="en-US" b="1" dirty="0">
                <a:solidFill>
                  <a:srgbClr val="000000"/>
                </a:solidFill>
              </a:rPr>
              <a:t>但我断不以别的夸口，只夸我们主耶稣基督的十字架。因这十字架，就我而论，世界已经钉在十字架上。就世界而论，我已经钉在十字架上</a:t>
            </a:r>
            <a:r>
              <a:rPr lang="zh-TW" altLang="en-US" b="1" dirty="0" smtClean="0">
                <a:solidFill>
                  <a:srgbClr val="000000"/>
                </a:solidFill>
              </a:rPr>
              <a:t>。</a:t>
            </a:r>
            <a:endParaRPr lang="en-US" altLang="zh-TW" b="1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altLang="zh-TW" b="1" dirty="0" smtClean="0">
              <a:solidFill>
                <a:srgbClr val="000000"/>
              </a:solidFill>
            </a:endParaRPr>
          </a:p>
          <a:p>
            <a:r>
              <a:rPr lang="zh-CN" altLang="en-US" b="1" dirty="0" smtClean="0">
                <a:solidFill>
                  <a:srgbClr val="000000"/>
                </a:solidFill>
              </a:rPr>
              <a:t>既然这十字架的救恩是白白领受的，我们有什么可以夸口的呢？只能夸那恩典的源头</a:t>
            </a:r>
            <a:r>
              <a:rPr lang="en-US" altLang="zh-CN" b="1" dirty="0" smtClean="0">
                <a:solidFill>
                  <a:srgbClr val="000000"/>
                </a:solidFill>
              </a:rPr>
              <a:t> </a:t>
            </a:r>
            <a:r>
              <a:rPr lang="zh-CN" altLang="en-US" b="1" dirty="0" smtClean="0">
                <a:solidFill>
                  <a:srgbClr val="000000"/>
                </a:solidFill>
              </a:rPr>
              <a:t>－</a:t>
            </a:r>
            <a:r>
              <a:rPr lang="en-US" altLang="zh-CN" b="1" dirty="0" smtClean="0">
                <a:solidFill>
                  <a:srgbClr val="000000"/>
                </a:solidFill>
              </a:rPr>
              <a:t> </a:t>
            </a:r>
            <a:r>
              <a:rPr lang="zh-CN" altLang="en-US" b="1" dirty="0" smtClean="0">
                <a:solidFill>
                  <a:srgbClr val="000000"/>
                </a:solidFill>
              </a:rPr>
              <a:t>主耶稣在十字架上所显明的爱。</a:t>
            </a:r>
            <a:endParaRPr lang="en-US" altLang="zh-CN" b="1" dirty="0" smtClean="0">
              <a:solidFill>
                <a:srgbClr val="000000"/>
              </a:solidFill>
            </a:endParaRPr>
          </a:p>
          <a:p>
            <a:r>
              <a:rPr lang="zh-TW" altLang="en-US" b="1" dirty="0" smtClean="0">
                <a:solidFill>
                  <a:srgbClr val="000000"/>
                </a:solidFill>
              </a:rPr>
              <a:t>就我而论</a:t>
            </a:r>
            <a:r>
              <a:rPr lang="zh-TW" altLang="en-US" b="1" dirty="0">
                <a:solidFill>
                  <a:srgbClr val="000000"/>
                </a:solidFill>
              </a:rPr>
              <a:t>，世界已经钉在十字架上</a:t>
            </a:r>
            <a:r>
              <a:rPr lang="zh-TW" altLang="en-US" b="1" dirty="0" smtClean="0">
                <a:solidFill>
                  <a:srgbClr val="000000"/>
                </a:solidFill>
              </a:rPr>
              <a:t>。</a:t>
            </a:r>
            <a:endParaRPr lang="en-US" altLang="zh-TW" b="1" dirty="0" smtClean="0">
              <a:solidFill>
                <a:srgbClr val="000000"/>
              </a:solidFill>
            </a:endParaRPr>
          </a:p>
          <a:p>
            <a:pPr lvl="1"/>
            <a:r>
              <a:rPr lang="zh-CN" altLang="en-US" b="1" dirty="0" smtClean="0">
                <a:solidFill>
                  <a:srgbClr val="000000"/>
                </a:solidFill>
              </a:rPr>
              <a:t>我们不在贪恋这个世界所给的，世界上的物质及情欲不再主导我们的生活</a:t>
            </a:r>
            <a:endParaRPr lang="en-US" altLang="zh-CN" b="1" dirty="0" smtClean="0">
              <a:solidFill>
                <a:srgbClr val="000000"/>
              </a:solidFill>
            </a:endParaRPr>
          </a:p>
          <a:p>
            <a:r>
              <a:rPr lang="zh-TW" altLang="en-US" b="1" dirty="0">
                <a:solidFill>
                  <a:srgbClr val="000000"/>
                </a:solidFill>
              </a:rPr>
              <a:t>就世界而论，我已经钉在十字架上</a:t>
            </a:r>
            <a:r>
              <a:rPr lang="zh-TW" altLang="en-US" b="1" dirty="0" smtClean="0">
                <a:solidFill>
                  <a:srgbClr val="000000"/>
                </a:solidFill>
              </a:rPr>
              <a:t>。</a:t>
            </a:r>
            <a:endParaRPr lang="en-US" altLang="zh-TW" b="1" dirty="0" smtClean="0">
              <a:solidFill>
                <a:srgbClr val="000000"/>
              </a:solidFill>
            </a:endParaRPr>
          </a:p>
          <a:p>
            <a:pPr lvl="1"/>
            <a:r>
              <a:rPr lang="zh-CN" altLang="en-US" b="1" dirty="0" smtClean="0">
                <a:solidFill>
                  <a:srgbClr val="000000"/>
                </a:solidFill>
              </a:rPr>
              <a:t>我们不属于这个世界，已经归给神。</a:t>
            </a:r>
            <a:endParaRPr lang="en-US" altLang="zh-TW" b="1" dirty="0">
              <a:solidFill>
                <a:srgbClr val="000000"/>
              </a:solidFill>
            </a:endParaRPr>
          </a:p>
          <a:p>
            <a:pPr lvl="1"/>
            <a:endParaRPr lang="en-US" altLang="zh-CN" b="1" dirty="0" smtClean="0">
              <a:solidFill>
                <a:srgbClr val="000000"/>
              </a:solidFill>
            </a:endParaRPr>
          </a:p>
          <a:p>
            <a:pPr lvl="1"/>
            <a:endParaRPr lang="zh-TW" altLang="en-US" b="1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1475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新造的人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TW" b="1" dirty="0">
                <a:solidFill>
                  <a:srgbClr val="000000"/>
                </a:solidFill>
              </a:rPr>
              <a:t>15</a:t>
            </a:r>
            <a:r>
              <a:rPr lang="zh-TW" altLang="en-US" b="1" dirty="0">
                <a:solidFill>
                  <a:srgbClr val="000000"/>
                </a:solidFill>
              </a:rPr>
              <a:t>受割礼不受割礼都无关紧要，要紧的就是作新造的人</a:t>
            </a:r>
            <a:r>
              <a:rPr lang="zh-TW" altLang="en-US" b="1" dirty="0" smtClean="0">
                <a:solidFill>
                  <a:srgbClr val="000000"/>
                </a:solidFill>
              </a:rPr>
              <a:t>。</a:t>
            </a:r>
            <a:endParaRPr lang="en-US" altLang="zh-TW" b="1" dirty="0" smtClean="0">
              <a:solidFill>
                <a:srgbClr val="000000"/>
              </a:solidFill>
            </a:endParaRPr>
          </a:p>
          <a:p>
            <a:r>
              <a:rPr lang="zh-CN" altLang="en-US" dirty="0" smtClean="0">
                <a:solidFill>
                  <a:srgbClr val="000000"/>
                </a:solidFill>
              </a:rPr>
              <a:t>身体上的改变不会成为新造的人</a:t>
            </a:r>
            <a:endParaRPr lang="en-US" altLang="zh-CN" dirty="0" smtClean="0">
              <a:solidFill>
                <a:srgbClr val="000000"/>
              </a:solidFill>
            </a:endParaRPr>
          </a:p>
          <a:p>
            <a:r>
              <a:rPr lang="zh-CN" altLang="en-US" dirty="0" smtClean="0">
                <a:solidFill>
                  <a:srgbClr val="000000"/>
                </a:solidFill>
              </a:rPr>
              <a:t>内在生命的改变，有宝贝在那瓦器里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139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12450</TotalTime>
  <Words>1861</Words>
  <Application>Microsoft Macintosh PowerPoint</Application>
  <PresentationFormat>On-screen Show (4:3)</PresentationFormat>
  <Paragraphs>296</Paragraphs>
  <Slides>25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PowerPoint Presentation</vt:lpstr>
      <vt:lpstr>自由</vt:lpstr>
      <vt:lpstr>所有人都享有四个基本自由</vt:lpstr>
      <vt:lpstr>基督里的自由</vt:lpstr>
      <vt:lpstr>割礼</vt:lpstr>
      <vt:lpstr>PowerPoint Presentation</vt:lpstr>
      <vt:lpstr>靠着圣灵</vt:lpstr>
      <vt:lpstr>情欲的事</vt:lpstr>
      <vt:lpstr>圣灵和情欲</vt:lpstr>
      <vt:lpstr>圣灵的果子</vt:lpstr>
      <vt:lpstr>仁爱 (Love)</vt:lpstr>
      <vt:lpstr>喜乐 (Joy)</vt:lpstr>
      <vt:lpstr>和平(Peace)</vt:lpstr>
      <vt:lpstr>忍耐(Patience)</vt:lpstr>
      <vt:lpstr>恩慈 (Kindness)</vt:lpstr>
      <vt:lpstr>良善 (Goodness)</vt:lpstr>
      <vt:lpstr>信实(Faithfulness)</vt:lpstr>
      <vt:lpstr>温柔(gentleness)</vt:lpstr>
      <vt:lpstr>节制 (self-control)</vt:lpstr>
      <vt:lpstr>26不要贪图虚名，彼此惹气，互相嫉妒。 </vt:lpstr>
      <vt:lpstr>加拉太书  六章</vt:lpstr>
      <vt:lpstr>PowerPoint Presentation</vt:lpstr>
      <vt:lpstr>7不要自欺，神是轻慢不得的。人种的是什么，收的也是什么。 8顺着情欲撒种的，必从情欲收败坏；顺着圣灵撒种的，必从圣灵收永生。 </vt:lpstr>
      <vt:lpstr>PowerPoint Presentation</vt:lpstr>
      <vt:lpstr>新造的人</vt:lpstr>
    </vt:vector>
  </TitlesOfParts>
  <Company>Apple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加拉太书</dc:title>
  <dc:creator>Yu Yang</dc:creator>
  <cp:lastModifiedBy>Yu Yang</cp:lastModifiedBy>
  <cp:revision>187</cp:revision>
  <cp:lastPrinted>2016-08-27T23:38:18Z</cp:lastPrinted>
  <dcterms:created xsi:type="dcterms:W3CDTF">2016-06-22T14:53:54Z</dcterms:created>
  <dcterms:modified xsi:type="dcterms:W3CDTF">2016-08-29T04:20:26Z</dcterms:modified>
</cp:coreProperties>
</file>