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63" r:id="rId6"/>
    <p:sldId id="259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77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188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19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7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5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81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63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857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0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13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60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55077-8537-409A-8238-2CBB198A57D4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69317-7A8B-4B0B-B9AF-0E6D7B1DF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5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/>
              <a:t>主耶穌與我們的關</a:t>
            </a:r>
            <a:r>
              <a:rPr lang="zh-TW" altLang="en-US" sz="3600" b="1" dirty="0" smtClean="0"/>
              <a:t>係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76800" cy="4525963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zh-TW" altLang="en-US" sz="2800" b="1" dirty="0" smtClean="0"/>
              <a:t>牧人</a:t>
            </a:r>
            <a:r>
              <a:rPr lang="zh-CN" altLang="en-US" sz="2800" b="1" dirty="0" smtClean="0"/>
              <a:t>与</a:t>
            </a:r>
            <a:r>
              <a:rPr lang="zh-TW" altLang="en-US" sz="2800" b="1" dirty="0" smtClean="0"/>
              <a:t>羊</a:t>
            </a:r>
            <a:r>
              <a:rPr lang="zh-CN" altLang="en-US" sz="2800" b="1" dirty="0" smtClean="0"/>
              <a:t>的关系</a:t>
            </a:r>
            <a:endParaRPr lang="en-US" altLang="zh-TW" sz="2800" b="1" dirty="0" smtClean="0"/>
          </a:p>
          <a:p>
            <a:r>
              <a:rPr lang="zh-TW" altLang="en-US" sz="2400" b="1" dirty="0" smtClean="0"/>
              <a:t>耶穌是我們的好牧人</a:t>
            </a:r>
            <a:endParaRPr lang="en-US" altLang="zh-TW" sz="2400" dirty="0" smtClean="0"/>
          </a:p>
          <a:p>
            <a:pPr marL="0" indent="0" algn="l">
              <a:buNone/>
            </a:pPr>
            <a:r>
              <a:rPr lang="zh-TW" altLang="en-US" sz="2400" dirty="0" smtClean="0"/>
              <a:t>我</a:t>
            </a:r>
            <a:r>
              <a:rPr lang="zh-TW" altLang="en-US" sz="2400" dirty="0"/>
              <a:t>是好</a:t>
            </a:r>
            <a:r>
              <a:rPr lang="zh-TW" altLang="en-US" sz="2400" dirty="0" smtClean="0"/>
              <a:t>牧人</a:t>
            </a:r>
            <a:r>
              <a:rPr lang="zh-TW" altLang="en-US" sz="2400" dirty="0"/>
              <a:t>，好牧</a:t>
            </a:r>
            <a:r>
              <a:rPr lang="zh-TW" altLang="en-US" sz="2400" dirty="0" smtClean="0"/>
              <a:t>人為羊捨</a:t>
            </a:r>
            <a:r>
              <a:rPr lang="zh-TW" altLang="en-US" sz="2400" dirty="0"/>
              <a:t>命（約</a:t>
            </a:r>
            <a:r>
              <a:rPr lang="en-US" sz="2400" dirty="0"/>
              <a:t> 10</a:t>
            </a:r>
            <a:r>
              <a:rPr lang="zh-TW" altLang="en-US" sz="2400" dirty="0"/>
              <a:t>：</a:t>
            </a:r>
            <a:r>
              <a:rPr lang="en-US" sz="2400" dirty="0"/>
              <a:t>11</a:t>
            </a:r>
            <a:r>
              <a:rPr lang="zh-TW" altLang="en-US" sz="2400" dirty="0" smtClean="0"/>
              <a:t>）</a:t>
            </a:r>
            <a:endParaRPr lang="en-US" altLang="zh-TW" sz="2400" dirty="0" smtClean="0"/>
          </a:p>
          <a:p>
            <a:pPr marL="0" indent="0">
              <a:buNone/>
            </a:pP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/>
              <a:t>從門進去的，才是羊的牧人。 </a:t>
            </a:r>
          </a:p>
          <a:p>
            <a:pPr marL="0" indent="0">
              <a:buNone/>
            </a:pPr>
            <a:r>
              <a:rPr lang="zh-TW" altLang="en-US" sz="2400" dirty="0"/>
              <a:t>看門的就給他開門；羊也聽他的聲音。他</a:t>
            </a:r>
            <a:r>
              <a:rPr lang="zh-TW" altLang="en-US" sz="2400" b="1" dirty="0"/>
              <a:t>按著名叫自己的羊</a:t>
            </a:r>
            <a:r>
              <a:rPr lang="zh-TW" altLang="en-US" sz="2400" dirty="0"/>
              <a:t>，把羊領出來。 </a:t>
            </a:r>
          </a:p>
          <a:p>
            <a:pPr marL="0" indent="0">
              <a:buNone/>
            </a:pPr>
            <a:r>
              <a:rPr lang="zh-TW" altLang="en-US" sz="2400" dirty="0" smtClean="0"/>
              <a:t>既放出自己的羊來，就在前頭走，羊也跟著他，因為認得他的聲音</a:t>
            </a:r>
            <a:r>
              <a:rPr lang="zh-TW" altLang="en-US" dirty="0" smtClean="0">
                <a:effectLst/>
              </a:rPr>
              <a:t>。</a:t>
            </a:r>
            <a:r>
              <a:rPr lang="en-US" altLang="zh-CN" dirty="0" smtClean="0">
                <a:effectLst/>
              </a:rPr>
              <a:t>【</a:t>
            </a:r>
            <a:r>
              <a:rPr lang="zh-TW" altLang="en-US" dirty="0" smtClean="0"/>
              <a:t>约</a:t>
            </a:r>
            <a:r>
              <a:rPr lang="en-US" dirty="0" smtClean="0"/>
              <a:t>10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2-4】</a:t>
            </a:r>
          </a:p>
          <a:p>
            <a:pPr marL="0" indent="0">
              <a:buNone/>
            </a:pPr>
            <a:endParaRPr lang="en-US" altLang="zh-TW" sz="3200" dirty="0" smtClean="0"/>
          </a:p>
          <a:p>
            <a:pPr marL="0" indent="0">
              <a:buNone/>
            </a:pPr>
            <a:r>
              <a:rPr lang="zh-TW" altLang="en-US" sz="2400" dirty="0"/>
              <a:t>我就是羊的門</a:t>
            </a:r>
            <a:r>
              <a:rPr lang="en-US" sz="2400" dirty="0"/>
              <a:t> ...</a:t>
            </a:r>
            <a:r>
              <a:rPr lang="zh-TW" altLang="en-US" sz="2400" b="1" dirty="0"/>
              <a:t>凡從我進來的，必然得</a:t>
            </a:r>
            <a:r>
              <a:rPr lang="zh-TW" altLang="en-US" sz="2400" b="1" dirty="0" smtClean="0"/>
              <a:t>救</a:t>
            </a:r>
            <a:r>
              <a:rPr lang="en-US" altLang="zh-CN" dirty="0" smtClean="0"/>
              <a:t>【</a:t>
            </a:r>
            <a:r>
              <a:rPr lang="zh-TW" altLang="en-US" dirty="0" smtClean="0"/>
              <a:t>约</a:t>
            </a:r>
            <a:r>
              <a:rPr lang="en-US" dirty="0" smtClean="0"/>
              <a:t>10</a:t>
            </a:r>
            <a:r>
              <a:rPr lang="zh-TW" altLang="en-US" dirty="0" smtClean="0"/>
              <a:t>：</a:t>
            </a:r>
            <a:r>
              <a:rPr lang="en-US" dirty="0" smtClean="0"/>
              <a:t>7</a:t>
            </a:r>
            <a:r>
              <a:rPr lang="zh-TW" altLang="en-US" dirty="0" smtClean="0"/>
              <a:t>，</a:t>
            </a:r>
            <a:r>
              <a:rPr lang="en-US" dirty="0" smtClean="0"/>
              <a:t>9</a:t>
            </a:r>
            <a:r>
              <a:rPr lang="en-US" altLang="zh-CN" dirty="0" smtClean="0"/>
              <a:t>】</a:t>
            </a:r>
            <a:endParaRPr lang="zh-TW" altLang="en-US" dirty="0" smtClean="0">
              <a:effectLst/>
            </a:endParaRPr>
          </a:p>
          <a:p>
            <a:pPr algn="l"/>
            <a:endParaRPr lang="en-US" sz="2800" dirty="0" smtClean="0"/>
          </a:p>
          <a:p>
            <a:pPr algn="l"/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219200"/>
            <a:ext cx="2092036" cy="248429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810000"/>
            <a:ext cx="2098964" cy="29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10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/>
              <a:t>主耶穌與我們的關</a:t>
            </a:r>
            <a:r>
              <a:rPr lang="zh-TW" altLang="en-US" sz="3600" b="1" dirty="0" smtClean="0"/>
              <a:t>係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019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 smtClean="0"/>
              <a:t>耶稣</a:t>
            </a:r>
            <a:r>
              <a:rPr lang="zh-CN" altLang="en-US" b="1" dirty="0" smtClean="0"/>
              <a:t>是</a:t>
            </a:r>
            <a:r>
              <a:rPr lang="zh-TW" altLang="en-US" b="1" dirty="0" smtClean="0"/>
              <a:t>神</a:t>
            </a:r>
            <a:r>
              <a:rPr lang="zh-TW" altLang="en-US" b="1" dirty="0"/>
              <a:t>人之</a:t>
            </a:r>
            <a:r>
              <a:rPr lang="zh-TW" altLang="en-US" b="1" dirty="0" smtClean="0"/>
              <a:t>間</a:t>
            </a:r>
            <a:r>
              <a:rPr lang="zh-CN" altLang="en-US" b="1" dirty="0"/>
              <a:t>的</a:t>
            </a:r>
            <a:r>
              <a:rPr lang="zh-TW" altLang="en-US" b="1" dirty="0" smtClean="0"/>
              <a:t>中</a:t>
            </a:r>
            <a:r>
              <a:rPr lang="zh-TW" altLang="en-US" b="1" dirty="0"/>
              <a:t>保</a:t>
            </a:r>
            <a:r>
              <a:rPr lang="en-US" b="1" dirty="0"/>
              <a:t>  </a:t>
            </a:r>
            <a:endParaRPr lang="en-US" b="1" dirty="0" smtClean="0"/>
          </a:p>
          <a:p>
            <a:r>
              <a:rPr lang="zh-TW" altLang="en-US" dirty="0"/>
              <a:t>我是道路、真理、生命，若不藉著我，沒有人能到父那裡去（約</a:t>
            </a:r>
            <a:r>
              <a:rPr lang="en-US" dirty="0"/>
              <a:t> 14</a:t>
            </a:r>
            <a:r>
              <a:rPr lang="zh-TW" altLang="en-US" dirty="0"/>
              <a:t>：</a:t>
            </a:r>
            <a:r>
              <a:rPr lang="en-US" dirty="0"/>
              <a:t>16</a:t>
            </a:r>
            <a:r>
              <a:rPr lang="zh-TW" altLang="en-US" dirty="0" smtClean="0"/>
              <a:t>）</a:t>
            </a:r>
            <a:endParaRPr lang="en-US" dirty="0" smtClean="0"/>
          </a:p>
          <a:p>
            <a:r>
              <a:rPr lang="zh-CN" altLang="en-US" dirty="0" smtClean="0"/>
              <a:t>因为只有一位神，在神和人中间，只有一位中保，乃是降世为人的基督耶稣。祂舍自己作万人的赎价，到了时候，这事必证明出来。</a:t>
            </a:r>
            <a:r>
              <a:rPr lang="en-US" dirty="0" smtClean="0"/>
              <a:t>(</a:t>
            </a:r>
            <a:r>
              <a:rPr lang="zh-CN" altLang="en-US" dirty="0" smtClean="0"/>
              <a:t>提前</a:t>
            </a:r>
            <a:r>
              <a:rPr lang="en-US" altLang="zh-CN" dirty="0" smtClean="0"/>
              <a:t>2:5-6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920" y="3581400"/>
            <a:ext cx="2781080" cy="218749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447800"/>
            <a:ext cx="2470918" cy="184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28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/>
              <a:t>主耶穌與我們的關</a:t>
            </a:r>
            <a:r>
              <a:rPr lang="zh-TW" altLang="en-US" sz="3600" b="1" dirty="0" smtClean="0"/>
              <a:t>係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638800" cy="4876800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zh-CN" altLang="en-US" b="1" dirty="0" smtClean="0"/>
              <a:t>葡萄树与枝子</a:t>
            </a:r>
            <a:r>
              <a:rPr lang="zh-CN" altLang="en-US" b="1" dirty="0">
                <a:solidFill>
                  <a:prstClr val="black"/>
                </a:solidFill>
              </a:rPr>
              <a:t>的关系</a:t>
            </a:r>
            <a:endParaRPr lang="en-US" altLang="zh-TW" b="1" dirty="0">
              <a:solidFill>
                <a:prstClr val="black"/>
              </a:solidFill>
            </a:endParaRPr>
          </a:p>
          <a:p>
            <a:r>
              <a:rPr lang="en-US" altLang="zh-TW" b="1" dirty="0" smtClean="0"/>
              <a:t> </a:t>
            </a:r>
            <a:r>
              <a:rPr lang="zh-CN" altLang="en-US" sz="2600" b="1" dirty="0" smtClean="0"/>
              <a:t>生命的连接</a:t>
            </a:r>
            <a:endParaRPr lang="en-US" altLang="zh-CN" sz="2600" b="1" dirty="0" smtClean="0"/>
          </a:p>
          <a:p>
            <a:pPr marL="0" indent="0">
              <a:buNone/>
            </a:pPr>
            <a:r>
              <a:rPr lang="zh-CN" altLang="en-US" dirty="0" smtClean="0"/>
              <a:t> </a:t>
            </a:r>
            <a:r>
              <a:rPr lang="zh-CN" altLang="en-US" sz="2400" dirty="0" smtClean="0"/>
              <a:t>我是葡萄树，你们是枝子；常在我里面的，我也常在他里面，这人就多结果子；因为离了我，你们就不能作什么。</a:t>
            </a:r>
            <a:r>
              <a:rPr lang="en-US" altLang="zh-CN" sz="2400" dirty="0" smtClean="0"/>
              <a:t>【</a:t>
            </a:r>
            <a:r>
              <a:rPr lang="zh-CN" altLang="en-US" sz="2400" dirty="0" smtClean="0"/>
              <a:t>约</a:t>
            </a:r>
            <a:r>
              <a:rPr lang="en-US" altLang="zh-CN" sz="2400" dirty="0" smtClean="0"/>
              <a:t>15</a:t>
            </a:r>
            <a:r>
              <a:rPr lang="en-US" altLang="zh-CN" sz="2400" dirty="0"/>
              <a:t>:</a:t>
            </a:r>
            <a:r>
              <a:rPr lang="en-US" altLang="zh-CN" sz="2400" dirty="0" smtClean="0"/>
              <a:t>5】</a:t>
            </a:r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r>
              <a:rPr lang="zh-TW" altLang="en-US" sz="2400" dirty="0"/>
              <a:t>我就是生命的糧，到我這裡來的必定不餓，信我的永遠不渴  </a:t>
            </a:r>
            <a:r>
              <a:rPr lang="en-US" altLang="zh-CN" sz="2400" dirty="0"/>
              <a:t>【</a:t>
            </a:r>
            <a:r>
              <a:rPr lang="zh-TW" altLang="en-US" sz="2400" dirty="0"/>
              <a:t>約 </a:t>
            </a:r>
            <a:r>
              <a:rPr lang="en-US" altLang="zh-TW" sz="2400" dirty="0"/>
              <a:t>6</a:t>
            </a:r>
            <a:r>
              <a:rPr lang="zh-TW" altLang="en-US" sz="2400" dirty="0"/>
              <a:t>：</a:t>
            </a:r>
            <a:r>
              <a:rPr lang="en-US" altLang="zh-TW" sz="2400" dirty="0"/>
              <a:t>35</a:t>
            </a:r>
            <a:r>
              <a:rPr lang="en-US" altLang="zh-CN" sz="2400" dirty="0"/>
              <a:t>】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zh-TW" altLang="en-US" sz="2400" dirty="0"/>
              <a:t>耶穌回答說：你若知道神的恩賜，和對你說給我水喝的是誰，你必早求他，他也必早給了你活水。 </a:t>
            </a:r>
            <a:r>
              <a:rPr lang="en-US" altLang="zh-CN" sz="2400" dirty="0"/>
              <a:t>【</a:t>
            </a:r>
            <a:r>
              <a:rPr lang="zh-TW" altLang="en-US" sz="2400" dirty="0"/>
              <a:t>約</a:t>
            </a:r>
            <a:r>
              <a:rPr lang="en-US" sz="2400" dirty="0"/>
              <a:t> 4</a:t>
            </a:r>
            <a:r>
              <a:rPr lang="zh-TW" altLang="en-US" sz="2400" dirty="0"/>
              <a:t>：</a:t>
            </a:r>
            <a:r>
              <a:rPr lang="en-US" sz="2400" dirty="0"/>
              <a:t>10</a:t>
            </a:r>
            <a:r>
              <a:rPr lang="en-US" altLang="zh-CN" sz="2400" dirty="0"/>
              <a:t>】</a:t>
            </a:r>
            <a:endParaRPr lang="en-US" sz="24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524000"/>
            <a:ext cx="3051927" cy="2286000"/>
          </a:xfrm>
        </p:spPr>
      </p:pic>
    </p:spTree>
    <p:extLst>
      <p:ext uri="{BB962C8B-B14F-4D97-AF65-F5344CB8AC3E}">
        <p14:creationId xmlns:p14="http://schemas.microsoft.com/office/powerpoint/2010/main" val="524917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/>
              <a:t>主耶穌與我們的關</a:t>
            </a:r>
            <a:r>
              <a:rPr lang="zh-TW" altLang="en-US" sz="3600" b="1" dirty="0" smtClean="0"/>
              <a:t>係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334000" cy="4876800"/>
          </a:xfrm>
        </p:spPr>
        <p:txBody>
          <a:bodyPr>
            <a:normAutofit/>
          </a:bodyPr>
          <a:lstStyle/>
          <a:p>
            <a:r>
              <a:rPr lang="zh-TW" altLang="en-US" sz="2600" b="1" dirty="0" smtClean="0"/>
              <a:t>耶穌是我們的主</a:t>
            </a:r>
            <a:r>
              <a:rPr lang="zh-CN" altLang="en-US" sz="2600" b="1" dirty="0" smtClean="0"/>
              <a:t>，</a:t>
            </a:r>
            <a:r>
              <a:rPr lang="zh-TW" altLang="en-US" sz="2600" b="1" dirty="0" smtClean="0"/>
              <a:t>是朋友</a:t>
            </a:r>
            <a:endParaRPr lang="en-US" altLang="zh-TW" sz="2600" b="1" dirty="0" smtClean="0"/>
          </a:p>
          <a:p>
            <a:pPr marL="0" indent="0">
              <a:buNone/>
            </a:pPr>
            <a:r>
              <a:rPr lang="zh-TW" altLang="en-US" sz="2000" dirty="0"/>
              <a:t>你若口裡認耶穌為主，心裡信神叫他從死裡復活，就必得救</a:t>
            </a:r>
            <a:r>
              <a:rPr lang="zh-TW" altLang="en-US" sz="2000" dirty="0" smtClean="0"/>
              <a:t>。</a:t>
            </a:r>
            <a:r>
              <a:rPr lang="en-US" altLang="zh-CN" sz="2000" dirty="0" smtClean="0"/>
              <a:t>【</a:t>
            </a:r>
            <a:r>
              <a:rPr lang="zh-CN" altLang="en-US" sz="2000" dirty="0" smtClean="0">
                <a:effectLst/>
              </a:rPr>
              <a:t> 羅</a:t>
            </a:r>
            <a:r>
              <a:rPr lang="en-US" altLang="zh-CN" sz="2000" dirty="0" smtClean="0">
                <a:effectLst/>
              </a:rPr>
              <a:t>10</a:t>
            </a:r>
            <a:r>
              <a:rPr lang="zh-CN" altLang="en-US" sz="2000" dirty="0" smtClean="0">
                <a:effectLst/>
              </a:rPr>
              <a:t>：</a:t>
            </a:r>
            <a:r>
              <a:rPr lang="en-US" altLang="zh-CN" sz="2000" dirty="0" smtClean="0">
                <a:effectLst/>
              </a:rPr>
              <a:t>9】</a:t>
            </a:r>
          </a:p>
          <a:p>
            <a:pPr marL="0" indent="0">
              <a:buNone/>
            </a:pPr>
            <a:endParaRPr lang="en-US" altLang="zh-TW" sz="2000" dirty="0" smtClean="0"/>
          </a:p>
          <a:p>
            <a:pPr marL="0" indent="0">
              <a:buNone/>
            </a:pPr>
            <a:endParaRPr lang="en-US" altLang="zh-TW" sz="2000" dirty="0" smtClean="0"/>
          </a:p>
          <a:p>
            <a:pPr marL="0" indent="0">
              <a:buNone/>
            </a:pPr>
            <a:endParaRPr lang="en-US" altLang="zh-TW" sz="2000" dirty="0"/>
          </a:p>
          <a:p>
            <a:pPr marL="0" lvl="0" indent="0">
              <a:buNone/>
            </a:pPr>
            <a:r>
              <a:rPr lang="zh-TW" altLang="en-US" sz="2000" dirty="0" smtClean="0">
                <a:effectLst/>
              </a:rPr>
              <a:t>以後我不再稱你們為僕人，因僕人不知道主人所做的事。我乃稱你們為朋友；因我從我父所聽見的，已經都告訴你們了。</a:t>
            </a:r>
            <a:r>
              <a:rPr lang="en-US" altLang="zh-CN" sz="2000" dirty="0" smtClean="0">
                <a:effectLst/>
              </a:rPr>
              <a:t>【</a:t>
            </a:r>
            <a:r>
              <a:rPr lang="zh-CN" altLang="en-US" sz="2000" dirty="0" smtClean="0">
                <a:effectLst/>
              </a:rPr>
              <a:t>約 </a:t>
            </a:r>
            <a:r>
              <a:rPr lang="en-US" altLang="zh-CN" sz="2000" dirty="0" smtClean="0">
                <a:effectLst/>
              </a:rPr>
              <a:t>15</a:t>
            </a:r>
            <a:r>
              <a:rPr lang="zh-CN" altLang="en-US" sz="2000" dirty="0" smtClean="0">
                <a:effectLst/>
              </a:rPr>
              <a:t>：</a:t>
            </a:r>
            <a:r>
              <a:rPr lang="en-US" altLang="zh-CN" sz="2000" dirty="0" smtClean="0">
                <a:effectLst/>
              </a:rPr>
              <a:t>15】</a:t>
            </a:r>
            <a:endParaRPr lang="en-US" altLang="zh-TW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827199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/>
              <a:t>主耶穌與我們的關</a:t>
            </a:r>
            <a:r>
              <a:rPr lang="zh-TW" altLang="en-US" sz="3600" b="1" dirty="0" smtClean="0"/>
              <a:t>係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3340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/>
              <a:t>耶穌是我們的生命的</a:t>
            </a:r>
            <a:r>
              <a:rPr lang="zh-TW" altLang="en-US" b="1" dirty="0" smtClean="0"/>
              <a:t>光</a:t>
            </a:r>
            <a:r>
              <a:rPr lang="en-US" altLang="zh-TW" b="1" dirty="0" smtClean="0"/>
              <a:t> </a:t>
            </a:r>
            <a:endParaRPr lang="en-US" altLang="zh-CN" b="1" dirty="0" smtClean="0">
              <a:effectLst/>
            </a:endParaRPr>
          </a:p>
          <a:p>
            <a:pPr marL="0" indent="0">
              <a:buNone/>
            </a:pPr>
            <a:endParaRPr lang="en-US" altLang="zh-TW" sz="2000" dirty="0" smtClean="0"/>
          </a:p>
          <a:p>
            <a:pPr marL="0" indent="0">
              <a:buNone/>
            </a:pPr>
            <a:r>
              <a:rPr lang="zh-TW" altLang="en-US" sz="2000" dirty="0" smtClean="0"/>
              <a:t>我是世界的光。跟從我的，就不在黑暗裡走，必要得著生命的光。 </a:t>
            </a:r>
            <a:r>
              <a:rPr lang="en-US" altLang="zh-CN" sz="2000" dirty="0" smtClean="0"/>
              <a:t>【</a:t>
            </a:r>
            <a:r>
              <a:rPr lang="zh-TW" altLang="en-US" sz="2000" dirty="0" smtClean="0"/>
              <a:t>約</a:t>
            </a:r>
            <a:r>
              <a:rPr lang="en-US" sz="2000" dirty="0" smtClean="0"/>
              <a:t> </a:t>
            </a:r>
            <a:r>
              <a:rPr lang="en-US" sz="2000" dirty="0"/>
              <a:t>8</a:t>
            </a:r>
            <a:r>
              <a:rPr lang="zh-TW" altLang="en-US" sz="2000" dirty="0"/>
              <a:t>：</a:t>
            </a:r>
            <a:r>
              <a:rPr lang="en-US" sz="2000" dirty="0" smtClean="0"/>
              <a:t>12</a:t>
            </a:r>
            <a:r>
              <a:rPr lang="en-US" altLang="zh-CN" sz="2000" dirty="0" smtClean="0"/>
              <a:t>】</a:t>
            </a:r>
            <a:endParaRPr lang="en-US" sz="2000" dirty="0"/>
          </a:p>
          <a:p>
            <a:pPr marL="0" indent="0">
              <a:buNone/>
            </a:pPr>
            <a:endParaRPr lang="en-US" altLang="zh-TW" sz="2000" b="1" dirty="0" smtClean="0"/>
          </a:p>
          <a:p>
            <a:pPr marL="0" indent="0">
              <a:buNone/>
            </a:pPr>
            <a:endParaRPr lang="en-US" altLang="zh-TW" sz="2000" b="1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90800"/>
            <a:ext cx="2438400" cy="905313"/>
          </a:xfrm>
        </p:spPr>
      </p:pic>
    </p:spTree>
    <p:extLst>
      <p:ext uri="{BB962C8B-B14F-4D97-AF65-F5344CB8AC3E}">
        <p14:creationId xmlns:p14="http://schemas.microsoft.com/office/powerpoint/2010/main" val="1109477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/>
              <a:t>主耶穌與我們的關</a:t>
            </a:r>
            <a:r>
              <a:rPr lang="zh-TW" altLang="en-US" sz="3600" b="1" dirty="0" smtClean="0"/>
              <a:t>係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7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/>
              <a:t>耶</a:t>
            </a:r>
            <a:r>
              <a:rPr lang="zh-TW" altLang="en-US" b="1" dirty="0" smtClean="0"/>
              <a:t>穌</a:t>
            </a:r>
            <a:r>
              <a:rPr lang="zh-CN" altLang="en-US" b="1" dirty="0" smtClean="0"/>
              <a:t>的</a:t>
            </a:r>
            <a:r>
              <a:rPr lang="zh-TW" altLang="en-US" b="1" dirty="0"/>
              <a:t>復</a:t>
            </a:r>
            <a:r>
              <a:rPr lang="zh-TW" altLang="en-US" b="1" dirty="0" smtClean="0"/>
              <a:t>活</a:t>
            </a:r>
            <a:r>
              <a:rPr lang="zh-CN" altLang="en-US" sz="2800" b="1" dirty="0" smtClean="0"/>
              <a:t>与</a:t>
            </a:r>
            <a:r>
              <a:rPr lang="zh-TW" altLang="en-US" b="1" dirty="0"/>
              <a:t>我們</a:t>
            </a:r>
            <a:r>
              <a:rPr lang="zh-CN" altLang="en-US" sz="2800" b="1" dirty="0" smtClean="0"/>
              <a:t>的关系</a:t>
            </a:r>
            <a:endParaRPr lang="en-US" altLang="zh-CN" b="1" dirty="0"/>
          </a:p>
          <a:p>
            <a:pPr marL="0" indent="0">
              <a:buNone/>
            </a:pP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000" dirty="0" smtClean="0">
                <a:effectLst/>
              </a:rPr>
              <a:t>耶穌才指示門徒，他必須上耶路撒冷去，受長老、祭司長、文士許多的苦，並且被殺，第三日復活。 </a:t>
            </a:r>
            <a:r>
              <a:rPr lang="en-US" altLang="zh-CN" sz="2000" dirty="0" smtClean="0">
                <a:effectLst/>
              </a:rPr>
              <a:t>【</a:t>
            </a:r>
            <a:r>
              <a:rPr lang="zh-TW" altLang="en-US" sz="2000" dirty="0"/>
              <a:t>太</a:t>
            </a:r>
            <a:r>
              <a:rPr lang="en-US" sz="2000" dirty="0"/>
              <a:t> 16</a:t>
            </a:r>
            <a:r>
              <a:rPr lang="zh-TW" altLang="en-US" sz="2000" dirty="0"/>
              <a:t>：</a:t>
            </a:r>
            <a:r>
              <a:rPr lang="en-US" sz="2000" dirty="0" smtClean="0"/>
              <a:t>21</a:t>
            </a:r>
            <a:r>
              <a:rPr lang="en-US" altLang="zh-CN" sz="2000" dirty="0" smtClean="0"/>
              <a:t>】</a:t>
            </a:r>
            <a:endParaRPr lang="en-US" altLang="zh-TW" sz="2000" dirty="0" smtClean="0">
              <a:effectLst/>
            </a:endParaRPr>
          </a:p>
          <a:p>
            <a:pPr marL="0" indent="0">
              <a:buNone/>
            </a:pPr>
            <a:endParaRPr lang="en-US" altLang="zh-TW" sz="2000" dirty="0" smtClean="0">
              <a:effectLst/>
            </a:endParaRPr>
          </a:p>
          <a:p>
            <a:pPr marL="0" indent="0">
              <a:buNone/>
            </a:pPr>
            <a:r>
              <a:rPr lang="zh-TW" altLang="en-US" sz="2000" dirty="0" smtClean="0">
                <a:effectLst/>
              </a:rPr>
              <a:t>他不在這裡，照他所說的，已經復活了。你們來看安放主的地方。 快去告訴他的門徒，說他從死裡復活了，並且在你們以先往加利利去，在那裡你們要見他。看哪，我已經告訴你們了。 </a:t>
            </a:r>
            <a:r>
              <a:rPr lang="en-US" altLang="zh-CN" sz="2000" dirty="0" smtClean="0">
                <a:effectLst/>
              </a:rPr>
              <a:t>【</a:t>
            </a:r>
            <a:r>
              <a:rPr lang="zh-TW" altLang="en-US" sz="2000" dirty="0"/>
              <a:t>太</a:t>
            </a:r>
            <a:r>
              <a:rPr lang="en-US" sz="2000" dirty="0"/>
              <a:t> </a:t>
            </a:r>
            <a:r>
              <a:rPr lang="en-US" sz="2000" dirty="0" smtClean="0"/>
              <a:t>28</a:t>
            </a:r>
            <a:r>
              <a:rPr lang="zh-TW" altLang="en-US" sz="2000" dirty="0"/>
              <a:t>：</a:t>
            </a:r>
            <a:r>
              <a:rPr lang="en-US" sz="2000" dirty="0" smtClean="0"/>
              <a:t>6-7</a:t>
            </a:r>
            <a:r>
              <a:rPr lang="en-US" altLang="zh-CN" sz="2000" dirty="0" smtClean="0"/>
              <a:t>】</a:t>
            </a:r>
            <a:endParaRPr lang="zh-TW" altLang="en-US" sz="2000" dirty="0" smtClean="0">
              <a:effectLst/>
            </a:endParaRPr>
          </a:p>
          <a:p>
            <a:pPr algn="l"/>
            <a:endParaRPr lang="en-US" sz="2800" dirty="0" smtClean="0"/>
          </a:p>
          <a:p>
            <a:pPr algn="l"/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119" y="2209800"/>
            <a:ext cx="3435281" cy="2573144"/>
          </a:xfrm>
        </p:spPr>
      </p:pic>
    </p:spTree>
    <p:extLst>
      <p:ext uri="{BB962C8B-B14F-4D97-AF65-F5344CB8AC3E}">
        <p14:creationId xmlns:p14="http://schemas.microsoft.com/office/powerpoint/2010/main" val="1549403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/>
              <a:t>主耶穌與我們的關</a:t>
            </a:r>
            <a:r>
              <a:rPr lang="zh-TW" altLang="en-US" sz="3600" b="1" dirty="0" smtClean="0"/>
              <a:t>係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696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b="1" dirty="0" smtClean="0"/>
              <a:t> </a:t>
            </a:r>
            <a:r>
              <a:rPr lang="zh-TW" altLang="en-US" b="1" dirty="0" smtClean="0"/>
              <a:t>耶穌</a:t>
            </a:r>
            <a:r>
              <a:rPr lang="zh-CN" altLang="en-US" b="1" dirty="0" smtClean="0"/>
              <a:t>的</a:t>
            </a:r>
            <a:r>
              <a:rPr lang="zh-TW" altLang="en-US" b="1" dirty="0"/>
              <a:t>再</a:t>
            </a:r>
            <a:r>
              <a:rPr lang="zh-TW" altLang="en-US" b="1" dirty="0" smtClean="0"/>
              <a:t>來</a:t>
            </a:r>
            <a:r>
              <a:rPr lang="zh-CN" altLang="en-US" b="1" dirty="0" smtClean="0"/>
              <a:t>与</a:t>
            </a:r>
            <a:r>
              <a:rPr lang="zh-TW" altLang="en-US" b="1" dirty="0" smtClean="0"/>
              <a:t>我</a:t>
            </a:r>
            <a:r>
              <a:rPr lang="zh-TW" altLang="en-US" b="1" dirty="0"/>
              <a:t>們</a:t>
            </a:r>
            <a:r>
              <a:rPr lang="zh-TW" altLang="en-US" b="1" dirty="0" smtClean="0"/>
              <a:t>的</a:t>
            </a:r>
            <a:r>
              <a:rPr lang="zh-CN" altLang="en-US" b="1" dirty="0" smtClean="0"/>
              <a:t>关系</a:t>
            </a:r>
            <a:endParaRPr lang="en-US" altLang="zh-TW" b="1" dirty="0" smtClean="0"/>
          </a:p>
          <a:p>
            <a:pPr marL="0" indent="0">
              <a:buNone/>
            </a:pPr>
            <a:r>
              <a:rPr lang="en-US" altLang="zh-TW" sz="2400" dirty="0" smtClean="0"/>
              <a:t> </a:t>
            </a:r>
          </a:p>
          <a:p>
            <a:pPr marL="0" indent="0">
              <a:buNone/>
            </a:pPr>
            <a:r>
              <a:rPr lang="zh-TW" altLang="en-US" sz="2400" dirty="0" smtClean="0">
                <a:effectLst/>
              </a:rPr>
              <a:t>我若去為你們預備了地方，就必再來接你們到我那裡去，我在哪裡，叫你們也在那裡。</a:t>
            </a:r>
            <a:r>
              <a:rPr lang="en-US" altLang="zh-CN" sz="2400" dirty="0" smtClean="0">
                <a:effectLst/>
              </a:rPr>
              <a:t>【</a:t>
            </a:r>
            <a:r>
              <a:rPr lang="zh-TW" altLang="en-US" sz="2400" dirty="0"/>
              <a:t>約</a:t>
            </a:r>
            <a:r>
              <a:rPr lang="en-US" sz="2400" dirty="0"/>
              <a:t> 14</a:t>
            </a:r>
            <a:r>
              <a:rPr lang="zh-TW" altLang="en-US" sz="2400" dirty="0" smtClean="0"/>
              <a:t>：</a:t>
            </a:r>
            <a:r>
              <a:rPr lang="en-US" sz="2400" dirty="0" smtClean="0"/>
              <a:t> 3</a:t>
            </a:r>
            <a:r>
              <a:rPr lang="en-US" altLang="zh-CN" sz="2400" dirty="0" smtClean="0"/>
              <a:t>】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zh-TW" altLang="en-US" sz="2400" dirty="0" smtClean="0">
                <a:effectLst/>
              </a:rPr>
              <a:t>加利利人哪，你們為什麼站著望天呢？這離開你們被接升天的耶穌，你們見他怎樣往天上去，他還要怎樣來。 </a:t>
            </a:r>
            <a:r>
              <a:rPr lang="en-US" altLang="zh-CN" sz="2400" dirty="0" smtClean="0">
                <a:effectLst/>
              </a:rPr>
              <a:t>【</a:t>
            </a:r>
            <a:r>
              <a:rPr lang="zh-TW" altLang="en-US" sz="2400" dirty="0"/>
              <a:t>徒</a:t>
            </a:r>
            <a:r>
              <a:rPr lang="en-US" sz="2400" dirty="0"/>
              <a:t> 1</a:t>
            </a:r>
            <a:r>
              <a:rPr lang="zh-TW" altLang="en-US" sz="2400" dirty="0"/>
              <a:t>：</a:t>
            </a:r>
            <a:r>
              <a:rPr lang="en-US" sz="2400" dirty="0" smtClean="0"/>
              <a:t>11</a:t>
            </a:r>
            <a:r>
              <a:rPr lang="en-US" altLang="zh-CN" sz="2400" dirty="0" smtClean="0"/>
              <a:t>】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7801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2687</TotalTime>
  <Words>869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主耶穌與我們的關係</vt:lpstr>
      <vt:lpstr>主耶穌與我們的關係</vt:lpstr>
      <vt:lpstr>主耶穌與我們的關係</vt:lpstr>
      <vt:lpstr>主耶穌與我們的關係</vt:lpstr>
      <vt:lpstr>主耶穌與我們的關係</vt:lpstr>
      <vt:lpstr>主耶穌與我們的關係</vt:lpstr>
      <vt:lpstr>主耶穌與我們的關係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26</cp:revision>
  <dcterms:created xsi:type="dcterms:W3CDTF">2016-02-12T20:21:06Z</dcterms:created>
  <dcterms:modified xsi:type="dcterms:W3CDTF">2016-02-27T15:55:13Z</dcterms:modified>
</cp:coreProperties>
</file>