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6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7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6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6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1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4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9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5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0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4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EF12B-DAEA-44DF-BF50-7CA0C344A843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AD280-D668-4C24-9765-0DC73DA4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8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救贖之恩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990600"/>
            <a:ext cx="8686800" cy="5135563"/>
          </a:xfrm>
        </p:spPr>
        <p:txBody>
          <a:bodyPr/>
          <a:lstStyle/>
          <a:p>
            <a:pPr marL="0" indent="0" algn="l">
              <a:buNone/>
            </a:pPr>
            <a:r>
              <a:rPr lang="zh-TW" altLang="en-US" sz="2800" b="1" dirty="0">
                <a:solidFill>
                  <a:schemeClr val="tx1"/>
                </a:solidFill>
              </a:rPr>
              <a:t>主耶穌被釘情</a:t>
            </a:r>
            <a:r>
              <a:rPr lang="zh-TW" altLang="en-US" sz="2800" b="1" dirty="0" smtClean="0">
                <a:solidFill>
                  <a:schemeClr val="tx1"/>
                </a:solidFill>
              </a:rPr>
              <a:t>景</a:t>
            </a:r>
            <a:r>
              <a:rPr lang="en-US" altLang="zh-CN" sz="2800" b="1" dirty="0" smtClean="0">
                <a:solidFill>
                  <a:schemeClr val="tx1"/>
                </a:solidFill>
              </a:rPr>
              <a:t> </a:t>
            </a:r>
            <a:endParaRPr lang="en-US" sz="2800" b="1" dirty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  <p:pic>
        <p:nvPicPr>
          <p:cNvPr id="4" name="受難曲精簡版 2_2 (The Passion of The Christ 2_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6556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914399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救贖之恩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8458200" cy="5029200"/>
          </a:xfrm>
        </p:spPr>
        <p:txBody>
          <a:bodyPr/>
          <a:lstStyle/>
          <a:p>
            <a:pPr algn="l"/>
            <a:r>
              <a:rPr lang="zh-CN" altLang="en-US" sz="2800" b="1" dirty="0" smtClean="0">
                <a:solidFill>
                  <a:schemeClr val="tx1"/>
                </a:solidFill>
              </a:rPr>
              <a:t>受难曲</a:t>
            </a:r>
            <a:endParaRPr lang="en-US" altLang="zh-CN" sz="2800" b="1" dirty="0" smtClean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  <p:pic>
        <p:nvPicPr>
          <p:cNvPr id="4" name="維亞多勒羅莎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828800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142999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救贖之恩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524000"/>
            <a:ext cx="7848600" cy="4800600"/>
          </a:xfrm>
        </p:spPr>
        <p:txBody>
          <a:bodyPr>
            <a:normAutofit fontScale="92500"/>
          </a:bodyPr>
          <a:lstStyle/>
          <a:p>
            <a:pPr algn="l"/>
            <a:r>
              <a:rPr lang="zh-TW" altLang="en-US" b="1" dirty="0">
                <a:solidFill>
                  <a:schemeClr val="tx1"/>
                </a:solidFill>
              </a:rPr>
              <a:t>身受諸苦為贖人</a:t>
            </a:r>
            <a:r>
              <a:rPr lang="zh-TW" altLang="en-US" b="1" dirty="0" smtClean="0">
                <a:solidFill>
                  <a:schemeClr val="tx1"/>
                </a:solidFill>
              </a:rPr>
              <a:t>罪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sz="2800" dirty="0" smtClean="0">
                <a:solidFill>
                  <a:schemeClr val="tx1"/>
                </a:solidFill>
              </a:rPr>
              <a:t>他</a:t>
            </a:r>
            <a:r>
              <a:rPr lang="zh-TW" altLang="en-US" sz="2800" dirty="0">
                <a:solidFill>
                  <a:schemeClr val="tx1"/>
                </a:solidFill>
              </a:rPr>
              <a:t>誠然擔當我們的憂患，背負我們的痛苦，我們卻以為他受責罰，被神擊打苦待了。 </a:t>
            </a:r>
            <a:r>
              <a:rPr lang="zh-TW" altLang="en-US" sz="2800" dirty="0" smtClean="0">
                <a:solidFill>
                  <a:schemeClr val="tx1"/>
                </a:solidFill>
              </a:rPr>
              <a:t>哪</a:t>
            </a:r>
            <a:r>
              <a:rPr lang="zh-TW" altLang="en-US" sz="2800" dirty="0">
                <a:solidFill>
                  <a:schemeClr val="tx1"/>
                </a:solidFill>
              </a:rPr>
              <a:t>知他為我們的過犯受害，為我們的罪孽壓傷。因他受的刑罰我們得平安，因他受的鞭傷我們得醫治</a:t>
            </a:r>
            <a:r>
              <a:rPr lang="zh-TW" altLang="en-US" sz="2800" dirty="0" smtClean="0">
                <a:solidFill>
                  <a:schemeClr val="tx1"/>
                </a:solidFill>
              </a:rPr>
              <a:t>。我</a:t>
            </a:r>
            <a:r>
              <a:rPr lang="zh-TW" altLang="en-US" sz="2800" dirty="0">
                <a:solidFill>
                  <a:schemeClr val="tx1"/>
                </a:solidFill>
              </a:rPr>
              <a:t>們都如羊走迷，各人偏行己路，耶和華使我們眾人的罪孽都歸在他身</a:t>
            </a:r>
            <a:r>
              <a:rPr lang="zh-TW" altLang="en-US" sz="2800" dirty="0" smtClean="0">
                <a:solidFill>
                  <a:schemeClr val="tx1"/>
                </a:solidFill>
              </a:rPr>
              <a:t>上</a:t>
            </a:r>
            <a:r>
              <a:rPr lang="zh-CN" altLang="en-US" sz="2800" dirty="0" smtClean="0">
                <a:solidFill>
                  <a:schemeClr val="tx1"/>
                </a:solidFill>
              </a:rPr>
              <a:t>。</a:t>
            </a:r>
            <a:r>
              <a:rPr lang="zh-TW" altLang="en-US" sz="2800" dirty="0">
                <a:solidFill>
                  <a:schemeClr val="tx1"/>
                </a:solidFill>
              </a:rPr>
              <a:t>他被欺壓，在受苦的時候卻不開口。他像羊羔被牽到宰殺之地，又像羊在剪毛的人手下無聲，他也是這樣不開口。 </a:t>
            </a:r>
            <a:r>
              <a:rPr lang="zh-TW" altLang="en-US" sz="2800" dirty="0" smtClean="0">
                <a:solidFill>
                  <a:schemeClr val="tx1"/>
                </a:solidFill>
              </a:rPr>
              <a:t>因</a:t>
            </a:r>
            <a:r>
              <a:rPr lang="zh-TW" altLang="en-US" sz="2800" dirty="0">
                <a:solidFill>
                  <a:schemeClr val="tx1"/>
                </a:solidFill>
              </a:rPr>
              <a:t>受欺壓和審判，他被奪去，至於他同世的人，誰想他受鞭打，從活人之地被剪除，是因我百姓的罪過呢？</a:t>
            </a:r>
            <a:r>
              <a:rPr lang="en-US" altLang="zh-CN" sz="2800" dirty="0" smtClean="0">
                <a:solidFill>
                  <a:schemeClr val="tx1"/>
                </a:solidFill>
              </a:rPr>
              <a:t>【</a:t>
            </a:r>
            <a:r>
              <a:rPr lang="zh-CN" altLang="en-US" sz="2800" dirty="0">
                <a:solidFill>
                  <a:schemeClr val="tx1"/>
                </a:solidFill>
              </a:rPr>
              <a:t>以賽亞書 </a:t>
            </a:r>
            <a:r>
              <a:rPr lang="en-US" altLang="zh-CN" sz="2800" dirty="0" smtClean="0">
                <a:solidFill>
                  <a:schemeClr val="tx1"/>
                </a:solidFill>
              </a:rPr>
              <a:t>53:4-8】</a:t>
            </a:r>
            <a:endParaRPr lang="en-US" altLang="zh-TW" sz="2800" b="1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15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142999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救贖之恩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76400"/>
            <a:ext cx="6858000" cy="40386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zh-TW" altLang="en-US" b="1" dirty="0">
                <a:solidFill>
                  <a:schemeClr val="tx1"/>
                </a:solidFill>
              </a:rPr>
              <a:t>主耶穌被釘情</a:t>
            </a:r>
            <a:r>
              <a:rPr lang="zh-TW" altLang="en-US" b="1" dirty="0" smtClean="0">
                <a:solidFill>
                  <a:schemeClr val="tx1"/>
                </a:solidFill>
              </a:rPr>
              <a:t>景</a:t>
            </a: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TW" altLang="en-US" dirty="0" smtClean="0">
                <a:solidFill>
                  <a:schemeClr val="tx1"/>
                </a:solidFill>
              </a:rPr>
              <a:t>路</a:t>
            </a:r>
            <a:r>
              <a:rPr lang="en-US" dirty="0">
                <a:solidFill>
                  <a:schemeClr val="tx1"/>
                </a:solidFill>
              </a:rPr>
              <a:t>23:33</a:t>
            </a:r>
            <a:r>
              <a:rPr lang="zh-TW" altLang="en-US" dirty="0" smtClean="0">
                <a:solidFill>
                  <a:schemeClr val="tx1"/>
                </a:solidFill>
              </a:rPr>
              <a:t>一</a:t>
            </a:r>
            <a:r>
              <a:rPr lang="en-US" altLang="zh-CN" dirty="0" smtClean="0">
                <a:solidFill>
                  <a:schemeClr val="tx1"/>
                </a:solidFill>
              </a:rPr>
              <a:t>38】</a:t>
            </a:r>
          </a:p>
          <a:p>
            <a:pPr algn="l"/>
            <a:endParaRPr lang="en-US" altLang="zh-TW" dirty="0" smtClean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1)</a:t>
            </a:r>
            <a:r>
              <a:rPr lang="zh-TW" altLang="en-US" dirty="0">
                <a:solidFill>
                  <a:schemeClr val="tx1"/>
                </a:solidFill>
              </a:rPr>
              <a:t>耶穌被釘的地方及景象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2)</a:t>
            </a:r>
            <a:r>
              <a:rPr lang="zh-TW" altLang="en-US" dirty="0">
                <a:solidFill>
                  <a:schemeClr val="tx1"/>
                </a:solidFill>
              </a:rPr>
              <a:t>在十字架下有那幾種人</a:t>
            </a:r>
            <a:r>
              <a:rPr lang="en-US" dirty="0">
                <a:solidFill>
                  <a:schemeClr val="tx1"/>
                </a:solidFill>
              </a:rPr>
              <a:t>?</a:t>
            </a:r>
            <a:r>
              <a:rPr lang="zh-TW" altLang="en-US" dirty="0">
                <a:solidFill>
                  <a:schemeClr val="tx1"/>
                </a:solidFill>
              </a:rPr>
              <a:t>他們怎樣對待耶穌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	(</a:t>
            </a:r>
            <a:r>
              <a:rPr lang="zh-TW" altLang="en-US" dirty="0">
                <a:solidFill>
                  <a:schemeClr val="tx1"/>
                </a:solidFill>
              </a:rPr>
              <a:t>兵丁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zh-TW" altLang="en-US" dirty="0">
                <a:solidFill>
                  <a:schemeClr val="tx1"/>
                </a:solidFill>
              </a:rPr>
              <a:t>官府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zh-TW" altLang="en-US" dirty="0">
                <a:solidFill>
                  <a:schemeClr val="tx1"/>
                </a:solidFill>
              </a:rPr>
              <a:t>百姓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zh-TW" altLang="en-US" dirty="0">
                <a:solidFill>
                  <a:schemeClr val="tx1"/>
                </a:solidFill>
              </a:rPr>
              <a:t>百夫長相熟的人及婦女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3)</a:t>
            </a:r>
            <a:r>
              <a:rPr lang="zh-TW" altLang="en-US" dirty="0">
                <a:solidFill>
                  <a:schemeClr val="tx1"/>
                </a:solidFill>
              </a:rPr>
              <a:t>主耶穌在十架上多次受考驗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	(</a:t>
            </a:r>
            <a:r>
              <a:rPr lang="zh-TW" altLang="en-US" dirty="0">
                <a:solidFill>
                  <a:schemeClr val="tx1"/>
                </a:solidFill>
              </a:rPr>
              <a:t>官府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zh-TW" altLang="en-US" dirty="0">
                <a:solidFill>
                  <a:schemeClr val="tx1"/>
                </a:solidFill>
              </a:rPr>
              <a:t>兵丁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zh-TW" altLang="en-US" dirty="0">
                <a:solidFill>
                  <a:schemeClr val="tx1"/>
                </a:solidFill>
              </a:rPr>
              <a:t>同釘之犯人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4)</a:t>
            </a:r>
            <a:r>
              <a:rPr lang="zh-TW" altLang="en-US" dirty="0">
                <a:solidFill>
                  <a:schemeClr val="tx1"/>
                </a:solidFill>
              </a:rPr>
              <a:t>主耶穌被釘的原因</a:t>
            </a:r>
            <a:endParaRPr lang="en-US" dirty="0">
              <a:solidFill>
                <a:schemeClr val="tx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</a:rPr>
              <a:t>與罪無關</a:t>
            </a:r>
            <a:endParaRPr lang="en-US" dirty="0">
              <a:solidFill>
                <a:schemeClr val="tx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</a:rPr>
              <a:t>為成就救恩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142999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救贖之恩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76400"/>
            <a:ext cx="6858000" cy="4038600"/>
          </a:xfrm>
        </p:spPr>
        <p:txBody>
          <a:bodyPr>
            <a:normAutofit/>
          </a:bodyPr>
          <a:lstStyle/>
          <a:p>
            <a:pPr algn="l"/>
            <a:r>
              <a:rPr lang="zh-TW" altLang="en-US" b="1" dirty="0">
                <a:solidFill>
                  <a:schemeClr val="tx1"/>
                </a:solidFill>
              </a:rPr>
              <a:t>主耶穌被釘情</a:t>
            </a:r>
            <a:r>
              <a:rPr lang="zh-TW" altLang="en-US" b="1" dirty="0" smtClean="0">
                <a:solidFill>
                  <a:schemeClr val="tx1"/>
                </a:solidFill>
              </a:rPr>
              <a:t>景</a:t>
            </a:r>
            <a:r>
              <a:rPr lang="en-US" altLang="zh-TW" b="1" dirty="0">
                <a:solidFill>
                  <a:schemeClr val="tx1"/>
                </a:solidFill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TW" altLang="en-US" dirty="0" smtClean="0">
                <a:solidFill>
                  <a:schemeClr val="tx1"/>
                </a:solidFill>
              </a:rPr>
              <a:t>路</a:t>
            </a:r>
            <a:r>
              <a:rPr lang="en-US" dirty="0" smtClean="0">
                <a:solidFill>
                  <a:schemeClr val="tx1"/>
                </a:solidFill>
              </a:rPr>
              <a:t>23:39</a:t>
            </a:r>
            <a:r>
              <a:rPr lang="zh-TW" altLang="en-US" dirty="0" smtClean="0">
                <a:solidFill>
                  <a:schemeClr val="tx1"/>
                </a:solidFill>
              </a:rPr>
              <a:t>一</a:t>
            </a:r>
            <a:r>
              <a:rPr lang="en-US" dirty="0" smtClean="0">
                <a:solidFill>
                  <a:schemeClr val="tx1"/>
                </a:solidFill>
              </a:rPr>
              <a:t>43</a:t>
            </a:r>
            <a:r>
              <a:rPr lang="en-US" altLang="zh-CN" dirty="0" smtClean="0">
                <a:solidFill>
                  <a:schemeClr val="tx1"/>
                </a:solidFill>
              </a:rPr>
              <a:t>】</a:t>
            </a:r>
          </a:p>
          <a:p>
            <a:pPr algn="l"/>
            <a:endParaRPr lang="en-US" b="1" dirty="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chemeClr val="tx1"/>
                </a:solidFill>
              </a:rPr>
              <a:t>1)</a:t>
            </a:r>
            <a:r>
              <a:rPr lang="zh-TW" altLang="en-US" sz="2500" dirty="0">
                <a:solidFill>
                  <a:schemeClr val="tx1"/>
                </a:solidFill>
              </a:rPr>
              <a:t>從犯人身上了解得救途徑</a:t>
            </a:r>
            <a:endParaRPr lang="en-US" sz="2500" dirty="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chemeClr val="tx1"/>
                </a:solidFill>
              </a:rPr>
              <a:t>2)</a:t>
            </a:r>
            <a:r>
              <a:rPr lang="zh-TW" altLang="en-US" sz="2500" dirty="0">
                <a:solidFill>
                  <a:schemeClr val="tx1"/>
                </a:solidFill>
              </a:rPr>
              <a:t>犯人得救基於</a:t>
            </a:r>
            <a:r>
              <a:rPr lang="en-US" sz="2500" dirty="0">
                <a:solidFill>
                  <a:schemeClr val="tx1"/>
                </a:solidFill>
              </a:rPr>
              <a:t>:</a:t>
            </a:r>
          </a:p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chemeClr val="tx1"/>
                </a:solidFill>
              </a:rPr>
              <a:t>(</a:t>
            </a:r>
            <a:r>
              <a:rPr lang="zh-TW" altLang="en-US" sz="2500" dirty="0">
                <a:solidFill>
                  <a:schemeClr val="tx1"/>
                </a:solidFill>
              </a:rPr>
              <a:t>懼怕神、知罪、相信主耶穌</a:t>
            </a:r>
            <a:r>
              <a:rPr lang="en-US" sz="2500" dirty="0">
                <a:solidFill>
                  <a:schemeClr val="tx1"/>
                </a:solidFill>
              </a:rPr>
              <a:t>,</a:t>
            </a:r>
            <a:r>
              <a:rPr lang="zh-TW" altLang="en-US" sz="2500" dirty="0">
                <a:solidFill>
                  <a:schemeClr val="tx1"/>
                </a:solidFill>
              </a:rPr>
              <a:t>向主耶穌求</a:t>
            </a:r>
            <a:r>
              <a:rPr lang="en-US" sz="2500" dirty="0">
                <a:solidFill>
                  <a:schemeClr val="tx1"/>
                </a:solidFill>
              </a:rPr>
              <a:t>)</a:t>
            </a:r>
          </a:p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chemeClr val="tx1"/>
                </a:solidFill>
              </a:rPr>
              <a:t>3)</a:t>
            </a:r>
            <a:r>
              <a:rPr lang="zh-TW" altLang="en-US" sz="2500" dirty="0">
                <a:solidFill>
                  <a:schemeClr val="tx1"/>
                </a:solidFill>
              </a:rPr>
              <a:t>得救贖之恩是基於</a:t>
            </a:r>
            <a:r>
              <a:rPr lang="en-US" sz="2500" dirty="0">
                <a:solidFill>
                  <a:schemeClr val="tx1"/>
                </a:solidFill>
              </a:rPr>
              <a:t>:</a:t>
            </a:r>
          </a:p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chemeClr val="tx1"/>
                </a:solidFill>
              </a:rPr>
              <a:t>(</a:t>
            </a:r>
            <a:r>
              <a:rPr lang="zh-TW" altLang="en-US" sz="2500" dirty="0">
                <a:solidFill>
                  <a:schemeClr val="tx1"/>
                </a:solidFill>
              </a:rPr>
              <a:t>約</a:t>
            </a:r>
            <a:r>
              <a:rPr lang="en-US" sz="2500" dirty="0">
                <a:solidFill>
                  <a:schemeClr val="tx1"/>
                </a:solidFill>
              </a:rPr>
              <a:t>3:16,	</a:t>
            </a:r>
            <a:r>
              <a:rPr lang="zh-TW" altLang="en-US" sz="2500" dirty="0">
                <a:solidFill>
                  <a:schemeClr val="tx1"/>
                </a:solidFill>
              </a:rPr>
              <a:t>約</a:t>
            </a:r>
            <a:r>
              <a:rPr lang="en-US" sz="2500" dirty="0">
                <a:solidFill>
                  <a:schemeClr val="tx1"/>
                </a:solidFill>
              </a:rPr>
              <a:t>1:12</a:t>
            </a:r>
            <a:r>
              <a:rPr lang="zh-TW" altLang="en-US" sz="2500" dirty="0">
                <a:solidFill>
                  <a:schemeClr val="tx1"/>
                </a:solidFill>
              </a:rPr>
              <a:t>，羅</a:t>
            </a:r>
            <a:r>
              <a:rPr lang="en-US" sz="2500" dirty="0">
                <a:solidFill>
                  <a:schemeClr val="tx1"/>
                </a:solidFill>
              </a:rPr>
              <a:t>10:9</a:t>
            </a:r>
            <a:r>
              <a:rPr lang="zh-TW" altLang="en-US" sz="2500" dirty="0">
                <a:solidFill>
                  <a:schemeClr val="tx1"/>
                </a:solidFill>
              </a:rPr>
              <a:t>一</a:t>
            </a:r>
            <a:r>
              <a:rPr lang="en-US" sz="2500" dirty="0">
                <a:solidFill>
                  <a:schemeClr val="tx1"/>
                </a:solidFill>
              </a:rPr>
              <a:t>10)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7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142999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救贖之恩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76400"/>
            <a:ext cx="6858000" cy="4038600"/>
          </a:xfrm>
        </p:spPr>
        <p:txBody>
          <a:bodyPr>
            <a:normAutofit/>
          </a:bodyPr>
          <a:lstStyle/>
          <a:p>
            <a:pPr algn="l"/>
            <a:r>
              <a:rPr lang="zh-TW" altLang="en-US" b="1" dirty="0">
                <a:solidFill>
                  <a:schemeClr val="tx1"/>
                </a:solidFill>
              </a:rPr>
              <a:t>主耶穌被釘情</a:t>
            </a:r>
            <a:r>
              <a:rPr lang="zh-TW" altLang="en-US" b="1" dirty="0" smtClean="0">
                <a:solidFill>
                  <a:schemeClr val="tx1"/>
                </a:solidFill>
              </a:rPr>
              <a:t>景</a:t>
            </a:r>
            <a:r>
              <a:rPr lang="en-US" altLang="zh-TW" b="1" dirty="0">
                <a:solidFill>
                  <a:schemeClr val="tx1"/>
                </a:solidFill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TW" altLang="en-US" dirty="0" smtClean="0">
                <a:solidFill>
                  <a:schemeClr val="tx1"/>
                </a:solidFill>
              </a:rPr>
              <a:t>路</a:t>
            </a:r>
            <a:r>
              <a:rPr lang="en-US" dirty="0" smtClean="0">
                <a:solidFill>
                  <a:schemeClr val="tx1"/>
                </a:solidFill>
              </a:rPr>
              <a:t>23:</a:t>
            </a:r>
            <a:r>
              <a:rPr lang="en-US" altLang="zh-CN" dirty="0" smtClean="0">
                <a:solidFill>
                  <a:schemeClr val="tx1"/>
                </a:solidFill>
              </a:rPr>
              <a:t>44</a:t>
            </a:r>
            <a:r>
              <a:rPr lang="zh-TW" altLang="en-US" dirty="0" smtClean="0">
                <a:solidFill>
                  <a:schemeClr val="tx1"/>
                </a:solidFill>
              </a:rPr>
              <a:t>一</a:t>
            </a:r>
            <a:r>
              <a:rPr lang="en-US" dirty="0" smtClean="0">
                <a:solidFill>
                  <a:schemeClr val="tx1"/>
                </a:solidFill>
              </a:rPr>
              <a:t>4</a:t>
            </a:r>
            <a:r>
              <a:rPr lang="en-US" altLang="zh-CN" dirty="0" smtClean="0">
                <a:solidFill>
                  <a:schemeClr val="tx1"/>
                </a:solidFill>
              </a:rPr>
              <a:t>9】</a:t>
            </a:r>
          </a:p>
          <a:p>
            <a:pPr algn="l"/>
            <a:endParaRPr lang="en-US" b="1" dirty="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chemeClr val="tx1"/>
                </a:solidFill>
              </a:rPr>
              <a:t>1)</a:t>
            </a:r>
            <a:r>
              <a:rPr lang="zh-TW" altLang="en-US" sz="2500" dirty="0">
                <a:solidFill>
                  <a:schemeClr val="tx1"/>
                </a:solidFill>
              </a:rPr>
              <a:t>超自然的見証</a:t>
            </a:r>
            <a:endParaRPr lang="en-US" sz="2500" dirty="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2500" dirty="0" smtClean="0">
                <a:solidFill>
                  <a:schemeClr val="tx1"/>
                </a:solidFill>
              </a:rPr>
              <a:t>	(</a:t>
            </a:r>
            <a:r>
              <a:rPr lang="zh-TW" altLang="en-US" sz="2500" dirty="0">
                <a:solidFill>
                  <a:schemeClr val="tx1"/>
                </a:solidFill>
              </a:rPr>
              <a:t>遍地黑暗</a:t>
            </a:r>
            <a:r>
              <a:rPr lang="en-US" sz="2500" dirty="0">
                <a:solidFill>
                  <a:schemeClr val="tx1"/>
                </a:solidFill>
              </a:rPr>
              <a:t>,</a:t>
            </a:r>
            <a:r>
              <a:rPr lang="zh-TW" altLang="en-US" sz="2500" dirty="0">
                <a:solidFill>
                  <a:schemeClr val="tx1"/>
                </a:solidFill>
              </a:rPr>
              <a:t>幔子裂為兩半</a:t>
            </a:r>
            <a:r>
              <a:rPr lang="en-US" sz="2500" dirty="0">
                <a:solidFill>
                  <a:schemeClr val="tx1"/>
                </a:solidFill>
              </a:rPr>
              <a:t>)</a:t>
            </a:r>
          </a:p>
          <a:p>
            <a:pPr algn="l">
              <a:lnSpc>
                <a:spcPct val="80000"/>
              </a:lnSpc>
            </a:pPr>
            <a:r>
              <a:rPr lang="en-US" sz="2500" dirty="0" smtClean="0">
                <a:solidFill>
                  <a:schemeClr val="tx1"/>
                </a:solidFill>
              </a:rPr>
              <a:t>2</a:t>
            </a:r>
            <a:r>
              <a:rPr lang="en-US" sz="2500" dirty="0">
                <a:solidFill>
                  <a:schemeClr val="tx1"/>
                </a:solidFill>
              </a:rPr>
              <a:t>)</a:t>
            </a:r>
            <a:r>
              <a:rPr lang="zh-TW" altLang="en-US" sz="2500" dirty="0">
                <a:solidFill>
                  <a:schemeClr val="tx1"/>
                </a:solidFill>
              </a:rPr>
              <a:t>耶穌的死對在观看的人有何影响？</a:t>
            </a:r>
            <a:endParaRPr lang="en-US" sz="2500" dirty="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chemeClr val="tx1"/>
                </a:solidFill>
              </a:rPr>
              <a:t>	</a:t>
            </a:r>
            <a:r>
              <a:rPr lang="en-US" sz="2500" dirty="0" smtClean="0">
                <a:solidFill>
                  <a:schemeClr val="tx1"/>
                </a:solidFill>
              </a:rPr>
              <a:t>(</a:t>
            </a:r>
            <a:r>
              <a:rPr lang="zh-TW" altLang="en-US" sz="2500" dirty="0">
                <a:solidFill>
                  <a:schemeClr val="tx1"/>
                </a:solidFill>
              </a:rPr>
              <a:t>百姓</a:t>
            </a:r>
            <a:r>
              <a:rPr lang="en-US" sz="2500" dirty="0">
                <a:solidFill>
                  <a:schemeClr val="tx1"/>
                </a:solidFill>
              </a:rPr>
              <a:t>,</a:t>
            </a:r>
            <a:r>
              <a:rPr lang="zh-TW" altLang="en-US" sz="2500" dirty="0">
                <a:solidFill>
                  <a:schemeClr val="tx1"/>
                </a:solidFill>
              </a:rPr>
              <a:t>百夫長</a:t>
            </a:r>
            <a:r>
              <a:rPr lang="en-US" sz="2500" dirty="0">
                <a:solidFill>
                  <a:schemeClr val="tx1"/>
                </a:solidFill>
              </a:rPr>
              <a:t>,</a:t>
            </a:r>
            <a:r>
              <a:rPr lang="zh-TW" altLang="en-US" sz="2500" dirty="0">
                <a:solidFill>
                  <a:schemeClr val="tx1"/>
                </a:solidFill>
              </a:rPr>
              <a:t>門徒</a:t>
            </a:r>
            <a:r>
              <a:rPr lang="en-US" sz="2500" dirty="0">
                <a:solidFill>
                  <a:schemeClr val="tx1"/>
                </a:solidFill>
              </a:rPr>
              <a:t>)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2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399</Words>
  <Application>Microsoft Office PowerPoint</Application>
  <PresentationFormat>On-screen Show (4:3)</PresentationFormat>
  <Paragraphs>33</Paragraphs>
  <Slides>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救贖之恩</vt:lpstr>
      <vt:lpstr>救贖之恩</vt:lpstr>
      <vt:lpstr>救贖之恩</vt:lpstr>
      <vt:lpstr>救贖之恩</vt:lpstr>
      <vt:lpstr>救贖之恩</vt:lpstr>
      <vt:lpstr>救贖之恩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救贖之恩</dc:title>
  <dc:creator>Administrator</dc:creator>
  <cp:lastModifiedBy>Administrator</cp:lastModifiedBy>
  <cp:revision>7</cp:revision>
  <dcterms:created xsi:type="dcterms:W3CDTF">2016-02-21T06:56:09Z</dcterms:created>
  <dcterms:modified xsi:type="dcterms:W3CDTF">2016-02-27T15:50:41Z</dcterms:modified>
</cp:coreProperties>
</file>