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694" r:id="rId1"/>
  </p:sldMasterIdLst>
  <p:notesMasterIdLst>
    <p:notesMasterId r:id="rId14"/>
  </p:notesMasterIdLst>
  <p:handoutMasterIdLst>
    <p:handoutMasterId r:id="rId15"/>
  </p:handoutMasterIdLst>
  <p:sldIdLst>
    <p:sldId id="285" r:id="rId2"/>
    <p:sldId id="291" r:id="rId3"/>
    <p:sldId id="313" r:id="rId4"/>
    <p:sldId id="314" r:id="rId5"/>
    <p:sldId id="315" r:id="rId6"/>
    <p:sldId id="316" r:id="rId7"/>
    <p:sldId id="290" r:id="rId8"/>
    <p:sldId id="311" r:id="rId9"/>
    <p:sldId id="310" r:id="rId10"/>
    <p:sldId id="319" r:id="rId11"/>
    <p:sldId id="320" r:id="rId12"/>
    <p:sldId id="318" r:id="rId13"/>
  </p:sldIdLst>
  <p:sldSz cx="9144000" cy="6858000" type="screen4x3"/>
  <p:notesSz cx="9288463" cy="700722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72172" autoAdjust="0"/>
  </p:normalViewPr>
  <p:slideViewPr>
    <p:cSldViewPr>
      <p:cViewPr varScale="1">
        <p:scale>
          <a:sx n="65" d="100"/>
          <a:sy n="65" d="100"/>
        </p:scale>
        <p:origin x="-222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2563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fld id="{A7A1DE1B-C7F7-4F4F-A966-E5F1E8D1A29A}" type="datetimeFigureOut">
              <a:rPr lang="en-US"/>
              <a:pPr>
                <a:defRPr/>
              </a:pPr>
              <a:t>2/27/2016</a:t>
            </a:fld>
            <a:endParaRPr lang="en-US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6388"/>
            <a:ext cx="40259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2563" y="6656388"/>
            <a:ext cx="40259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55A15998-AEB0-4BF4-8FE6-058FBEFB97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104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0975" y="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4013" y="525463"/>
            <a:ext cx="3503612" cy="2627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8688" y="3327400"/>
            <a:ext cx="7431087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480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0975" y="6654800"/>
            <a:ext cx="40259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92F85B1F-DB6E-40BA-B442-33298C07E87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35964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50435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4F45A342-3057-4BC1-ADD2-3C147984A746}" type="slidenum">
              <a:rPr lang="en-US" altLang="zh-CN"/>
              <a:pPr eaLnBrk="1" hangingPunct="1"/>
              <a:t>2</a:t>
            </a:fld>
            <a:endParaRPr lang="en-US" altLang="zh-CN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6343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AB9D2069-EE4A-42C9-B748-208225BF41FE}" type="slidenum">
              <a:rPr lang="en-US" altLang="zh-CN"/>
              <a:pPr eaLnBrk="1" hangingPunct="1"/>
              <a:t>3</a:t>
            </a:fld>
            <a:endParaRPr lang="en-US" altLang="zh-CN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3056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AB9D2069-EE4A-42C9-B748-208225BF41FE}" type="slidenum">
              <a:rPr lang="en-US" altLang="zh-CN"/>
              <a:pPr eaLnBrk="1" hangingPunct="1"/>
              <a:t>4</a:t>
            </a:fld>
            <a:endParaRPr lang="en-US" altLang="zh-CN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3056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AB9D2069-EE4A-42C9-B748-208225BF41FE}" type="slidenum">
              <a:rPr lang="en-US" altLang="zh-CN"/>
              <a:pPr eaLnBrk="1" hangingPunct="1"/>
              <a:t>5</a:t>
            </a:fld>
            <a:endParaRPr lang="en-US" altLang="zh-CN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3056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AB9D2069-EE4A-42C9-B748-208225BF41FE}" type="slidenum">
              <a:rPr lang="en-US" altLang="zh-CN"/>
              <a:pPr eaLnBrk="1" hangingPunct="1"/>
              <a:t>6</a:t>
            </a:fld>
            <a:endParaRPr lang="en-US" altLang="zh-CN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3056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AB9D2069-EE4A-42C9-B748-208225BF41FE}" type="slidenum">
              <a:rPr lang="en-US" altLang="zh-CN"/>
              <a:pPr eaLnBrk="1" hangingPunct="1"/>
              <a:t>7</a:t>
            </a:fld>
            <a:endParaRPr lang="en-US" altLang="zh-CN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3056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可 </a:t>
            </a:r>
            <a:r>
              <a:rPr lang="en-US" dirty="0" smtClean="0"/>
              <a:t>10:25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8284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AB9D2069-EE4A-42C9-B748-208225BF41FE}" type="slidenum">
              <a:rPr lang="en-US" altLang="zh-CN"/>
              <a:pPr eaLnBrk="1" hangingPunct="1"/>
              <a:t>9</a:t>
            </a:fld>
            <a:endParaRPr lang="en-US" altLang="zh-CN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3056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8284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82845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8284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1D072FD9-A619-4930-9ECD-18432FE98E5F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2274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E3A7-0041-4498-B4F2-5E163F20058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543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72E0671-8A7F-4AF3-86C5-8FD1DC03D03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523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5C782964-0202-4C91-AD3B-B1C24394602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917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5CD09B61-64E0-4DBA-994D-1D0A10A4F84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3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9E62-9724-45E2-924C-FBC6B6F8C008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423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BC6F3-8D18-4ABD-A420-7F86252D5FD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4138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AAC8-36F6-493F-9528-1301DB962C5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018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FD85BAE-E074-43E3-99C0-72413A9B6D0A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85145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1313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0502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1015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6366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768042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9E177-D11F-47F8-9E04-0D972B7EEEDA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4377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6B51-1001-4700-AC41-F6B767F5138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50641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B78799A-47E4-4424-9DAF-D6A4F33EEAC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18862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9498AF3-5674-424F-8ADF-FAB13CBC25C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0271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3352800"/>
            <a:ext cx="7772400" cy="14700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4000" dirty="0">
                <a:solidFill>
                  <a:srgbClr val="FF0000"/>
                </a:solidFill>
                <a:ea typeface="PMingLiU" pitchFamily="18" charset="-120"/>
              </a:rPr>
              <a:t>全然的恩典</a:t>
            </a:r>
            <a:endParaRPr lang="zh-TW" altLang="en-US" sz="4000" dirty="0" smtClean="0">
              <a:solidFill>
                <a:srgbClr val="FF0000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5" descr="2Q=="/>
          <p:cNvSpPr>
            <a:spLocks noChangeAspect="1" noChangeArrowheads="1"/>
          </p:cNvSpPr>
          <p:nvPr/>
        </p:nvSpPr>
        <p:spPr bwMode="auto">
          <a:xfrm>
            <a:off x="3324225" y="2514600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39" name="AutoShape 7" descr="2Q=="/>
          <p:cNvSpPr>
            <a:spLocks noChangeAspect="1" noChangeArrowheads="1"/>
          </p:cNvSpPr>
          <p:nvPr/>
        </p:nvSpPr>
        <p:spPr bwMode="auto">
          <a:xfrm>
            <a:off x="3324225" y="2514600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386348" y="494019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zh-TW" altLang="en-US" sz="4000" dirty="0">
                <a:solidFill>
                  <a:srgbClr val="FF0000"/>
                </a:solidFill>
                <a:ea typeface="PMingLiU" pitchFamily="18" charset="-120"/>
              </a:rPr>
              <a:t>要相信神的話</a:t>
            </a:r>
            <a:endParaRPr lang="zh-TW" altLang="en-US" sz="4000" dirty="0" smtClean="0">
              <a:solidFill>
                <a:srgbClr val="FF0000"/>
              </a:solidFill>
              <a:ea typeface="PMingLiU" pitchFamily="18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76300" y="1828800"/>
            <a:ext cx="7391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/>
              <a:t>太 </a:t>
            </a:r>
            <a:r>
              <a:rPr lang="en-US" altLang="zh-TW" sz="3200" dirty="0"/>
              <a:t>24</a:t>
            </a:r>
            <a:r>
              <a:rPr lang="zh-TW" altLang="en-US" sz="3200" dirty="0"/>
              <a:t>：</a:t>
            </a:r>
            <a:r>
              <a:rPr lang="en-US" altLang="zh-TW" sz="3200" dirty="0"/>
              <a:t>35	</a:t>
            </a:r>
          </a:p>
          <a:p>
            <a:r>
              <a:rPr lang="zh-TW" altLang="en-US" sz="3200" dirty="0"/>
              <a:t>天地要廢去，我的話卻不能廢去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91270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47800" y="6096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solidFill>
                  <a:srgbClr val="FF0000"/>
                </a:solidFill>
              </a:rPr>
              <a:t>救恩出自恩典－－乃是上帝的恩赐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89039" y="1828800"/>
            <a:ext cx="8354961" cy="1676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CN" altLang="en-US" sz="2800" dirty="0" smtClean="0"/>
              <a:t>  </a:t>
            </a:r>
            <a:r>
              <a:rPr lang="zh-CN" altLang="en-US" sz="2800" b="1" dirty="0"/>
              <a:t>以弗所书 </a:t>
            </a:r>
            <a:r>
              <a:rPr lang="en-US" altLang="zh-CN" sz="2800" b="1" dirty="0"/>
              <a:t>2:8</a:t>
            </a:r>
            <a:r>
              <a:rPr lang="zh-CN" altLang="en-US" sz="2800" b="1" dirty="0"/>
              <a:t>－</a:t>
            </a:r>
            <a:r>
              <a:rPr lang="en-US" altLang="zh-CN" sz="2800" b="1" dirty="0"/>
              <a:t>9</a:t>
            </a:r>
          </a:p>
          <a:p>
            <a:pPr>
              <a:buNone/>
            </a:pPr>
            <a:r>
              <a:rPr lang="zh-CN" altLang="en-US" sz="2800" dirty="0" smtClean="0"/>
              <a:t>  </a:t>
            </a:r>
            <a:endParaRPr lang="en-US" altLang="zh-CN" sz="2800" dirty="0" smtClean="0"/>
          </a:p>
          <a:p>
            <a:pPr>
              <a:buNone/>
            </a:pPr>
            <a:r>
              <a:rPr lang="zh-CN" altLang="en-US" sz="2800" dirty="0" smtClean="0"/>
              <a:t>你</a:t>
            </a:r>
            <a:r>
              <a:rPr lang="zh-CN" altLang="en-US" sz="2800" dirty="0"/>
              <a:t>们得救是本乎恩，也因着信，这并不是出于自己</a:t>
            </a:r>
            <a:r>
              <a:rPr lang="zh-CN" altLang="en-US" sz="2800" dirty="0" smtClean="0"/>
              <a:t>，</a:t>
            </a:r>
            <a:endParaRPr lang="en-US" altLang="zh-CN" sz="2800" dirty="0" smtClean="0"/>
          </a:p>
          <a:p>
            <a:pPr>
              <a:buNone/>
            </a:pPr>
            <a:r>
              <a:rPr lang="zh-CN" altLang="en-US" sz="2800" dirty="0" smtClean="0"/>
              <a:t>乃</a:t>
            </a:r>
            <a:r>
              <a:rPr lang="zh-CN" altLang="en-US" sz="2800" dirty="0"/>
              <a:t>是神所赐的。也不是出于行为，免得有人自夸。</a:t>
            </a:r>
          </a:p>
          <a:p>
            <a:pPr eaLnBrk="1" hangingPunct="1"/>
            <a:endParaRPr lang="en-US" sz="2800" dirty="0" smtClean="0"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659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solidFill>
                  <a:srgbClr val="FF0000"/>
                </a:solidFill>
              </a:rPr>
              <a:t>上帝的恩典是我们惟一的希望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95400" y="1752600"/>
            <a:ext cx="7592961" cy="1676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CN" altLang="en-US" sz="2800" dirty="0" smtClean="0"/>
              <a:t>  </a:t>
            </a:r>
            <a:r>
              <a:rPr lang="zh-CN" altLang="en-US" sz="2800" b="1" dirty="0"/>
              <a:t>尼希米</a:t>
            </a:r>
            <a:r>
              <a:rPr lang="zh-CN" altLang="en-US" sz="2800" b="1" dirty="0" smtClean="0"/>
              <a:t>记</a:t>
            </a:r>
            <a:r>
              <a:rPr lang="en-US" altLang="zh-CN" sz="2800" b="1" dirty="0" smtClean="0"/>
              <a:t> 9:31</a:t>
            </a:r>
            <a:r>
              <a:rPr lang="zh-CN" altLang="en-US" sz="2800" dirty="0" smtClean="0"/>
              <a:t>  </a:t>
            </a:r>
            <a:endParaRPr lang="en-US" altLang="zh-CN" sz="2800" dirty="0" smtClean="0"/>
          </a:p>
          <a:p>
            <a:pPr>
              <a:buNone/>
            </a:pPr>
            <a:endParaRPr lang="en-US" altLang="zh-CN" sz="2800" dirty="0" smtClean="0"/>
          </a:p>
          <a:p>
            <a:pPr>
              <a:buNone/>
            </a:pPr>
            <a:r>
              <a:rPr lang="zh-CN" altLang="en-US" sz="2800" dirty="0"/>
              <a:t>然而你大发怜悯，不全然灭绝他们，也不丢</a:t>
            </a:r>
            <a:r>
              <a:rPr lang="zh-CN" altLang="en-US" sz="2800" dirty="0" smtClean="0"/>
              <a:t>弃</a:t>
            </a:r>
            <a:endParaRPr lang="en-US" altLang="zh-CN" sz="2800" dirty="0" smtClean="0"/>
          </a:p>
          <a:p>
            <a:pPr>
              <a:buNone/>
            </a:pPr>
            <a:r>
              <a:rPr lang="zh-CN" altLang="en-US" sz="2800" dirty="0" smtClean="0"/>
              <a:t>他们因</a:t>
            </a:r>
            <a:r>
              <a:rPr lang="zh-CN" altLang="en-US" sz="2800" dirty="0"/>
              <a:t>为你是有恩典，有怜悯的神。</a:t>
            </a:r>
            <a:endParaRPr lang="en-US" sz="2800" dirty="0" smtClean="0"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285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47800" y="533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solidFill>
                  <a:srgbClr val="FF0000"/>
                </a:solidFill>
              </a:rPr>
              <a:t>上帝的恩典使我们的得救成为可能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95400" y="1447800"/>
            <a:ext cx="7592961" cy="1676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CN" altLang="en-US" sz="2800" dirty="0" smtClean="0"/>
              <a:t>  </a:t>
            </a:r>
            <a:r>
              <a:rPr lang="zh-CN" altLang="en-US" sz="2800" b="1" dirty="0"/>
              <a:t>以弗所</a:t>
            </a:r>
            <a:r>
              <a:rPr lang="zh-CN" altLang="en-US" sz="2800" b="1" dirty="0" smtClean="0"/>
              <a:t>书</a:t>
            </a:r>
            <a:r>
              <a:rPr lang="en-US" altLang="zh-CN" sz="2800" b="1" dirty="0" smtClean="0"/>
              <a:t> 1:7</a:t>
            </a:r>
            <a:r>
              <a:rPr lang="zh-CN" altLang="en-US" sz="2800" b="1" dirty="0"/>
              <a:t>－</a:t>
            </a:r>
            <a:r>
              <a:rPr lang="en-US" altLang="zh-CN" sz="2800" b="1" dirty="0" smtClean="0"/>
              <a:t>10</a:t>
            </a:r>
          </a:p>
          <a:p>
            <a:pPr>
              <a:buNone/>
            </a:pPr>
            <a:endParaRPr lang="en-US" altLang="zh-CN" sz="2800" dirty="0" smtClean="0"/>
          </a:p>
          <a:p>
            <a:pPr>
              <a:buNone/>
            </a:pPr>
            <a:r>
              <a:rPr lang="zh-CN" altLang="en-US" sz="2800" dirty="0"/>
              <a:t>我们藉这爱子的血，得蒙救赎，过犯得以赦免</a:t>
            </a:r>
            <a:r>
              <a:rPr lang="zh-CN" altLang="en-US" sz="2800" dirty="0" smtClean="0"/>
              <a:t>，</a:t>
            </a:r>
            <a:endParaRPr lang="en-US" altLang="zh-CN" sz="2800" dirty="0" smtClean="0"/>
          </a:p>
          <a:p>
            <a:pPr>
              <a:buNone/>
            </a:pPr>
            <a:r>
              <a:rPr lang="zh-CN" altLang="en-US" sz="2800" dirty="0" smtClean="0"/>
              <a:t>乃</a:t>
            </a:r>
            <a:r>
              <a:rPr lang="zh-CN" altLang="en-US" sz="2800" dirty="0"/>
              <a:t>是照他丰富的恩典。这恩典是神用诸般智</a:t>
            </a:r>
            <a:r>
              <a:rPr lang="zh-CN" altLang="en-US" sz="2800" dirty="0" smtClean="0"/>
              <a:t>慧</a:t>
            </a:r>
            <a:endParaRPr lang="en-US" altLang="zh-CN" sz="2800" dirty="0" smtClean="0"/>
          </a:p>
          <a:p>
            <a:pPr>
              <a:buNone/>
            </a:pPr>
            <a:r>
              <a:rPr lang="zh-CN" altLang="en-US" sz="2800" dirty="0" smtClean="0"/>
              <a:t>聪</a:t>
            </a:r>
            <a:r>
              <a:rPr lang="zh-CN" altLang="en-US" sz="2800" dirty="0"/>
              <a:t>明，充充足足赏给我们的，都是照他自己</a:t>
            </a:r>
            <a:r>
              <a:rPr lang="zh-CN" altLang="en-US" sz="2800" dirty="0" smtClean="0"/>
              <a:t>所</a:t>
            </a:r>
            <a:endParaRPr lang="en-US" altLang="zh-CN" sz="2800" dirty="0" smtClean="0"/>
          </a:p>
          <a:p>
            <a:pPr>
              <a:buNone/>
            </a:pPr>
            <a:r>
              <a:rPr lang="zh-CN" altLang="en-US" sz="2800" dirty="0" smtClean="0"/>
              <a:t>豫</a:t>
            </a:r>
            <a:r>
              <a:rPr lang="zh-CN" altLang="en-US" sz="2800" dirty="0"/>
              <a:t>定的美意，叫我们知道他旨意的奥秘，要</a:t>
            </a:r>
            <a:r>
              <a:rPr lang="zh-CN" altLang="en-US" sz="2800" dirty="0" smtClean="0"/>
              <a:t>照</a:t>
            </a:r>
            <a:endParaRPr lang="en-US" altLang="zh-CN" sz="2800" dirty="0" smtClean="0"/>
          </a:p>
          <a:p>
            <a:pPr>
              <a:buNone/>
            </a:pPr>
            <a:r>
              <a:rPr lang="zh-CN" altLang="en-US" sz="2800" dirty="0" smtClean="0"/>
              <a:t>所</a:t>
            </a:r>
            <a:r>
              <a:rPr lang="zh-CN" altLang="en-US" sz="2800" dirty="0"/>
              <a:t>安排的，在日期满足的时候，使天上地上</a:t>
            </a:r>
            <a:r>
              <a:rPr lang="zh-CN" altLang="en-US" sz="2800" dirty="0" smtClean="0"/>
              <a:t>一</a:t>
            </a:r>
            <a:endParaRPr lang="en-US" altLang="zh-CN" sz="2800" dirty="0" smtClean="0"/>
          </a:p>
          <a:p>
            <a:pPr>
              <a:buNone/>
            </a:pPr>
            <a:r>
              <a:rPr lang="zh-CN" altLang="en-US" sz="2800" dirty="0" smtClean="0"/>
              <a:t>切</a:t>
            </a:r>
            <a:r>
              <a:rPr lang="zh-CN" altLang="en-US" sz="2800" dirty="0"/>
              <a:t>所有的，都在基督里同归于一。</a:t>
            </a:r>
            <a:endParaRPr lang="en-US" sz="2800" dirty="0" smtClean="0"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366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47800" y="533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solidFill>
                  <a:srgbClr val="FF0000"/>
                </a:solidFill>
              </a:rPr>
              <a:t>上帝的恩典乃是宽容忍耐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95400" y="1752600"/>
            <a:ext cx="7592961" cy="1676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CN" altLang="en-US" sz="2800" dirty="0" smtClean="0"/>
              <a:t>  </a:t>
            </a:r>
            <a:r>
              <a:rPr lang="zh-CN" altLang="en-US" sz="2800" b="1" dirty="0"/>
              <a:t>罗马</a:t>
            </a:r>
            <a:r>
              <a:rPr lang="zh-CN" altLang="en-US" sz="2800" b="1" dirty="0" smtClean="0"/>
              <a:t>书</a:t>
            </a:r>
            <a:r>
              <a:rPr lang="en-US" altLang="zh-CN" sz="2800" b="1" dirty="0" smtClean="0"/>
              <a:t>  2:4</a:t>
            </a:r>
          </a:p>
          <a:p>
            <a:pPr>
              <a:buNone/>
            </a:pPr>
            <a:endParaRPr lang="en-US" altLang="zh-CN" sz="2800" dirty="0" smtClean="0"/>
          </a:p>
          <a:p>
            <a:pPr>
              <a:buNone/>
            </a:pPr>
            <a:r>
              <a:rPr lang="zh-CN" altLang="en-US" sz="2800" dirty="0"/>
              <a:t>还是你藐视他丰富的恩慈，宽容，忍耐，不</a:t>
            </a:r>
            <a:r>
              <a:rPr lang="zh-CN" altLang="en-US" sz="2800" dirty="0" smtClean="0"/>
              <a:t>晓</a:t>
            </a:r>
            <a:endParaRPr lang="en-US" altLang="zh-CN" sz="2800" dirty="0" smtClean="0"/>
          </a:p>
          <a:p>
            <a:pPr>
              <a:buNone/>
            </a:pPr>
            <a:r>
              <a:rPr lang="zh-CN" altLang="en-US" sz="2800" dirty="0" smtClean="0"/>
              <a:t>得</a:t>
            </a:r>
            <a:r>
              <a:rPr lang="zh-CN" altLang="en-US" sz="2800" dirty="0"/>
              <a:t>他的恩慈是领你悔改呢。</a:t>
            </a:r>
            <a:endParaRPr lang="en-US" sz="2800" dirty="0" smtClean="0"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595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295400" y="2133600"/>
            <a:ext cx="7391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2400" dirty="0">
                <a:solidFill>
                  <a:srgbClr val="FF0000"/>
                </a:solidFill>
              </a:rPr>
              <a:t>他又對我說：</a:t>
            </a:r>
            <a:r>
              <a:rPr lang="en-US" altLang="zh-TW" sz="2400" dirty="0">
                <a:solidFill>
                  <a:srgbClr val="FF0000"/>
                </a:solidFill>
              </a:rPr>
              <a:t>『</a:t>
            </a:r>
            <a:r>
              <a:rPr lang="zh-TW" altLang="en-US" sz="2400" dirty="0">
                <a:solidFill>
                  <a:srgbClr val="FF0000"/>
                </a:solidFill>
              </a:rPr>
              <a:t>都成了，我是阿拉法，我是俄梅憂，我是初</a:t>
            </a:r>
            <a:r>
              <a:rPr lang="zh-TW" altLang="en-US" sz="2400" dirty="0" smtClean="0">
                <a:solidFill>
                  <a:srgbClr val="FF0000"/>
                </a:solidFill>
              </a:rPr>
              <a:t>，我</a:t>
            </a:r>
            <a:r>
              <a:rPr lang="zh-TW" altLang="en-US" sz="2400" dirty="0">
                <a:solidFill>
                  <a:srgbClr val="FF0000"/>
                </a:solidFill>
              </a:rPr>
              <a:t>是終，我要將生命泉的水白白賜給那口渴的人喝</a:t>
            </a:r>
            <a:r>
              <a:rPr lang="en-US" altLang="zh-TW" sz="2400" dirty="0">
                <a:solidFill>
                  <a:srgbClr val="FF0000"/>
                </a:solidFill>
              </a:rPr>
              <a:t>』	</a:t>
            </a:r>
            <a:endParaRPr lang="en-US" altLang="zh-TW" sz="24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60987" y="1155412"/>
            <a:ext cx="18020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/>
              <a:t>啟 </a:t>
            </a:r>
            <a:r>
              <a:rPr lang="en-US" altLang="zh-CN" sz="3200" dirty="0"/>
              <a:t>21</a:t>
            </a:r>
            <a:r>
              <a:rPr lang="zh-CN" altLang="en-US" sz="3200" dirty="0"/>
              <a:t>：</a:t>
            </a:r>
            <a:r>
              <a:rPr lang="en-US" altLang="zh-CN" sz="3200" dirty="0"/>
              <a:t>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9433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1295400" y="609600"/>
            <a:ext cx="7162800" cy="55476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sz="2800" dirty="0" smtClean="0"/>
              <a:t>-</a:t>
            </a:r>
            <a:r>
              <a:rPr lang="zh-CN" altLang="en-US" sz="2800" dirty="0" smtClean="0"/>
              <a:t>信耶稣得永生</a:t>
            </a:r>
            <a:r>
              <a:rPr lang="en-US" sz="2800" dirty="0" smtClean="0"/>
              <a:t>		</a:t>
            </a:r>
            <a:r>
              <a:rPr lang="zh-CN" altLang="en-US" sz="2800" dirty="0" smtClean="0"/>
              <a:t>（约翰福音</a:t>
            </a:r>
            <a:r>
              <a:rPr lang="en-US" sz="2800" dirty="0" smtClean="0"/>
              <a:t>3</a:t>
            </a:r>
            <a:r>
              <a:rPr lang="zh-CN" altLang="en-US" sz="2800" dirty="0" smtClean="0"/>
              <a:t>：</a:t>
            </a:r>
            <a:r>
              <a:rPr lang="en-US" sz="2800" dirty="0" smtClean="0"/>
              <a:t>15</a:t>
            </a:r>
            <a:r>
              <a:rPr lang="zh-CN" altLang="en-US" sz="2800" dirty="0" smtClean="0"/>
              <a:t>）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sz="2800" dirty="0" smtClean="0"/>
              <a:t>	</a:t>
            </a:r>
          </a:p>
          <a:p>
            <a:pPr fontAlgn="auto"/>
            <a:r>
              <a:rPr lang="en-US" sz="2800" dirty="0" smtClean="0"/>
              <a:t>-</a:t>
            </a:r>
            <a:r>
              <a:rPr lang="zh-CN" altLang="en-US" sz="2800" dirty="0" smtClean="0"/>
              <a:t>信耶稣不致灭亡</a:t>
            </a:r>
            <a:r>
              <a:rPr lang="en-US" sz="2800" dirty="0" smtClean="0"/>
              <a:t>		</a:t>
            </a:r>
            <a:r>
              <a:rPr lang="zh-CN" altLang="en-US" sz="2800" dirty="0" smtClean="0"/>
              <a:t>（约翰福音</a:t>
            </a:r>
            <a:r>
              <a:rPr lang="en-US" sz="2800" dirty="0" smtClean="0"/>
              <a:t>3</a:t>
            </a:r>
            <a:r>
              <a:rPr lang="zh-CN" altLang="en-US" sz="2800" dirty="0" smtClean="0"/>
              <a:t>：</a:t>
            </a:r>
            <a:r>
              <a:rPr lang="en-US" sz="2800" dirty="0" smtClean="0"/>
              <a:t>16</a:t>
            </a:r>
            <a:r>
              <a:rPr lang="zh-CN" altLang="en-US" sz="2800" dirty="0" smtClean="0"/>
              <a:t>）</a:t>
            </a:r>
            <a:endParaRPr lang="en-US" altLang="zh-CN" sz="2800" dirty="0" smtClean="0"/>
          </a:p>
          <a:p>
            <a:pPr fontAlgn="auto"/>
            <a:endParaRPr lang="en-US" sz="2800" dirty="0" smtClean="0"/>
          </a:p>
          <a:p>
            <a:pPr fontAlgn="auto"/>
            <a:r>
              <a:rPr lang="en-US" sz="2800" dirty="0" smtClean="0"/>
              <a:t>-</a:t>
            </a:r>
            <a:r>
              <a:rPr lang="zh-CN" altLang="en-US" sz="2800" dirty="0" smtClean="0"/>
              <a:t>信耶稣得救</a:t>
            </a:r>
            <a:r>
              <a:rPr lang="en-US" sz="2800" dirty="0" smtClean="0"/>
              <a:t>		</a:t>
            </a:r>
            <a:r>
              <a:rPr lang="zh-CN" altLang="en-US" sz="2800" dirty="0" smtClean="0"/>
              <a:t>（约翰福音</a:t>
            </a:r>
            <a:r>
              <a:rPr lang="en-US" sz="2800" dirty="0" smtClean="0"/>
              <a:t>3</a:t>
            </a:r>
            <a:r>
              <a:rPr lang="zh-CN" altLang="en-US" sz="2800" dirty="0" smtClean="0"/>
              <a:t>：</a:t>
            </a:r>
            <a:r>
              <a:rPr lang="en-US" sz="2800" dirty="0" smtClean="0"/>
              <a:t>17</a:t>
            </a:r>
            <a:r>
              <a:rPr lang="zh-CN" altLang="en-US" sz="2800" dirty="0" smtClean="0"/>
              <a:t>）</a:t>
            </a:r>
            <a:endParaRPr lang="en-US" sz="2800" dirty="0" smtClean="0"/>
          </a:p>
          <a:p>
            <a:pPr fontAlgn="auto"/>
            <a:r>
              <a:rPr lang="en-US" sz="2800" dirty="0" smtClean="0"/>
              <a:t> </a:t>
            </a:r>
          </a:p>
          <a:p>
            <a:pPr fontAlgn="auto"/>
            <a:r>
              <a:rPr lang="en-US" sz="2800" dirty="0" smtClean="0"/>
              <a:t>-</a:t>
            </a:r>
            <a:r>
              <a:rPr lang="zh-CN" altLang="en-US" sz="2800" dirty="0" smtClean="0"/>
              <a:t>信耶稣不被定罪</a:t>
            </a:r>
            <a:r>
              <a:rPr lang="en-US" sz="2800" dirty="0" smtClean="0"/>
              <a:t>		</a:t>
            </a:r>
            <a:r>
              <a:rPr lang="zh-CN" altLang="en-US" sz="2800" dirty="0" smtClean="0"/>
              <a:t>（约翰福音</a:t>
            </a:r>
            <a:r>
              <a:rPr lang="en-US" sz="2800" dirty="0" smtClean="0"/>
              <a:t>3</a:t>
            </a:r>
            <a:r>
              <a:rPr lang="zh-CN" altLang="en-US" sz="2800" dirty="0" smtClean="0"/>
              <a:t>：</a:t>
            </a:r>
            <a:r>
              <a:rPr lang="en-US" sz="2800" dirty="0" smtClean="0"/>
              <a:t>18</a:t>
            </a:r>
            <a:r>
              <a:rPr lang="zh-CN" altLang="en-US" sz="2800" dirty="0" smtClean="0"/>
              <a:t>）</a:t>
            </a:r>
            <a:endParaRPr lang="en-US" sz="2800" dirty="0" smtClean="0"/>
          </a:p>
          <a:p>
            <a:pPr fontAlgn="auto"/>
            <a:r>
              <a:rPr lang="en-US" sz="2800" dirty="0" smtClean="0"/>
              <a:t> </a:t>
            </a:r>
          </a:p>
          <a:p>
            <a:pPr fontAlgn="auto"/>
            <a:r>
              <a:rPr lang="en-US" sz="2800" dirty="0" smtClean="0"/>
              <a:t>-</a:t>
            </a:r>
            <a:r>
              <a:rPr lang="zh-CN" altLang="en-US" sz="2800" dirty="0" smtClean="0"/>
              <a:t>信耶稣成为神的儿女</a:t>
            </a:r>
            <a:r>
              <a:rPr lang="en-US" sz="2800" dirty="0" smtClean="0"/>
              <a:t>	</a:t>
            </a:r>
            <a:r>
              <a:rPr lang="zh-CN" altLang="en-US" sz="2800" dirty="0" smtClean="0"/>
              <a:t>（约翰福音</a:t>
            </a:r>
            <a:r>
              <a:rPr lang="en-US" sz="2800" dirty="0" smtClean="0"/>
              <a:t>1</a:t>
            </a:r>
            <a:r>
              <a:rPr lang="zh-CN" altLang="en-US" sz="2800" dirty="0" smtClean="0"/>
              <a:t>：</a:t>
            </a:r>
            <a:r>
              <a:rPr lang="en-US" sz="2800" dirty="0" smtClean="0"/>
              <a:t>12</a:t>
            </a:r>
            <a:r>
              <a:rPr lang="zh-CN" altLang="en-US" sz="2800" dirty="0" smtClean="0"/>
              <a:t>）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7541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47800" y="5334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rgbClr val="FF0000"/>
                </a:solidFill>
              </a:rPr>
              <a:t>主恩的滋味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89039" y="1828800"/>
            <a:ext cx="8354961" cy="1676400"/>
          </a:xfrm>
        </p:spPr>
        <p:txBody>
          <a:bodyPr>
            <a:noAutofit/>
          </a:bodyPr>
          <a:lstStyle/>
          <a:p>
            <a:pPr eaLnBrk="1" hangingPunct="1">
              <a:buFont typeface="Wingdings 3" pitchFamily="18" charset="2"/>
              <a:buNone/>
            </a:pPr>
            <a:r>
              <a:rPr lang="zh-CN" altLang="en-US" sz="2800" dirty="0" smtClean="0"/>
              <a:t>  诗篇</a:t>
            </a:r>
            <a:r>
              <a:rPr lang="en-US" altLang="zh-CN" sz="2800" dirty="0" smtClean="0"/>
              <a:t>34:8 </a:t>
            </a:r>
            <a:endParaRPr lang="en-US" altLang="zh-CN" sz="2800" dirty="0" smtClean="0"/>
          </a:p>
          <a:p>
            <a:pPr eaLnBrk="1" hangingPunct="1">
              <a:buFont typeface="Wingdings 3" pitchFamily="18" charset="2"/>
              <a:buNone/>
            </a:pPr>
            <a:endParaRPr lang="en-US" altLang="zh-CN" sz="2800" dirty="0" smtClean="0"/>
          </a:p>
          <a:p>
            <a:pPr eaLnBrk="1" hangingPunct="1">
              <a:buFont typeface="Wingdings 3" pitchFamily="18" charset="2"/>
              <a:buNone/>
            </a:pPr>
            <a:r>
              <a:rPr lang="zh-CN" altLang="en-US" sz="2800" dirty="0" smtClean="0"/>
              <a:t>  </a:t>
            </a:r>
            <a:r>
              <a:rPr lang="zh-CN" altLang="en-US" sz="2800" dirty="0" smtClean="0"/>
              <a:t>你们要尝尝主恩的滋味，便知道他是美善。投</a:t>
            </a:r>
            <a:r>
              <a:rPr lang="zh-CN" altLang="en-US" sz="2800" dirty="0" smtClean="0"/>
              <a:t>靠</a:t>
            </a:r>
            <a:endParaRPr lang="en-US" altLang="zh-CN" sz="2800" dirty="0" smtClean="0"/>
          </a:p>
          <a:p>
            <a:pPr eaLnBrk="1" hangingPunct="1">
              <a:buFont typeface="Wingdings 3" pitchFamily="18" charset="2"/>
              <a:buNone/>
            </a:pPr>
            <a:r>
              <a:rPr lang="en-US" altLang="zh-CN" sz="2800" dirty="0"/>
              <a:t> </a:t>
            </a:r>
            <a:r>
              <a:rPr lang="en-US" altLang="zh-CN" sz="2800" dirty="0" smtClean="0"/>
              <a:t> </a:t>
            </a:r>
            <a:r>
              <a:rPr lang="zh-CN" altLang="en-US" sz="2800" dirty="0" smtClean="0"/>
              <a:t>的</a:t>
            </a:r>
            <a:r>
              <a:rPr lang="zh-CN" altLang="en-US" sz="2800" dirty="0" smtClean="0"/>
              <a:t>人有福了！</a:t>
            </a:r>
            <a:endParaRPr lang="en-US" altLang="zh-CN" sz="2800" dirty="0" smtClean="0"/>
          </a:p>
          <a:p>
            <a:pPr eaLnBrk="1" hangingPunct="1"/>
            <a:endParaRPr lang="en-US" sz="2800" dirty="0" smtClean="0"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41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3.bp.blogspot.com/-hRI1L8cSbXY/UF2R3tiXnWI/AAAAAAAAAOI/PkuRoj3stbc/s1600/Cades_Cove_Sun_Rise_Great_Smoky_Mountains_-_Tenness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45600" cy="69342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667000" y="5334000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/>
              <a:t>把蠟燭吹熄，太陽升起來了</a:t>
            </a:r>
            <a:r>
              <a:rPr lang="zh-TW" altLang="en-US" sz="3600" dirty="0" smtClean="0"/>
              <a:t>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8269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335846"/>
            <a:ext cx="7620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“把蜡烛吹熄，太阳升起来了。”当尧帝登位的时候，一位隐遁的大先知说。这是当人类看见一个无可比拟的大光时自然的意义。耶稣的世界和任何国家的圣人、哲学家，及一切学者比较起来，是阳光之下的世界。像在积雪世界的冰河之上，且似乎已接触到天本身的瑞士少女峰，耶稣的教训直接、清楚、又简易，使想认识上帝或寻求上帝者一切其它的努力感到羞愧。</a:t>
            </a:r>
          </a:p>
          <a:p>
            <a:endParaRPr lang="zh-CN" altLang="en-US" sz="2400" dirty="0"/>
          </a:p>
          <a:p>
            <a:r>
              <a:rPr lang="en-US" altLang="zh-CN" sz="2400" dirty="0"/>
              <a:t>•••</a:t>
            </a:r>
            <a:r>
              <a:rPr lang="zh-CN" altLang="en-US" sz="2400" dirty="0"/>
              <a:t>在耶稣的世界中包含有力量及某些其它的东西</a:t>
            </a:r>
            <a:r>
              <a:rPr lang="en-US" altLang="zh-CN" sz="2400" dirty="0"/>
              <a:t>——</a:t>
            </a:r>
            <a:r>
              <a:rPr lang="zh-CN" altLang="en-US" sz="2400" dirty="0"/>
              <a:t>光的绝对明朗，没有孔子的自制，佛的心智的分析，或庄子的神秘主义。在别人推理的地方，耶稣施教；在别人施教的地方，耶稣命令。他说出对上帝的最圆满的认识及爱心。耶稣传达对上帝的直接认识及爱慕之感，而进一步直接地并无条件地拍对上帝的爱和遵守他的诫命，就是彼此相爱的爱，视为相等。如果一切大真理都是简单的，我们现在是站在一个简单真理的面前，而这真理，包含有一切人类发展原则的种子，那就够了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501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bridge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693174"/>
            <a:ext cx="4191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600200" y="4267200"/>
            <a:ext cx="701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800000"/>
                </a:solidFill>
              </a:rPr>
              <a:t>約 翰 福 音 </a:t>
            </a:r>
            <a:r>
              <a:rPr lang="en-US" altLang="zh-TW" b="1" dirty="0">
                <a:solidFill>
                  <a:srgbClr val="800000"/>
                </a:solidFill>
              </a:rPr>
              <a:t>14:6</a:t>
            </a:r>
            <a:br>
              <a:rPr lang="en-US" altLang="zh-TW" b="1" dirty="0">
                <a:solidFill>
                  <a:srgbClr val="800000"/>
                </a:solidFill>
              </a:rPr>
            </a:br>
            <a:endParaRPr lang="en-US" altLang="zh-TW" b="1" dirty="0">
              <a:solidFill>
                <a:srgbClr val="800000"/>
              </a:solidFill>
            </a:endParaRPr>
          </a:p>
          <a:p>
            <a:r>
              <a:rPr lang="zh-TW" altLang="en-US" dirty="0"/>
              <a:t>耶 穌 說 我 就 是 道 路 、 真 理 、 生 命 ； 若 不 藉 著 我 ， 沒 有 人 能 到 父 那 裡 去 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60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829</Words>
  <Application>Microsoft Office PowerPoint</Application>
  <PresentationFormat>On-screen Show (4:3)</PresentationFormat>
  <Paragraphs>62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Wisp</vt:lpstr>
      <vt:lpstr>全然的恩典</vt:lpstr>
      <vt:lpstr>PowerPoint Presentation</vt:lpstr>
      <vt:lpstr>救恩出自恩典－－乃是上帝的恩赐</vt:lpstr>
      <vt:lpstr>上帝的恩典是我们惟一的希望</vt:lpstr>
      <vt:lpstr>上帝的恩典使我们的得救成为可能</vt:lpstr>
      <vt:lpstr>上帝的恩典乃是宽容忍耐</vt:lpstr>
      <vt:lpstr>PowerPoint Presentation</vt:lpstr>
      <vt:lpstr>PowerPoint Presentation</vt:lpstr>
      <vt:lpstr>主恩的滋味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2015-04-03T02:33:05Z</dcterms:created>
  <dcterms:modified xsi:type="dcterms:W3CDTF">2016-02-28T17:21:31Z</dcterms:modified>
</cp:coreProperties>
</file>