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57" r:id="rId3"/>
    <p:sldId id="256" r:id="rId4"/>
    <p:sldId id="258" r:id="rId5"/>
    <p:sldId id="262" r:id="rId6"/>
    <p:sldId id="259" r:id="rId7"/>
    <p:sldId id="265" r:id="rId8"/>
    <p:sldId id="260" r:id="rId9"/>
    <p:sldId id="264" r:id="rId10"/>
    <p:sldId id="261" r:id="rId11"/>
    <p:sldId id="266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5F7DB35-DD29-4D5A-9465-AC9A514EF501}">
          <p14:sldIdLst>
            <p14:sldId id="267"/>
            <p14:sldId id="257"/>
            <p14:sldId id="256"/>
            <p14:sldId id="258"/>
            <p14:sldId id="262"/>
            <p14:sldId id="259"/>
            <p14:sldId id="265"/>
          </p14:sldIdLst>
        </p14:section>
        <p14:section name="Untitled Section" id="{13DD9BEC-B346-4E7F-85F3-A7B0F48B07F7}">
          <p14:sldIdLst>
            <p14:sldId id="260"/>
            <p14:sldId id="264"/>
            <p14:sldId id="261"/>
            <p14:sldId id="266"/>
            <p14:sldId id="26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48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E59C-B2F9-400F-87E6-57425B06E94A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322A8-84B5-4B87-BD34-B560D678CE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E59C-B2F9-400F-87E6-57425B06E94A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322A8-84B5-4B87-BD34-B560D678CED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E59C-B2F9-400F-87E6-57425B06E94A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322A8-84B5-4B87-BD34-B560D678CE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E59C-B2F9-400F-87E6-57425B06E94A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322A8-84B5-4B87-BD34-B560D678CED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E59C-B2F9-400F-87E6-57425B06E94A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322A8-84B5-4B87-BD34-B560D678CE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E59C-B2F9-400F-87E6-57425B06E94A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322A8-84B5-4B87-BD34-B560D678CE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E59C-B2F9-400F-87E6-57425B06E94A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322A8-84B5-4B87-BD34-B560D678CE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E59C-B2F9-400F-87E6-57425B06E94A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322A8-84B5-4B87-BD34-B560D678CED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E59C-B2F9-400F-87E6-57425B06E94A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322A8-84B5-4B87-BD34-B560D678CED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E59C-B2F9-400F-87E6-57425B06E94A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322A8-84B5-4B87-BD34-B560D678CE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E59C-B2F9-400F-87E6-57425B06E94A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322A8-84B5-4B87-BD34-B560D678CEDA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EA0E59C-B2F9-400F-87E6-57425B06E94A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BE322A8-84B5-4B87-BD34-B560D678CED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到底有沒有神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219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宇宙奇觀(1) 宇宙的偉大 (普通話)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0" y="1116314"/>
            <a:ext cx="7624768" cy="574168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solidFill>
                  <a:schemeClr val="tx1"/>
                </a:solidFill>
              </a:rPr>
              <a:t>宇宙的偉大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32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1066799"/>
          </a:xfrm>
        </p:spPr>
        <p:txBody>
          <a:bodyPr>
            <a:normAutofit/>
          </a:bodyPr>
          <a:lstStyle/>
          <a:p>
            <a:r>
              <a:rPr lang="zh-TW" altLang="en-US" b="1" dirty="0"/>
              <a:t>到底有沒有</a:t>
            </a:r>
            <a:r>
              <a:rPr lang="zh-TW" altLang="en-US" b="1" dirty="0" smtClean="0"/>
              <a:t>神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524000"/>
            <a:ext cx="6400800" cy="4724400"/>
          </a:xfrm>
        </p:spPr>
        <p:txBody>
          <a:bodyPr>
            <a:normAutofit/>
          </a:bodyPr>
          <a:lstStyle/>
          <a:p>
            <a:pPr algn="l"/>
            <a:r>
              <a:rPr lang="zh-TW" altLang="en-US" b="1" dirty="0">
                <a:solidFill>
                  <a:schemeClr val="tx1"/>
                </a:solidFill>
              </a:rPr>
              <a:t>宇宙的偉大與規</a:t>
            </a:r>
            <a:r>
              <a:rPr lang="zh-TW" altLang="en-US" b="1" dirty="0" smtClean="0">
                <a:solidFill>
                  <a:schemeClr val="tx1"/>
                </a:solidFill>
              </a:rPr>
              <a:t>律</a:t>
            </a:r>
            <a:endParaRPr lang="en-US" b="1" dirty="0">
              <a:solidFill>
                <a:schemeClr val="tx1"/>
              </a:solidFill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</a:rPr>
              <a:t>宇宙星河有多大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</a:rPr>
              <a:t>天體如何轉動你知道嗎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</a:rPr>
              <a:t>為何萬物那麼和諧有規律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lvl="0" algn="l"/>
            <a:r>
              <a:rPr lang="zh-TW" altLang="en-US" sz="2600" dirty="0" smtClean="0">
                <a:solidFill>
                  <a:schemeClr val="tx1"/>
                </a:solidFill>
              </a:rPr>
              <a:t>諸 天 述 說 神 的 榮 耀 </a:t>
            </a:r>
            <a:r>
              <a:rPr lang="en-US" altLang="zh-TW" sz="2600" dirty="0" smtClean="0">
                <a:solidFill>
                  <a:schemeClr val="tx1"/>
                </a:solidFill>
              </a:rPr>
              <a:t>,</a:t>
            </a:r>
            <a:r>
              <a:rPr lang="zh-TW" altLang="en-US" sz="2600" dirty="0" smtClean="0">
                <a:solidFill>
                  <a:schemeClr val="tx1"/>
                </a:solidFill>
              </a:rPr>
              <a:t> 穹 蒼 傳 揚 他 的 手 段 。  這 日 到 那 日 發 出 言 語 ． 這 夜 到 那 夜 傳 出 知 識 。無 言 無 語 、 也 無 聲 音 可 聽 。</a:t>
            </a:r>
            <a:endParaRPr lang="en-US" altLang="zh-TW" sz="2600" dirty="0" smtClean="0">
              <a:solidFill>
                <a:schemeClr val="tx1"/>
              </a:solidFill>
            </a:endParaRPr>
          </a:p>
          <a:p>
            <a:pPr lvl="0" algn="r"/>
            <a:r>
              <a:rPr lang="zh-TW" altLang="en-US" sz="2600" dirty="0" smtClean="0">
                <a:solidFill>
                  <a:schemeClr val="tx1"/>
                </a:solidFill>
              </a:rPr>
              <a:t> 詩 篇 </a:t>
            </a:r>
            <a:r>
              <a:rPr lang="en-US" altLang="zh-TW" sz="2600" dirty="0" smtClean="0">
                <a:solidFill>
                  <a:schemeClr val="tx1"/>
                </a:solidFill>
              </a:rPr>
              <a:t>19 :1-3</a:t>
            </a:r>
            <a:endParaRPr lang="en-US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614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2514599"/>
            <a:ext cx="6019800" cy="2438401"/>
          </a:xfrm>
        </p:spPr>
        <p:txBody>
          <a:bodyPr/>
          <a:lstStyle/>
          <a:p>
            <a:pPr marL="0" indent="0">
              <a:buNone/>
            </a:pPr>
            <a:r>
              <a:rPr lang="zh-TW" altLang="en-US" b="1" dirty="0" smtClean="0"/>
              <a:t>萬物的奇妙</a:t>
            </a:r>
          </a:p>
          <a:p>
            <a:r>
              <a:rPr lang="zh-TW" altLang="en-US" dirty="0" smtClean="0"/>
              <a:t>萬物雖多衹用</a:t>
            </a:r>
            <a:r>
              <a:rPr lang="en-US" altLang="zh-TW" dirty="0" smtClean="0"/>
              <a:t>90</a:t>
            </a:r>
            <a:r>
              <a:rPr lang="zh-TW" altLang="en-US" dirty="0" smtClean="0"/>
              <a:t>多種元素組成</a:t>
            </a:r>
            <a:endParaRPr lang="en-US" altLang="zh-TW" dirty="0" smtClean="0"/>
          </a:p>
          <a:p>
            <a:r>
              <a:rPr lang="zh-TW" altLang="en-US" dirty="0" smtClean="0"/>
              <a:t>蝙蝠的雷達</a:t>
            </a:r>
            <a:endParaRPr lang="zh-TW" altLang="en-US" dirty="0" smtClean="0"/>
          </a:p>
          <a:p>
            <a:r>
              <a:rPr lang="zh-TW" altLang="en-US" dirty="0" smtClean="0"/>
              <a:t>人體構造奇妙令人讚嘆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到底有沒有神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766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宇宙奇觀(6) 蝙蝠的雷達 (普通話)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7196" y="1600200"/>
            <a:ext cx="6839003" cy="514998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zh-TW" altLang="en-US" dirty="0" smtClean="0"/>
              <a:t>蝙蝠的雷達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28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743200"/>
            <a:ext cx="7239000" cy="3382963"/>
          </a:xfrm>
        </p:spPr>
        <p:txBody>
          <a:bodyPr/>
          <a:lstStyle/>
          <a:p>
            <a:pPr marL="0" indent="0" algn="ctr">
              <a:buNone/>
            </a:pPr>
            <a:r>
              <a:rPr lang="zh-TW" altLang="en-US" b="1" dirty="0"/>
              <a:t>生</a:t>
            </a:r>
            <a:r>
              <a:rPr lang="zh-TW" altLang="en-US" b="1" dirty="0" smtClean="0"/>
              <a:t>命</a:t>
            </a:r>
            <a:endParaRPr lang="en-US" b="1" dirty="0"/>
          </a:p>
          <a:p>
            <a:r>
              <a:rPr lang="zh-TW" altLang="en-US" dirty="0"/>
              <a:t>科技雖然進步</a:t>
            </a:r>
            <a:r>
              <a:rPr lang="en-US" dirty="0"/>
              <a:t>,</a:t>
            </a:r>
            <a:r>
              <a:rPr lang="zh-TW" altLang="en-US" dirty="0"/>
              <a:t>但無法製造生命</a:t>
            </a:r>
            <a:endParaRPr lang="en-US" dirty="0"/>
          </a:p>
          <a:p>
            <a:r>
              <a:rPr lang="zh-TW" altLang="en-US" dirty="0"/>
              <a:t>生命的質與種能改变吗</a:t>
            </a:r>
            <a:r>
              <a:rPr lang="en-US" dirty="0"/>
              <a:t>?</a:t>
            </a:r>
          </a:p>
          <a:p>
            <a:r>
              <a:rPr lang="zh-TW" altLang="en-US" dirty="0"/>
              <a:t>地球的設計就是適合這些生物的生</a:t>
            </a:r>
            <a:r>
              <a:rPr lang="zh-TW" altLang="en-US" dirty="0" smtClean="0"/>
              <a:t>存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到底有沒有神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164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宇宙奇觀(8) 植物的生長 (普通話)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7196" y="1600200"/>
            <a:ext cx="6610403" cy="497783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zh-TW" altLang="en-US" dirty="0" smtClean="0"/>
              <a:t>植物的生長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53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宇宙奇觀(11) 地球的設計 (普通話)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" y="1109663"/>
            <a:ext cx="7085013" cy="533558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zh-TW" altLang="en-US" b="1" dirty="0" smtClean="0"/>
              <a:t>地球的設計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9302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90800"/>
            <a:ext cx="8001000" cy="274320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b="1" dirty="0" smtClean="0"/>
              <a:t>神 的 事 情 、 人 所 能 知 道 的 、 原 顯 明 在人 心 裡 </a:t>
            </a:r>
            <a:r>
              <a:rPr lang="en-US" altLang="zh-TW" b="1" dirty="0" smtClean="0"/>
              <a:t>,</a:t>
            </a:r>
            <a:r>
              <a:rPr lang="zh-TW" altLang="en-US" b="1" dirty="0" smtClean="0"/>
              <a:t> 因 為 神 已 經 給 他 們 顯 明 。自</a:t>
            </a:r>
            <a:r>
              <a:rPr lang="zh-TW" altLang="en-US" b="1" dirty="0"/>
              <a:t>從造天地以來</a:t>
            </a:r>
            <a:r>
              <a:rPr lang="en-US" b="1" dirty="0" smtClean="0"/>
              <a:t>, </a:t>
            </a:r>
            <a:r>
              <a:rPr lang="zh-TW" altLang="en-US" b="1" dirty="0" smtClean="0"/>
              <a:t>神</a:t>
            </a:r>
            <a:r>
              <a:rPr lang="zh-TW" altLang="en-US" b="1" dirty="0"/>
              <a:t>的永能和神性是明明可知的</a:t>
            </a:r>
            <a:r>
              <a:rPr lang="en-US" b="1" dirty="0" smtClean="0"/>
              <a:t>, </a:t>
            </a:r>
            <a:r>
              <a:rPr lang="zh-TW" altLang="en-US" b="1" dirty="0" smtClean="0"/>
              <a:t>雖</a:t>
            </a:r>
            <a:r>
              <a:rPr lang="zh-TW" altLang="en-US" b="1" dirty="0"/>
              <a:t>是眼不能</a:t>
            </a:r>
            <a:r>
              <a:rPr lang="zh-TW" altLang="en-US" b="1" dirty="0" smtClean="0"/>
              <a:t>見</a:t>
            </a:r>
            <a:r>
              <a:rPr lang="en-US" altLang="zh-TW" b="1" dirty="0" smtClean="0"/>
              <a:t>, </a:t>
            </a:r>
            <a:r>
              <a:rPr lang="zh-TW" altLang="en-US" b="1" dirty="0" smtClean="0"/>
              <a:t>但</a:t>
            </a:r>
            <a:r>
              <a:rPr lang="zh-TW" altLang="en-US" b="1" dirty="0"/>
              <a:t>藉著所造之物就可以曉得</a:t>
            </a:r>
            <a:r>
              <a:rPr lang="en-US" b="1" dirty="0" smtClean="0"/>
              <a:t>, </a:t>
            </a:r>
            <a:r>
              <a:rPr lang="zh-TW" altLang="en-US" b="1" dirty="0" smtClean="0"/>
              <a:t>叫</a:t>
            </a:r>
            <a:r>
              <a:rPr lang="zh-TW" altLang="en-US" b="1" dirty="0"/>
              <a:t>人無可推</a:t>
            </a:r>
            <a:r>
              <a:rPr lang="zh-TW" altLang="en-US" b="1" dirty="0" smtClean="0"/>
              <a:t>諉</a:t>
            </a:r>
            <a:r>
              <a:rPr lang="zh-TW" altLang="en-US" b="1" dirty="0" smtClean="0"/>
              <a:t>。 </a:t>
            </a:r>
            <a:r>
              <a:rPr lang="en-US" dirty="0"/>
              <a:t>	</a:t>
            </a:r>
            <a:endParaRPr lang="en-US" dirty="0" smtClean="0"/>
          </a:p>
          <a:p>
            <a:pPr marL="0" indent="0" algn="r">
              <a:lnSpc>
                <a:spcPct val="150000"/>
              </a:lnSpc>
              <a:buNone/>
            </a:pPr>
            <a:r>
              <a:rPr lang="zh-TW" altLang="en-US" b="1" dirty="0" smtClean="0"/>
              <a:t>羅</a:t>
            </a:r>
            <a:r>
              <a:rPr lang="en-US" b="1" dirty="0" smtClean="0"/>
              <a:t>1: 19- 20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到底有沒有神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517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2362200"/>
            <a:ext cx="5715000" cy="3763963"/>
          </a:xfrm>
        </p:spPr>
        <p:txBody>
          <a:bodyPr/>
          <a:lstStyle/>
          <a:p>
            <a:pPr marL="0" indent="0">
              <a:buNone/>
            </a:pPr>
            <a:r>
              <a:rPr lang="zh-TW" altLang="en-US" b="1" dirty="0"/>
              <a:t>人類本</a:t>
            </a:r>
            <a:r>
              <a:rPr lang="zh-TW" altLang="en-US" b="1" dirty="0" smtClean="0"/>
              <a:t>性</a:t>
            </a:r>
            <a:endParaRPr lang="en-US" b="1" dirty="0"/>
          </a:p>
          <a:p>
            <a:r>
              <a:rPr lang="zh-TW" altLang="en-US" dirty="0"/>
              <a:t>人有敬拜神的觀念</a:t>
            </a:r>
            <a:endParaRPr lang="en-US" dirty="0"/>
          </a:p>
          <a:p>
            <a:r>
              <a:rPr lang="zh-TW" altLang="en-US" dirty="0"/>
              <a:t>無助時向天呼求</a:t>
            </a:r>
            <a:endParaRPr lang="en-US" dirty="0"/>
          </a:p>
          <a:p>
            <a:r>
              <a:rPr lang="zh-TW" altLang="en-US" dirty="0"/>
              <a:t>人有良心及道德的天</a:t>
            </a:r>
            <a:r>
              <a:rPr lang="zh-TW" altLang="en-US" dirty="0" smtClean="0"/>
              <a:t>性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到底有沒有神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816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886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2400" b="1" dirty="0" smtClean="0"/>
              <a:t>他 從 一 本 造 出 萬 族 的 人 、 </a:t>
            </a:r>
            <a:r>
              <a:rPr lang="en-US" altLang="zh-TW" sz="2400" b="1" dirty="0" smtClean="0"/>
              <a:t>〔 </a:t>
            </a:r>
            <a:r>
              <a:rPr lang="zh-TW" altLang="en-US" sz="2400" b="1" dirty="0" smtClean="0"/>
              <a:t>本 有 古 卷 作 血 脈 </a:t>
            </a:r>
            <a:r>
              <a:rPr lang="en-US" altLang="zh-TW" sz="2400" b="1" dirty="0" smtClean="0"/>
              <a:t>〕 </a:t>
            </a:r>
            <a:r>
              <a:rPr lang="zh-TW" altLang="en-US" sz="2400" b="1" dirty="0" smtClean="0"/>
              <a:t>住 在 全 地 上 、 並 且 預 先 定 準 他 們 的 年 限 、 和 所 住 的 疆 界</a:t>
            </a:r>
            <a:r>
              <a:rPr lang="zh-CN" altLang="en-US" sz="2400" b="1" dirty="0"/>
              <a:t>。</a:t>
            </a:r>
            <a:r>
              <a:rPr lang="zh-TW" altLang="en-US" sz="2400" b="1" dirty="0" smtClean="0"/>
              <a:t>要 叫 他 們 尋 求神 、 或 者 可 以 揣 摩 而 得 、 其 實 他 離 我 們 各 人 不 遠 </a:t>
            </a:r>
            <a:r>
              <a:rPr lang="zh-CN" altLang="en-US" sz="2400" b="1" dirty="0" smtClean="0"/>
              <a:t>。</a:t>
            </a:r>
            <a:endParaRPr lang="en-US" altLang="zh-TW" sz="2400" b="1" dirty="0" smtClean="0"/>
          </a:p>
          <a:p>
            <a:pPr marL="0" indent="0" algn="r">
              <a:buNone/>
            </a:pPr>
            <a:r>
              <a:rPr lang="zh-CN" altLang="en-US" sz="2300" dirty="0" smtClean="0">
                <a:effectLst/>
              </a:rPr>
              <a:t>使 徒 行 傳 </a:t>
            </a:r>
            <a:r>
              <a:rPr lang="en-US" altLang="zh-TW" sz="2300" dirty="0" smtClean="0"/>
              <a:t>17:27</a:t>
            </a:r>
          </a:p>
          <a:p>
            <a:pPr marL="0" indent="0">
              <a:buNone/>
            </a:pPr>
            <a:endParaRPr lang="en-US" altLang="zh-TW" sz="2300" dirty="0" smtClean="0"/>
          </a:p>
          <a:p>
            <a:pPr marL="0" indent="0">
              <a:buNone/>
            </a:pPr>
            <a:r>
              <a:rPr lang="en-US" altLang="zh-TW" sz="2300" dirty="0" smtClean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zh-TW" altLang="en-US" b="1" dirty="0"/>
              <a:t>到底有沒有神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001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286000"/>
            <a:ext cx="7467600" cy="3840163"/>
          </a:xfrm>
        </p:spPr>
        <p:txBody>
          <a:bodyPr/>
          <a:lstStyle/>
          <a:p>
            <a:pPr marL="0" indent="0" algn="ctr">
              <a:buNone/>
            </a:pPr>
            <a:r>
              <a:rPr lang="zh-TW" altLang="en-US" b="1" dirty="0"/>
              <a:t>生活經</a:t>
            </a:r>
            <a:r>
              <a:rPr lang="zh-TW" altLang="en-US" b="1" dirty="0" smtClean="0"/>
              <a:t>驗</a:t>
            </a:r>
            <a:r>
              <a:rPr lang="en-US" altLang="zh-TW" b="1" dirty="0" smtClean="0"/>
              <a:t> </a:t>
            </a:r>
            <a:endParaRPr lang="en-US" b="1" dirty="0"/>
          </a:p>
          <a:p>
            <a:r>
              <a:rPr lang="zh-TW" altLang="en-US" dirty="0"/>
              <a:t>有人見鬼經驗靈界的事</a:t>
            </a:r>
            <a:r>
              <a:rPr lang="en-US" dirty="0"/>
              <a:t>,</a:t>
            </a:r>
            <a:r>
              <a:rPr lang="zh-TW" altLang="en-US" dirty="0"/>
              <a:t>你聽聞嗎</a:t>
            </a:r>
            <a:r>
              <a:rPr lang="en-US" dirty="0"/>
              <a:t>?</a:t>
            </a:r>
          </a:p>
          <a:p>
            <a:r>
              <a:rPr lang="zh-TW" altLang="en-US" dirty="0"/>
              <a:t>神蹟異能</a:t>
            </a:r>
            <a:r>
              <a:rPr lang="en-US" dirty="0"/>
              <a:t>‧</a:t>
            </a:r>
            <a:r>
              <a:rPr lang="zh-TW" altLang="en-US" dirty="0"/>
              <a:t>你聽過嗎</a:t>
            </a:r>
            <a:r>
              <a:rPr lang="en-US" dirty="0"/>
              <a:t>?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到底有沒有神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2589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804</TotalTime>
  <Words>457</Words>
  <Application>Microsoft Office PowerPoint</Application>
  <PresentationFormat>On-screen Show (4:3)</PresentationFormat>
  <Paragraphs>40</Paragraphs>
  <Slides>12</Slides>
  <Notes>0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Waveform</vt:lpstr>
      <vt:lpstr>到底有沒有神</vt:lpstr>
      <vt:lpstr>宇宙的偉大</vt:lpstr>
      <vt:lpstr>到底有沒有神</vt:lpstr>
      <vt:lpstr>到底有沒有神</vt:lpstr>
      <vt:lpstr>蝙蝠的雷達</vt:lpstr>
      <vt:lpstr>到底有沒有神</vt:lpstr>
      <vt:lpstr>植物的生長</vt:lpstr>
      <vt:lpstr>地球的設計</vt:lpstr>
      <vt:lpstr>到底有沒有神</vt:lpstr>
      <vt:lpstr>到底有沒有神</vt:lpstr>
      <vt:lpstr>到底有沒有神</vt:lpstr>
      <vt:lpstr>到底有沒有神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14</cp:revision>
  <dcterms:created xsi:type="dcterms:W3CDTF">2015-12-12T18:08:25Z</dcterms:created>
  <dcterms:modified xsi:type="dcterms:W3CDTF">2015-12-13T07:33:06Z</dcterms:modified>
</cp:coreProperties>
</file>