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63" r:id="rId7"/>
    <p:sldId id="260" r:id="rId8"/>
    <p:sldId id="265" r:id="rId9"/>
    <p:sldId id="264" r:id="rId10"/>
    <p:sldId id="25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1238-F892-4D7E-B9D1-622B48394A55}" type="datetimeFigureOut">
              <a:rPr lang="en-US" smtClean="0"/>
              <a:t>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C75-CAC6-49E1-9E12-EBFC7789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8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1238-F892-4D7E-B9D1-622B48394A55}" type="datetimeFigureOut">
              <a:rPr lang="en-US" smtClean="0"/>
              <a:t>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C75-CAC6-49E1-9E12-EBFC7789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75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1238-F892-4D7E-B9D1-622B48394A55}" type="datetimeFigureOut">
              <a:rPr lang="en-US" smtClean="0"/>
              <a:t>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C75-CAC6-49E1-9E12-EBFC7789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35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1238-F892-4D7E-B9D1-622B48394A55}" type="datetimeFigureOut">
              <a:rPr lang="en-US" smtClean="0"/>
              <a:t>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C75-CAC6-49E1-9E12-EBFC7789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6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1238-F892-4D7E-B9D1-622B48394A55}" type="datetimeFigureOut">
              <a:rPr lang="en-US" smtClean="0"/>
              <a:t>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C75-CAC6-49E1-9E12-EBFC7789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1238-F892-4D7E-B9D1-622B48394A55}" type="datetimeFigureOut">
              <a:rPr lang="en-US" smtClean="0"/>
              <a:t>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C75-CAC6-49E1-9E12-EBFC7789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2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1238-F892-4D7E-B9D1-622B48394A55}" type="datetimeFigureOut">
              <a:rPr lang="en-US" smtClean="0"/>
              <a:t>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C75-CAC6-49E1-9E12-EBFC7789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51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1238-F892-4D7E-B9D1-622B48394A55}" type="datetimeFigureOut">
              <a:rPr lang="en-US" smtClean="0"/>
              <a:t>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C75-CAC6-49E1-9E12-EBFC7789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32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1238-F892-4D7E-B9D1-622B48394A55}" type="datetimeFigureOut">
              <a:rPr lang="en-US" smtClean="0"/>
              <a:t>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C75-CAC6-49E1-9E12-EBFC7789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62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1238-F892-4D7E-B9D1-622B48394A55}" type="datetimeFigureOut">
              <a:rPr lang="en-US" smtClean="0"/>
              <a:t>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C75-CAC6-49E1-9E12-EBFC7789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706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1238-F892-4D7E-B9D1-622B48394A55}" type="datetimeFigureOut">
              <a:rPr lang="en-US" smtClean="0"/>
              <a:t>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C75-CAC6-49E1-9E12-EBFC7789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16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F1238-F892-4D7E-B9D1-622B48394A55}" type="datetimeFigureOut">
              <a:rPr lang="en-US" smtClean="0"/>
              <a:t>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1EC75-CAC6-49E1-9E12-EBFC7789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4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143000"/>
          </a:xfrm>
        </p:spPr>
        <p:txBody>
          <a:bodyPr>
            <a:normAutofit/>
          </a:bodyPr>
          <a:lstStyle/>
          <a:p>
            <a:r>
              <a:rPr lang="zh-TW" altLang="en-US" sz="3600" b="1" dirty="0"/>
              <a:t>認識</a:t>
            </a:r>
            <a:r>
              <a:rPr lang="zh-TW" altLang="en-US" sz="3600" b="1" dirty="0" smtClean="0"/>
              <a:t>神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sz="2800" dirty="0"/>
              <a:t>创造者</a:t>
            </a:r>
            <a:r>
              <a:rPr lang="zh-CN" altLang="en-US" sz="2800" dirty="0"/>
              <a:t>与被造</a:t>
            </a:r>
            <a:r>
              <a:rPr lang="zh-CN" altLang="en-US" sz="2800" dirty="0" smtClean="0"/>
              <a:t>物（一）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371600"/>
            <a:ext cx="7696200" cy="5181600"/>
          </a:xfrm>
        </p:spPr>
        <p:txBody>
          <a:bodyPr>
            <a:normAutofit fontScale="92500"/>
          </a:bodyPr>
          <a:lstStyle/>
          <a:p>
            <a:pPr algn="l"/>
            <a:r>
              <a:rPr lang="zh-TW" altLang="en-US" sz="2800" b="1" dirty="0">
                <a:solidFill>
                  <a:schemeClr val="tx1"/>
                </a:solidFill>
              </a:rPr>
              <a:t>神</a:t>
            </a:r>
            <a:r>
              <a:rPr lang="zh-TW" altLang="en-US" sz="2800" b="1" dirty="0">
                <a:solidFill>
                  <a:schemeClr val="tx1"/>
                </a:solidFill>
              </a:rPr>
              <a:t>是創造萬物的创造</a:t>
            </a:r>
            <a:r>
              <a:rPr lang="zh-TW" altLang="en-US" sz="2800" b="1" dirty="0">
                <a:solidFill>
                  <a:schemeClr val="tx1"/>
                </a:solidFill>
              </a:rPr>
              <a:t>者</a:t>
            </a:r>
            <a:endParaRPr lang="en-US" altLang="zh-TW" sz="2800" b="1" dirty="0">
              <a:solidFill>
                <a:schemeClr val="tx1"/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</a:rPr>
              <a:t>日</a:t>
            </a:r>
            <a:r>
              <a:rPr lang="zh-TW" altLang="en-US" sz="2800" dirty="0">
                <a:solidFill>
                  <a:schemeClr val="tx1"/>
                </a:solidFill>
              </a:rPr>
              <a:t>月、星辰、浩瀚的宇宙是神創造的</a:t>
            </a:r>
            <a:endParaRPr lang="en-US" sz="2800" dirty="0">
              <a:solidFill>
                <a:schemeClr val="tx1"/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</a:rPr>
              <a:t>四季循環，日夜分配，宇宙的自然定律是神所定立</a:t>
            </a:r>
            <a:endParaRPr lang="en-US" sz="2800" dirty="0">
              <a:solidFill>
                <a:schemeClr val="tx1"/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</a:rPr>
              <a:t>動物、植物、凡有生命氣息全是神所造</a:t>
            </a:r>
            <a:r>
              <a:rPr lang="zh-TW" altLang="en-US" sz="2800" dirty="0" smtClean="0">
                <a:solidFill>
                  <a:schemeClr val="tx1"/>
                </a:solidFill>
              </a:rPr>
              <a:t>的</a:t>
            </a:r>
            <a:endParaRPr lang="en-US" altLang="zh-TW" sz="2800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sz="2800" dirty="0">
                <a:solidFill>
                  <a:schemeClr val="tx1"/>
                </a:solidFill>
              </a:rPr>
              <a:t>【</a:t>
            </a:r>
            <a:r>
              <a:rPr lang="zh-CN" altLang="en-US" sz="2800" dirty="0">
                <a:solidFill>
                  <a:schemeClr val="tx1"/>
                </a:solidFill>
              </a:rPr>
              <a:t>创</a:t>
            </a:r>
            <a:r>
              <a:rPr lang="en-US" sz="2800" dirty="0">
                <a:solidFill>
                  <a:schemeClr val="tx1"/>
                </a:solidFill>
              </a:rPr>
              <a:t>1:1</a:t>
            </a:r>
            <a:r>
              <a:rPr lang="en-US" altLang="zh-CN" sz="2800" dirty="0">
                <a:solidFill>
                  <a:schemeClr val="tx1"/>
                </a:solidFill>
              </a:rPr>
              <a:t>】</a:t>
            </a:r>
            <a:r>
              <a:rPr lang="zh-CN" altLang="en-US" sz="2800" dirty="0">
                <a:solidFill>
                  <a:schemeClr val="tx1"/>
                </a:solidFill>
              </a:rPr>
              <a:t>起初神创造天地。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/>
            <a:endParaRPr lang="en-US" sz="2800" dirty="0">
              <a:solidFill>
                <a:schemeClr val="tx1"/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</a:rPr>
              <a:t>人是神</a:t>
            </a:r>
            <a:r>
              <a:rPr lang="zh-CN" altLang="en-US" sz="2800" dirty="0">
                <a:solidFill>
                  <a:schemeClr val="tx1"/>
                </a:solidFill>
              </a:rPr>
              <a:t>创造</a:t>
            </a:r>
            <a:r>
              <a:rPr lang="zh-CN" altLang="en-US" sz="2800" dirty="0" smtClean="0">
                <a:solidFill>
                  <a:schemeClr val="tx1"/>
                </a:solidFill>
              </a:rPr>
              <a:t>的</a:t>
            </a:r>
            <a:endParaRPr lang="en-US" altLang="zh-CN" sz="2800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sz="2800" dirty="0">
                <a:solidFill>
                  <a:schemeClr val="tx1"/>
                </a:solidFill>
              </a:rPr>
              <a:t>【</a:t>
            </a:r>
            <a:r>
              <a:rPr lang="zh-CN" altLang="en-US" sz="2800" dirty="0">
                <a:solidFill>
                  <a:schemeClr val="tx1"/>
                </a:solidFill>
              </a:rPr>
              <a:t>创</a:t>
            </a:r>
            <a:r>
              <a:rPr lang="en-US" sz="2800" dirty="0">
                <a:solidFill>
                  <a:schemeClr val="tx1"/>
                </a:solidFill>
              </a:rPr>
              <a:t>1:26</a:t>
            </a:r>
            <a:r>
              <a:rPr lang="en-US" altLang="zh-CN" sz="2800" dirty="0">
                <a:solidFill>
                  <a:schemeClr val="tx1"/>
                </a:solidFill>
              </a:rPr>
              <a:t>】</a:t>
            </a:r>
            <a:r>
              <a:rPr lang="zh-CN" altLang="en-US" sz="2800" dirty="0">
                <a:solidFill>
                  <a:schemeClr val="tx1"/>
                </a:solidFill>
              </a:rPr>
              <a:t>　神说：</a:t>
            </a:r>
            <a:r>
              <a:rPr lang="en-US" sz="2800" dirty="0">
                <a:solidFill>
                  <a:schemeClr val="tx1"/>
                </a:solidFill>
              </a:rPr>
              <a:t>“</a:t>
            </a:r>
            <a:r>
              <a:rPr lang="zh-CN" altLang="en-US" sz="2800" dirty="0">
                <a:solidFill>
                  <a:schemeClr val="tx1"/>
                </a:solidFill>
              </a:rPr>
              <a:t>我们要照着我们的形像，按着我们的样式造人，使他们管理海里的鱼、空中的鸟、地上的牲畜和全地，并地上所爬的一切昆虫。</a:t>
            </a:r>
            <a:r>
              <a:rPr lang="en-US" sz="2800" dirty="0">
                <a:solidFill>
                  <a:schemeClr val="tx1"/>
                </a:solidFill>
              </a:rPr>
              <a:t>”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108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/>
              <a:t>認識神</a:t>
            </a:r>
            <a:r>
              <a:rPr lang="en-US" altLang="zh-TW" b="1" dirty="0"/>
              <a:t/>
            </a:r>
            <a:br>
              <a:rPr lang="en-US" altLang="zh-TW" b="1" dirty="0"/>
            </a:br>
            <a:r>
              <a:rPr lang="zh-TW" altLang="en-US" sz="3100" dirty="0"/>
              <a:t>创造者</a:t>
            </a:r>
            <a:r>
              <a:rPr lang="zh-CN" altLang="en-US" sz="3100" dirty="0"/>
              <a:t>与被造</a:t>
            </a:r>
            <a:r>
              <a:rPr lang="zh-CN" altLang="en-US" sz="3100" dirty="0" smtClean="0"/>
              <a:t>物（二）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TW" altLang="en-US" sz="2600" b="1" dirty="0"/>
              <a:t>神</a:t>
            </a:r>
            <a:r>
              <a:rPr lang="zh-CN" altLang="en-US" sz="2600" b="1" dirty="0"/>
              <a:t>是自有永有的</a:t>
            </a:r>
            <a:endParaRPr lang="en-US" altLang="zh-CN" sz="2600" b="1" dirty="0"/>
          </a:p>
          <a:p>
            <a:pPr marL="0" indent="0">
              <a:buNone/>
            </a:pPr>
            <a:r>
              <a:rPr lang="en-US" altLang="zh-CN" sz="2600" dirty="0"/>
              <a:t>【</a:t>
            </a:r>
            <a:r>
              <a:rPr lang="zh-CN" altLang="en-US" sz="2600" dirty="0"/>
              <a:t>出</a:t>
            </a:r>
            <a:r>
              <a:rPr lang="en-US" sz="2600" dirty="0"/>
              <a:t>3:14</a:t>
            </a:r>
            <a:r>
              <a:rPr lang="en-US" altLang="zh-CN" sz="2600" dirty="0"/>
              <a:t>】</a:t>
            </a:r>
            <a:r>
              <a:rPr lang="zh-CN" altLang="en-US" sz="2600" dirty="0"/>
              <a:t>　神对摩西说：</a:t>
            </a:r>
            <a:r>
              <a:rPr lang="en-US" sz="2600" dirty="0"/>
              <a:t>“</a:t>
            </a:r>
            <a:r>
              <a:rPr lang="zh-CN" altLang="en-US" sz="2600" dirty="0"/>
              <a:t>我是自有永有的。</a:t>
            </a:r>
            <a:r>
              <a:rPr lang="en-US" sz="2600" dirty="0"/>
              <a:t>”</a:t>
            </a:r>
            <a:r>
              <a:rPr lang="zh-CN" altLang="en-US" sz="2600" dirty="0"/>
              <a:t>又说：</a:t>
            </a:r>
            <a:r>
              <a:rPr lang="en-US" sz="2600" dirty="0"/>
              <a:t>“</a:t>
            </a:r>
            <a:r>
              <a:rPr lang="zh-CN" altLang="en-US" sz="2600" dirty="0"/>
              <a:t>你要对以色列人这样说：</a:t>
            </a:r>
            <a:r>
              <a:rPr lang="en-US" sz="2600" dirty="0"/>
              <a:t>‘</a:t>
            </a:r>
            <a:r>
              <a:rPr lang="zh-CN" altLang="en-US" sz="2600" dirty="0"/>
              <a:t>那自有的打发我到你们这里来。</a:t>
            </a:r>
            <a:r>
              <a:rPr lang="en-US" sz="2600" dirty="0" smtClean="0"/>
              <a:t>’”</a:t>
            </a:r>
          </a:p>
          <a:p>
            <a:pPr marL="0" indent="0">
              <a:buNone/>
            </a:pPr>
            <a:r>
              <a:rPr lang="en-US" altLang="zh-CN" sz="2600" dirty="0"/>
              <a:t>【</a:t>
            </a:r>
            <a:r>
              <a:rPr lang="zh-CN" altLang="en-US" sz="2600" dirty="0"/>
              <a:t>诗</a:t>
            </a:r>
            <a:r>
              <a:rPr lang="en-US" sz="2600" dirty="0"/>
              <a:t>90:2</a:t>
            </a:r>
            <a:r>
              <a:rPr lang="en-US" altLang="zh-CN" sz="2600" dirty="0"/>
              <a:t>】</a:t>
            </a:r>
            <a:r>
              <a:rPr lang="zh-CN" altLang="en-US" sz="2600" dirty="0"/>
              <a:t>诸山未曾生出，地与世界你未曾造成，从亘古到永远，你</a:t>
            </a:r>
            <a:r>
              <a:rPr lang="zh-CN" altLang="en-US" sz="2600" dirty="0" smtClean="0"/>
              <a:t>是神！</a:t>
            </a:r>
            <a:endParaRPr lang="en-US" altLang="zh-CN" sz="2600" dirty="0" smtClean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altLang="zh-CN" sz="2600" dirty="0"/>
              <a:t>【</a:t>
            </a:r>
            <a:r>
              <a:rPr lang="zh-CN" altLang="en-US" sz="2600" dirty="0"/>
              <a:t>罗</a:t>
            </a:r>
            <a:r>
              <a:rPr lang="en-US" sz="2600" dirty="0" smtClean="0"/>
              <a:t>1:20</a:t>
            </a:r>
            <a:r>
              <a:rPr lang="en-US" altLang="zh-CN" sz="2600" dirty="0" smtClean="0"/>
              <a:t>-23】</a:t>
            </a:r>
            <a:r>
              <a:rPr lang="zh-CN" altLang="en-US" sz="2600" dirty="0"/>
              <a:t>自从造天地以来</a:t>
            </a:r>
            <a:r>
              <a:rPr lang="zh-CN" altLang="en-US" sz="2600" dirty="0"/>
              <a:t>，神</a:t>
            </a:r>
            <a:r>
              <a:rPr lang="zh-CN" altLang="en-US" sz="2600" dirty="0"/>
              <a:t>的永能和神性是明明可知的，虽是眼不能见，但藉着所造之物就可以晓得，叫人无可推诿</a:t>
            </a:r>
            <a:r>
              <a:rPr lang="zh-CN" altLang="en-US" sz="2600" dirty="0"/>
              <a:t>。</a:t>
            </a:r>
            <a:r>
              <a:rPr lang="zh-CN" altLang="en-US" sz="2600" dirty="0"/>
              <a:t> </a:t>
            </a:r>
            <a:r>
              <a:rPr lang="zh-CN" altLang="en-US" sz="2600" dirty="0"/>
              <a:t>因</a:t>
            </a:r>
            <a:r>
              <a:rPr lang="zh-CN" altLang="en-US" sz="2600" dirty="0"/>
              <a:t>为，他们虽然知</a:t>
            </a:r>
            <a:r>
              <a:rPr lang="zh-CN" altLang="en-US" sz="2600" dirty="0"/>
              <a:t>道神</a:t>
            </a:r>
            <a:r>
              <a:rPr lang="zh-CN" altLang="en-US" sz="2600" dirty="0"/>
              <a:t>，却不当</a:t>
            </a:r>
            <a:r>
              <a:rPr lang="zh-CN" altLang="en-US" sz="2600" dirty="0"/>
              <a:t>作神</a:t>
            </a:r>
            <a:r>
              <a:rPr lang="zh-CN" altLang="en-US" sz="2600" dirty="0"/>
              <a:t>荣耀他，也不感谢他。他们的思念变为虚妄，无知的心就昏暗了</a:t>
            </a:r>
            <a:r>
              <a:rPr lang="zh-CN" altLang="en-US" sz="2600" dirty="0"/>
              <a:t>。自</a:t>
            </a:r>
            <a:r>
              <a:rPr lang="zh-CN" altLang="en-US" sz="2600" dirty="0"/>
              <a:t>称为聪明，反成了愚拙</a:t>
            </a:r>
            <a:r>
              <a:rPr lang="zh-CN" altLang="en-US" sz="2600" dirty="0"/>
              <a:t>；将</a:t>
            </a:r>
            <a:r>
              <a:rPr lang="zh-CN" altLang="en-US" sz="2600" dirty="0"/>
              <a:t>不能朽坏</a:t>
            </a:r>
            <a:r>
              <a:rPr lang="zh-CN" altLang="en-US" sz="2600" dirty="0"/>
              <a:t>之神</a:t>
            </a:r>
            <a:r>
              <a:rPr lang="zh-CN" altLang="en-US" sz="2600" dirty="0"/>
              <a:t>的荣耀变为偶像，仿佛必朽坏的人和飞禽、走兽、昆虫的样式</a:t>
            </a:r>
            <a:r>
              <a:rPr lang="zh-CN" altLang="en-US" sz="2600" dirty="0"/>
              <a:t>。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960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b="1" dirty="0">
                <a:solidFill>
                  <a:prstClr val="black"/>
                </a:solidFill>
              </a:rPr>
              <a:t>認識神</a:t>
            </a:r>
            <a:r>
              <a:rPr lang="en-US" altLang="zh-TW" b="1" dirty="0">
                <a:solidFill>
                  <a:prstClr val="black"/>
                </a:solidFill>
              </a:rPr>
              <a:t/>
            </a:r>
            <a:br>
              <a:rPr lang="en-US" altLang="zh-TW" b="1" dirty="0">
                <a:solidFill>
                  <a:prstClr val="black"/>
                </a:solidFill>
              </a:rPr>
            </a:br>
            <a:r>
              <a:rPr lang="zh-CN" altLang="en-US" sz="3200" dirty="0"/>
              <a:t>偶像不是真神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534400" cy="4876800"/>
          </a:xfrm>
        </p:spPr>
        <p:txBody>
          <a:bodyPr>
            <a:normAutofit lnSpcReduction="1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dirty="0"/>
              <a:t>偶</a:t>
            </a:r>
            <a:r>
              <a:rPr lang="zh-CN" altLang="en-US" sz="2800" b="1" dirty="0" smtClean="0"/>
              <a:t>像</a:t>
            </a:r>
            <a:endParaRPr lang="en-US" altLang="zh-CN" sz="2800" b="1" dirty="0" smtClean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400" dirty="0" smtClean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一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口无言，二目无光，三餐不食，四肢无力，五官不灵</a:t>
            </a:r>
            <a:r>
              <a:rPr lang="zh-CN" altLang="en-US" sz="2400" dirty="0" smtClean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，六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亲不靠，七窍不通，八面威风，久坐不动，实在无用。</a:t>
            </a:r>
            <a:endParaRPr lang="en-US" sz="2400" dirty="0">
              <a:solidFill>
                <a:srgbClr val="454545"/>
              </a:solidFill>
              <a:latin typeface=".PingFang SC"/>
              <a:ea typeface="SimSun"/>
              <a:cs typeface="Times New Roman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en-US" sz="2400" dirty="0" smtClean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释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迦牟尼，张天师，关公，妈祖，吕洞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宾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，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孔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子，孟子也不是神！他们不过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是 后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来的人尊奉他们为神，或是君王下令封他们为</a:t>
            </a:r>
            <a:r>
              <a:rPr lang="zh-CN" altLang="en-US" sz="2400" dirty="0" smtClean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神。</a:t>
            </a:r>
            <a:endParaRPr lang="en-US" altLang="zh-CN" sz="2400" dirty="0" smtClean="0">
              <a:solidFill>
                <a:srgbClr val="454545"/>
              </a:solidFill>
              <a:latin typeface=".PingFangSC-Medium"/>
              <a:ea typeface="SimSun"/>
              <a:cs typeface="Times New Roman"/>
            </a:endParaRPr>
          </a:p>
          <a:p>
            <a:pPr marL="0">
              <a:spcBef>
                <a:spcPts val="0"/>
              </a:spcBef>
            </a:pPr>
            <a:r>
              <a:rPr lang="zh-CN" altLang="en-US" sz="2800" b="1" dirty="0"/>
              <a:t>真神</a:t>
            </a:r>
            <a:endParaRPr lang="en-US" sz="28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【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徒</a:t>
            </a:r>
            <a:r>
              <a:rPr 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17:24</a:t>
            </a:r>
            <a:r>
              <a:rPr lang="en-US" altLang="zh-CN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-28】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创造宇宙和其中万物</a:t>
            </a:r>
            <a:r>
              <a:rPr lang="zh-CN" altLang="en-US" sz="2400" dirty="0" smtClean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的神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，既是天地的主，就不住人手所造的殿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，也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不用人手服侍，好像缺少什么；自己倒将生命、气息、万物，赐给万人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。他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从一本造出万族的</a:t>
            </a:r>
            <a:r>
              <a:rPr lang="zh-CN" altLang="en-US" sz="2400" dirty="0" smtClean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人，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住在全地上，并且预先定准他们的年限和所住的疆界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，</a:t>
            </a:r>
            <a:r>
              <a:rPr lang="zh-CN" altLang="en-US" sz="2400" b="1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要</a:t>
            </a:r>
            <a:r>
              <a:rPr lang="zh-CN" altLang="en-US" sz="2400" b="1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叫他们寻</a:t>
            </a:r>
            <a:r>
              <a:rPr lang="zh-CN" altLang="en-US" sz="2400" b="1" dirty="0" smtClean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求神</a:t>
            </a:r>
            <a:r>
              <a:rPr lang="zh-CN" altLang="en-US" sz="2400" b="1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，或者可以揣摩而得，其实他离我们各人不远</a:t>
            </a:r>
            <a:r>
              <a:rPr lang="zh-CN" altLang="en-US" sz="2400" b="1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，我</a:t>
            </a:r>
            <a:r>
              <a:rPr lang="zh-CN" altLang="en-US" sz="2400" b="1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们生活、动作、存留都在乎他。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就如你们作诗的，有人说：</a:t>
            </a:r>
            <a:r>
              <a:rPr 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‘</a:t>
            </a:r>
            <a:r>
              <a:rPr lang="zh-CN" altLang="en-US" sz="2400" dirty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我们也是他所生的。</a:t>
            </a:r>
            <a:r>
              <a:rPr lang="en-US" sz="2400" dirty="0" smtClean="0">
                <a:solidFill>
                  <a:srgbClr val="454545"/>
                </a:solidFill>
                <a:latin typeface=".PingFangSC-Medium"/>
                <a:ea typeface="SimSun"/>
                <a:cs typeface="Times New Roman"/>
              </a:rPr>
              <a:t>’</a:t>
            </a:r>
            <a:endParaRPr lang="en-US" sz="2400" dirty="0">
              <a:solidFill>
                <a:srgbClr val="454545"/>
              </a:solidFill>
              <a:latin typeface=".PingFangSC-Medium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49295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認識</a:t>
            </a:r>
            <a:r>
              <a:rPr lang="zh-TW" altLang="en-US" sz="3200" b="1" dirty="0" smtClean="0"/>
              <a:t>神</a:t>
            </a:r>
            <a:r>
              <a:rPr lang="en-US" altLang="zh-TW" sz="3200" b="1" dirty="0" smtClean="0"/>
              <a:t/>
            </a:r>
            <a:br>
              <a:rPr lang="en-US" altLang="zh-TW" sz="3200" b="1" dirty="0" smtClean="0"/>
            </a:br>
            <a:r>
              <a:rPr lang="zh-TW" altLang="en-US" sz="2800" dirty="0"/>
              <a:t>獨一全能的</a:t>
            </a:r>
            <a:r>
              <a:rPr lang="zh-CN" altLang="en-US" sz="2800" dirty="0"/>
              <a:t>真</a:t>
            </a:r>
            <a:r>
              <a:rPr lang="zh-TW" altLang="en-US" sz="2800" dirty="0" smtClean="0"/>
              <a:t>神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3000" b="1" dirty="0" smtClean="0"/>
              <a:t>是</a:t>
            </a:r>
            <a:r>
              <a:rPr lang="zh-TW" altLang="en-US" sz="3000" b="1" dirty="0"/>
              <a:t>獨一的真神，除祂</a:t>
            </a:r>
            <a:r>
              <a:rPr lang="zh-CN" altLang="en-US" sz="3000" b="1" dirty="0"/>
              <a:t>以外再无别</a:t>
            </a:r>
            <a:r>
              <a:rPr lang="zh-TW" altLang="en-US" sz="3000" b="1" dirty="0" smtClean="0"/>
              <a:t>神</a:t>
            </a:r>
            <a:endParaRPr lang="en-US" altLang="zh-TW" sz="3000" b="1" dirty="0" smtClean="0"/>
          </a:p>
          <a:p>
            <a:pPr marL="0" indent="0">
              <a:buNone/>
            </a:pPr>
            <a:r>
              <a:rPr lang="en-US" altLang="zh-CN" sz="2800" dirty="0" smtClean="0"/>
              <a:t>【</a:t>
            </a:r>
            <a:r>
              <a:rPr lang="zh-CN" altLang="en-US" sz="2800" dirty="0"/>
              <a:t>申</a:t>
            </a:r>
            <a:r>
              <a:rPr lang="en-US" sz="2800" dirty="0"/>
              <a:t>32:39</a:t>
            </a:r>
            <a:r>
              <a:rPr lang="en-US" altLang="zh-CN" sz="2800" dirty="0"/>
              <a:t>】</a:t>
            </a:r>
            <a:r>
              <a:rPr lang="zh-CN" altLang="en-US" sz="2800" dirty="0"/>
              <a:t>你们如今要知道：我，惟有我</a:t>
            </a:r>
            <a:r>
              <a:rPr lang="zh-CN" altLang="en-US" sz="2800" dirty="0" smtClean="0"/>
              <a:t>是神</a:t>
            </a:r>
            <a:r>
              <a:rPr lang="zh-CN" altLang="en-US" sz="2800" dirty="0"/>
              <a:t>，在我以外并无别神。我使人死，我使人活；我损伤，我也医治，并无人能从我手中救出来</a:t>
            </a:r>
            <a:r>
              <a:rPr lang="zh-CN" altLang="en-US" sz="2800" dirty="0" smtClean="0"/>
              <a:t>。</a:t>
            </a:r>
            <a:endParaRPr lang="en-US" dirty="0"/>
          </a:p>
          <a:p>
            <a:pPr lvl="0"/>
            <a:r>
              <a:rPr lang="zh-TW" altLang="en-US" sz="3000" b="1" dirty="0"/>
              <a:t>祂是全能、全知、無所不在的神</a:t>
            </a:r>
            <a:endParaRPr lang="en-US" sz="3000" b="1" dirty="0"/>
          </a:p>
          <a:p>
            <a:pPr marL="0" indent="0">
              <a:buNone/>
            </a:pPr>
            <a:r>
              <a:rPr lang="en-US" altLang="zh-CN" sz="2800" dirty="0"/>
              <a:t>【</a:t>
            </a:r>
            <a:r>
              <a:rPr lang="zh-CN" altLang="en-US" sz="2800" dirty="0"/>
              <a:t>诗</a:t>
            </a:r>
            <a:r>
              <a:rPr lang="en-US" sz="2800" dirty="0" smtClean="0"/>
              <a:t>139:1</a:t>
            </a:r>
            <a:r>
              <a:rPr lang="en-US" altLang="zh-CN" sz="2800" dirty="0" smtClean="0"/>
              <a:t>-16】</a:t>
            </a:r>
            <a:r>
              <a:rPr lang="zh-CN" altLang="en-US" sz="2800" dirty="0"/>
              <a:t>耶和华啊，你已经鉴察我，认识我</a:t>
            </a:r>
            <a:r>
              <a:rPr lang="zh-CN" altLang="en-US" sz="2800" dirty="0" smtClean="0"/>
              <a:t>。我</a:t>
            </a:r>
            <a:r>
              <a:rPr lang="zh-CN" altLang="en-US" sz="2800" dirty="0"/>
              <a:t>坐下，我起来，你都晓得，你从远处知道我的意念</a:t>
            </a:r>
            <a:r>
              <a:rPr lang="zh-CN" altLang="en-US" sz="2800" dirty="0" smtClean="0"/>
              <a:t>；</a:t>
            </a:r>
            <a:r>
              <a:rPr lang="en-US" altLang="zh-CN" sz="2800" dirty="0" smtClean="0"/>
              <a:t>…….</a:t>
            </a:r>
            <a:r>
              <a:rPr lang="zh-CN" altLang="en-US" sz="2800" dirty="0"/>
              <a:t>我未成形的体质，你的眼早已看见了。你所定的日子，我尚未度一日（或作</a:t>
            </a:r>
            <a:r>
              <a:rPr lang="en-US" sz="2800" dirty="0"/>
              <a:t>“</a:t>
            </a:r>
            <a:r>
              <a:rPr lang="zh-CN" altLang="en-US" sz="2800" dirty="0"/>
              <a:t>我被造的肢体尚未有其一</a:t>
            </a:r>
            <a:r>
              <a:rPr lang="en-US" sz="2800" dirty="0"/>
              <a:t>”</a:t>
            </a:r>
            <a:r>
              <a:rPr lang="zh-CN" altLang="en-US" sz="2800" dirty="0"/>
              <a:t>），你都写在你的册上了</a:t>
            </a:r>
            <a:r>
              <a:rPr lang="zh-CN" altLang="en-US" sz="2800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55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認識</a:t>
            </a:r>
            <a:r>
              <a:rPr lang="zh-TW" altLang="en-US" sz="3200" b="1" dirty="0" smtClean="0"/>
              <a:t>神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sz="2800" dirty="0"/>
              <a:t>神是聖潔、公義的審判</a:t>
            </a:r>
            <a:r>
              <a:rPr lang="zh-TW" altLang="en-US" sz="2800" dirty="0" smtClean="0"/>
              <a:t>者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/>
              <a:t>神是聖潔</a:t>
            </a:r>
            <a:endParaRPr lang="en-US" sz="2800" b="1" dirty="0"/>
          </a:p>
          <a:p>
            <a:pPr marL="0" lvl="0" indent="0">
              <a:buNone/>
            </a:pPr>
            <a:r>
              <a:rPr lang="zh-TW" altLang="en-US" sz="2600" dirty="0"/>
              <a:t>聖潔的神：不會犯罪，不會被罪所勝，也不喜悅人犯</a:t>
            </a:r>
            <a:r>
              <a:rPr lang="zh-TW" altLang="en-US" sz="2600" dirty="0" smtClean="0"/>
              <a:t>罪</a:t>
            </a:r>
            <a:endParaRPr lang="en-US" altLang="zh-TW" sz="2600" dirty="0" smtClean="0"/>
          </a:p>
          <a:p>
            <a:pPr marL="0" indent="0">
              <a:buNone/>
            </a:pPr>
            <a:r>
              <a:rPr lang="en-US" altLang="zh-CN" sz="2800" dirty="0"/>
              <a:t>【</a:t>
            </a:r>
            <a:r>
              <a:rPr lang="zh-CN" altLang="en-US" sz="2800" dirty="0"/>
              <a:t>伯</a:t>
            </a:r>
            <a:r>
              <a:rPr lang="en-US" sz="2800" dirty="0"/>
              <a:t>34:12</a:t>
            </a:r>
            <a:r>
              <a:rPr lang="en-US" altLang="zh-CN" sz="2800" dirty="0" smtClean="0"/>
              <a:t>】</a:t>
            </a:r>
            <a:r>
              <a:rPr lang="zh-CN" altLang="en-US" sz="2800" dirty="0" smtClean="0"/>
              <a:t>神</a:t>
            </a:r>
            <a:r>
              <a:rPr lang="zh-CN" altLang="en-US" sz="2800" dirty="0"/>
              <a:t>必不作恶，全能者也不偏离公平</a:t>
            </a:r>
            <a:r>
              <a:rPr lang="zh-CN" altLang="en-US" sz="2800" dirty="0"/>
              <a:t>。</a:t>
            </a:r>
            <a:endParaRPr lang="en-US" altLang="zh-TW" sz="2800" dirty="0"/>
          </a:p>
          <a:p>
            <a:pPr marL="0" indent="0">
              <a:buNone/>
            </a:pPr>
            <a:r>
              <a:rPr lang="en-US" altLang="zh-CN" sz="2800" dirty="0"/>
              <a:t>【</a:t>
            </a:r>
            <a:r>
              <a:rPr lang="zh-CN" altLang="en-US" sz="2800" dirty="0"/>
              <a:t>利</a:t>
            </a:r>
            <a:r>
              <a:rPr lang="en-US" sz="2800" dirty="0"/>
              <a:t>11:44</a:t>
            </a:r>
            <a:r>
              <a:rPr lang="en-US" altLang="zh-CN" sz="2800" dirty="0"/>
              <a:t>】</a:t>
            </a:r>
            <a:r>
              <a:rPr lang="zh-CN" altLang="en-US" sz="2800" dirty="0"/>
              <a:t>我是耶和华你们</a:t>
            </a:r>
            <a:r>
              <a:rPr lang="zh-CN" altLang="en-US" sz="2800" dirty="0" smtClean="0"/>
              <a:t>的神</a:t>
            </a:r>
            <a:r>
              <a:rPr lang="zh-CN" altLang="en-US" sz="2800" dirty="0"/>
              <a:t>，所以你们要成为圣洁，因为我是圣洁的。</a:t>
            </a:r>
            <a:endParaRPr lang="en-US" sz="2800" dirty="0"/>
          </a:p>
          <a:p>
            <a:pPr marL="0" indent="0">
              <a:buNone/>
            </a:pPr>
            <a:r>
              <a:rPr lang="en-US" altLang="zh-CN" sz="2800" dirty="0"/>
              <a:t>【</a:t>
            </a:r>
            <a:r>
              <a:rPr lang="zh-CN" altLang="en-US" sz="2800" dirty="0"/>
              <a:t>赛</a:t>
            </a:r>
            <a:r>
              <a:rPr lang="en-US" sz="2800" dirty="0"/>
              <a:t>6:5</a:t>
            </a:r>
            <a:r>
              <a:rPr lang="en-US" altLang="zh-CN" sz="2800" dirty="0"/>
              <a:t>】</a:t>
            </a:r>
            <a:r>
              <a:rPr lang="zh-CN" altLang="en-US" sz="2800" dirty="0"/>
              <a:t>那时我说：</a:t>
            </a:r>
            <a:r>
              <a:rPr lang="en-US" sz="2800" dirty="0"/>
              <a:t>“</a:t>
            </a:r>
            <a:r>
              <a:rPr lang="zh-CN" altLang="en-US" sz="2800" dirty="0"/>
              <a:t>祸哉！我灭亡了！因为我是嘴唇不洁的人，又住在嘴唇不洁的民中；又因我眼见大君王万军之耶和华。</a:t>
            </a:r>
            <a:r>
              <a:rPr lang="en-US" sz="2800" dirty="0" smtClean="0"/>
              <a:t>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0146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b="1" dirty="0">
                <a:solidFill>
                  <a:prstClr val="black"/>
                </a:solidFill>
              </a:rPr>
              <a:t>認識神</a:t>
            </a:r>
            <a:r>
              <a:rPr lang="en-US" altLang="zh-TW" b="1" dirty="0">
                <a:solidFill>
                  <a:prstClr val="black"/>
                </a:solidFill>
              </a:rPr>
              <a:t/>
            </a:r>
            <a:br>
              <a:rPr lang="en-US" altLang="zh-TW" b="1" dirty="0">
                <a:solidFill>
                  <a:prstClr val="black"/>
                </a:solidFill>
              </a:rPr>
            </a:br>
            <a:r>
              <a:rPr lang="zh-TW" altLang="en-US" sz="2800" dirty="0">
                <a:solidFill>
                  <a:prstClr val="black"/>
                </a:solidFill>
              </a:rPr>
              <a:t>神是聖潔、公義的審判者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sz="2800" b="1" dirty="0"/>
              <a:t>神是公義</a:t>
            </a:r>
            <a:endParaRPr lang="en-US" altLang="zh-TW" sz="2800" b="1" dirty="0"/>
          </a:p>
          <a:p>
            <a:pPr marL="0" indent="0">
              <a:buNone/>
            </a:pPr>
            <a:r>
              <a:rPr lang="zh-TW" altLang="en-US" sz="2600" dirty="0"/>
              <a:t>公義的神：行事公義，不屈枉正直，絕无偏差，是公正的審判者</a:t>
            </a:r>
            <a:endParaRPr lang="en-US" sz="2600" dirty="0"/>
          </a:p>
          <a:p>
            <a:pPr marL="0" indent="0">
              <a:buNone/>
            </a:pPr>
            <a:r>
              <a:rPr lang="en-US" altLang="zh-CN" sz="2800" dirty="0"/>
              <a:t>【</a:t>
            </a:r>
            <a:r>
              <a:rPr lang="zh-CN" altLang="en-US" sz="2800" dirty="0"/>
              <a:t>出</a:t>
            </a:r>
            <a:r>
              <a:rPr lang="en-US" sz="2800" dirty="0"/>
              <a:t>34:7</a:t>
            </a:r>
            <a:r>
              <a:rPr lang="en-US" altLang="zh-CN" sz="2800" dirty="0"/>
              <a:t>】</a:t>
            </a:r>
            <a:r>
              <a:rPr lang="zh-CN" altLang="en-US" sz="2800" dirty="0"/>
              <a:t>为千万人存留慈爱，赦免罪孽、过犯和罪恶，</a:t>
            </a:r>
            <a:r>
              <a:rPr lang="zh-CN" altLang="en-US" sz="2800" b="1" dirty="0"/>
              <a:t>万不以有罪的为无罪</a:t>
            </a:r>
            <a:r>
              <a:rPr lang="zh-CN" altLang="en-US" sz="2800" dirty="0"/>
              <a:t>，必追讨他的罪，自父及子，直到三四代。</a:t>
            </a:r>
            <a:r>
              <a:rPr lang="en-US" sz="2800" dirty="0"/>
              <a:t>”</a:t>
            </a:r>
          </a:p>
          <a:p>
            <a:pPr marL="0" indent="0">
              <a:buNone/>
            </a:pPr>
            <a:r>
              <a:rPr lang="en-US" altLang="zh-CN" sz="2800" dirty="0"/>
              <a:t>【</a:t>
            </a:r>
            <a:r>
              <a:rPr lang="zh-CN" altLang="en-US" sz="2800" dirty="0"/>
              <a:t>伯</a:t>
            </a:r>
            <a:r>
              <a:rPr lang="en-US" sz="2800" dirty="0"/>
              <a:t>34:11</a:t>
            </a:r>
            <a:r>
              <a:rPr lang="en-US" altLang="zh-CN" sz="2800" dirty="0"/>
              <a:t>】</a:t>
            </a:r>
            <a:r>
              <a:rPr lang="zh-CN" altLang="en-US" sz="2800" dirty="0"/>
              <a:t>他必按人所作的报应人，使各人照所行的得报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r>
              <a:rPr lang="zh-CN" altLang="en-US" sz="2800" b="1" dirty="0"/>
              <a:t>假</a:t>
            </a:r>
            <a:r>
              <a:rPr lang="zh-CN" altLang="en-US" sz="2800" b="1" dirty="0" smtClean="0"/>
              <a:t>神</a:t>
            </a:r>
            <a:r>
              <a:rPr lang="en-US" altLang="zh-CN" sz="2800" b="1" dirty="0" smtClean="0"/>
              <a:t>(</a:t>
            </a:r>
            <a:r>
              <a:rPr lang="zh-CN" altLang="en-US" sz="2800" dirty="0"/>
              <a:t>一付对</a:t>
            </a:r>
            <a:r>
              <a:rPr lang="zh-CN" altLang="en-US" sz="2800" dirty="0" smtClean="0"/>
              <a:t>联</a:t>
            </a:r>
            <a:r>
              <a:rPr lang="en-US" altLang="zh-CN" sz="2800" dirty="0" smtClean="0"/>
              <a:t>)</a:t>
            </a:r>
            <a:endParaRPr lang="en-US" altLang="zh-CN" sz="2800" b="1" dirty="0" smtClean="0"/>
          </a:p>
          <a:p>
            <a:pPr marL="0" indent="0">
              <a:buNone/>
            </a:pPr>
            <a:r>
              <a:rPr lang="zh-CN" altLang="en-US" sz="2800" dirty="0"/>
              <a:t>念佛可超生，难道阎王怕和尚？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zh-CN" altLang="en-US" sz="2800" dirty="0" smtClean="0"/>
              <a:t>金</a:t>
            </a:r>
            <a:r>
              <a:rPr lang="zh-CN" altLang="en-US" sz="2800" dirty="0"/>
              <a:t>钱能赎罪，分明菩萨是贪官</a:t>
            </a:r>
            <a:r>
              <a:rPr lang="zh-CN" altLang="en-US" sz="2800" dirty="0" smtClean="0"/>
              <a:t>！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18577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zh-TW" altLang="en-US" sz="3600" b="1" dirty="0" smtClean="0"/>
              <a:t>認識</a:t>
            </a:r>
            <a:r>
              <a:rPr lang="zh-TW" altLang="en-US" sz="3600" b="1" dirty="0" smtClean="0"/>
              <a:t>神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sz="2800" dirty="0"/>
              <a:t>祂是滿有慈愛、樂於施恩的</a:t>
            </a:r>
            <a:r>
              <a:rPr lang="zh-TW" altLang="en-US" sz="2800" dirty="0" smtClean="0"/>
              <a:t>神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zh-TW" altLang="en-US" sz="3600" b="1" dirty="0"/>
              <a:t>神</a:t>
            </a:r>
            <a:r>
              <a:rPr lang="zh-TW" altLang="en-US" sz="3600" b="1" dirty="0"/>
              <a:t>愛世</a:t>
            </a:r>
            <a:r>
              <a:rPr lang="zh-TW" altLang="en-US" sz="3600" b="1" dirty="0"/>
              <a:t>人</a:t>
            </a:r>
            <a:endParaRPr lang="en-US" altLang="zh-TW" sz="3600" b="1" dirty="0"/>
          </a:p>
          <a:p>
            <a:pPr marL="0" indent="0">
              <a:buNone/>
            </a:pPr>
            <a:r>
              <a:rPr lang="zh-TW" altLang="en-US" sz="2800" dirty="0"/>
              <a:t>人</a:t>
            </a:r>
            <a:r>
              <a:rPr lang="zh-TW" altLang="en-US" sz="2800" dirty="0"/>
              <a:t>是按神的形像造</a:t>
            </a:r>
            <a:r>
              <a:rPr lang="zh-CN" altLang="en-US" sz="2800" dirty="0"/>
              <a:t>的</a:t>
            </a:r>
            <a:r>
              <a:rPr lang="zh-TW" altLang="en-US" sz="2800" dirty="0"/>
              <a:t>，人犯罪後失去神的形像</a:t>
            </a:r>
            <a:r>
              <a:rPr lang="zh-CN" altLang="en-US" sz="2800" dirty="0"/>
              <a:t>，成为罪人</a:t>
            </a:r>
            <a:endParaRPr lang="en-US" sz="2800" dirty="0"/>
          </a:p>
          <a:p>
            <a:r>
              <a:rPr lang="zh-CN" altLang="en-US" sz="3000" b="1" dirty="0"/>
              <a:t>无条件的爱</a:t>
            </a:r>
            <a:endParaRPr lang="en-US" sz="3000" b="1" dirty="0"/>
          </a:p>
          <a:p>
            <a:pPr marL="0" indent="0">
              <a:buNone/>
            </a:pPr>
            <a:r>
              <a:rPr lang="en-US" altLang="zh-CN" sz="3000" dirty="0"/>
              <a:t>【</a:t>
            </a:r>
            <a:r>
              <a:rPr lang="zh-CN" altLang="en-US" sz="3000" dirty="0"/>
              <a:t>约</a:t>
            </a:r>
            <a:r>
              <a:rPr lang="en-US" sz="3000" dirty="0" smtClean="0"/>
              <a:t>3:16-18</a:t>
            </a:r>
            <a:r>
              <a:rPr lang="en-US" altLang="zh-CN" sz="3000" dirty="0" smtClean="0"/>
              <a:t>】</a:t>
            </a:r>
            <a:r>
              <a:rPr lang="zh-CN" altLang="en-US" sz="3000" dirty="0" smtClean="0"/>
              <a:t>神</a:t>
            </a:r>
            <a:r>
              <a:rPr lang="zh-CN" altLang="en-US" sz="3000" dirty="0"/>
              <a:t>爱世人，甚至将他的独生子赐给他们，叫一切信他的，不至灭亡，反得永生</a:t>
            </a:r>
            <a:r>
              <a:rPr lang="zh-CN" altLang="en-US" sz="3000" dirty="0" smtClean="0"/>
              <a:t>。因为神</a:t>
            </a:r>
            <a:r>
              <a:rPr lang="zh-CN" altLang="en-US" sz="3000" dirty="0"/>
              <a:t>差他的儿子降世，不是要定世人的罪（或作</a:t>
            </a:r>
            <a:r>
              <a:rPr lang="en-US" sz="3000" dirty="0"/>
              <a:t>“</a:t>
            </a:r>
            <a:r>
              <a:rPr lang="zh-CN" altLang="en-US" sz="3000" dirty="0"/>
              <a:t>审判世人</a:t>
            </a:r>
            <a:r>
              <a:rPr lang="en-US" sz="3000" dirty="0"/>
              <a:t>”</a:t>
            </a:r>
            <a:r>
              <a:rPr lang="zh-CN" altLang="en-US" sz="3000" dirty="0"/>
              <a:t>。下同），乃是要叫世人因他得救</a:t>
            </a:r>
            <a:r>
              <a:rPr lang="zh-CN" altLang="en-US" sz="3000" dirty="0" smtClean="0"/>
              <a:t>。信</a:t>
            </a:r>
            <a:r>
              <a:rPr lang="zh-CN" altLang="en-US" sz="3000" dirty="0"/>
              <a:t>他的人，不被定罪；不信的人，罪已经定了，因为他不信　神独生子的名</a:t>
            </a:r>
            <a:r>
              <a:rPr lang="zh-CN" altLang="en-US" sz="3000" dirty="0" smtClean="0"/>
              <a:t>。</a:t>
            </a:r>
            <a:endParaRPr lang="en-US" sz="3000" dirty="0"/>
          </a:p>
          <a:p>
            <a:pPr marL="0" indent="0">
              <a:buNone/>
            </a:pPr>
            <a:r>
              <a:rPr lang="en-US" altLang="zh-CN" sz="3000" dirty="0"/>
              <a:t>【</a:t>
            </a:r>
            <a:r>
              <a:rPr lang="zh-CN" altLang="en-US" sz="3000" dirty="0"/>
              <a:t>罗</a:t>
            </a:r>
            <a:r>
              <a:rPr lang="en-US" sz="3000" dirty="0"/>
              <a:t>5:8</a:t>
            </a:r>
            <a:r>
              <a:rPr lang="en-US" altLang="zh-CN" sz="3000" dirty="0"/>
              <a:t>】</a:t>
            </a:r>
            <a:r>
              <a:rPr lang="zh-CN" altLang="en-US" sz="3000" dirty="0"/>
              <a:t>惟有基督在我们还作罪人的时候为我们死</a:t>
            </a:r>
            <a:r>
              <a:rPr lang="zh-CN" altLang="en-US" sz="3000" dirty="0" smtClean="0"/>
              <a:t>，神</a:t>
            </a:r>
            <a:r>
              <a:rPr lang="zh-CN" altLang="en-US" sz="3000" dirty="0"/>
              <a:t>的爱就在此向我们显明了</a:t>
            </a:r>
            <a:r>
              <a:rPr lang="zh-CN" altLang="en-US" sz="3000" dirty="0" smtClean="0"/>
              <a:t>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16032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b="1" dirty="0">
                <a:solidFill>
                  <a:prstClr val="black"/>
                </a:solidFill>
              </a:rPr>
              <a:t>認識神</a:t>
            </a:r>
            <a:r>
              <a:rPr lang="en-US" altLang="zh-TW" b="1" dirty="0">
                <a:solidFill>
                  <a:prstClr val="black"/>
                </a:solidFill>
              </a:rPr>
              <a:t/>
            </a:r>
            <a:br>
              <a:rPr lang="en-US" altLang="zh-TW" b="1" dirty="0">
                <a:solidFill>
                  <a:prstClr val="black"/>
                </a:solidFill>
              </a:rPr>
            </a:br>
            <a:r>
              <a:rPr lang="zh-TW" altLang="en-US" sz="2800" dirty="0">
                <a:solidFill>
                  <a:prstClr val="black"/>
                </a:solidFill>
              </a:rPr>
              <a:t>祂是滿有慈愛、樂於施恩的神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永远的爱</a:t>
            </a:r>
            <a:endParaRPr lang="en-US" sz="2400" b="1" dirty="0">
              <a:solidFill>
                <a:srgbClr val="454545"/>
              </a:solidFill>
              <a:latin typeface=".PingFang SC"/>
              <a:ea typeface="SimSun"/>
              <a:cs typeface="Times New Roman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【</a:t>
            </a:r>
            <a:r>
              <a:rPr lang="zh-CN" altLang="en-US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耶</a:t>
            </a:r>
            <a:r>
              <a:rPr lang="en-US" dirty="0">
                <a:solidFill>
                  <a:srgbClr val="454545"/>
                </a:solidFill>
                <a:latin typeface=".SFUIText-Regular"/>
                <a:ea typeface="SimSun"/>
                <a:cs typeface="Times New Roman"/>
              </a:rPr>
              <a:t>31:3</a:t>
            </a:r>
            <a:r>
              <a:rPr lang="en-US" altLang="zh-CN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】</a:t>
            </a:r>
            <a:r>
              <a:rPr lang="zh-CN" altLang="en-US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古时（或作</a:t>
            </a:r>
            <a:r>
              <a:rPr lang="en-US" dirty="0">
                <a:solidFill>
                  <a:srgbClr val="454545"/>
                </a:solidFill>
                <a:latin typeface=".SFUIText-Regular"/>
                <a:ea typeface="SimSun"/>
                <a:cs typeface="Times New Roman"/>
              </a:rPr>
              <a:t>“</a:t>
            </a:r>
            <a:r>
              <a:rPr lang="zh-CN" altLang="en-US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从远方</a:t>
            </a:r>
            <a:r>
              <a:rPr lang="en-US" dirty="0">
                <a:solidFill>
                  <a:srgbClr val="454545"/>
                </a:solidFill>
                <a:latin typeface=".SFUIText-Regular"/>
                <a:ea typeface="SimSun"/>
                <a:cs typeface="Times New Roman"/>
              </a:rPr>
              <a:t>”</a:t>
            </a:r>
            <a:r>
              <a:rPr lang="zh-CN" altLang="en-US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）耶和华向以色</a:t>
            </a:r>
            <a:r>
              <a:rPr lang="zh-CN" altLang="en-US" dirty="0" smtClean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列显</a:t>
            </a:r>
            <a:r>
              <a:rPr lang="zh-CN" altLang="en-US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现，说：</a:t>
            </a:r>
            <a:r>
              <a:rPr lang="en-US" dirty="0">
                <a:solidFill>
                  <a:srgbClr val="454545"/>
                </a:solidFill>
                <a:latin typeface=".SFUIText-Regular"/>
                <a:ea typeface="SimSun"/>
                <a:cs typeface="Times New Roman"/>
              </a:rPr>
              <a:t>‘</a:t>
            </a:r>
            <a:r>
              <a:rPr lang="zh-CN" altLang="en-US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我以永远的爱爱你，因此我以慈爱吸引你。</a:t>
            </a:r>
            <a:r>
              <a:rPr lang="en-US" dirty="0">
                <a:solidFill>
                  <a:srgbClr val="454545"/>
                </a:solidFill>
                <a:latin typeface=".SFUIText-Regular"/>
                <a:ea typeface="SimSun"/>
                <a:cs typeface="Times New Roman"/>
              </a:rPr>
              <a:t>’</a:t>
            </a:r>
            <a:endParaRPr lang="en-US" sz="2400" dirty="0">
              <a:solidFill>
                <a:srgbClr val="454545"/>
              </a:solidFill>
              <a:latin typeface=".PingFang SC"/>
              <a:ea typeface="SimSun"/>
              <a:cs typeface="Times New Roman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454545"/>
              </a:solidFill>
              <a:latin typeface=".SF UI Text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09684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b="1" dirty="0">
                <a:solidFill>
                  <a:prstClr val="black"/>
                </a:solidFill>
              </a:rPr>
              <a:t>認識神</a:t>
            </a:r>
            <a:r>
              <a:rPr lang="en-US" altLang="zh-TW" b="1" dirty="0">
                <a:solidFill>
                  <a:prstClr val="black"/>
                </a:solidFill>
              </a:rPr>
              <a:t/>
            </a:r>
            <a:br>
              <a:rPr lang="en-US" altLang="zh-TW" b="1" dirty="0">
                <a:solidFill>
                  <a:prstClr val="black"/>
                </a:solidFill>
              </a:rPr>
            </a:br>
            <a:r>
              <a:rPr lang="zh-TW" altLang="en-US" sz="2800" dirty="0">
                <a:solidFill>
                  <a:prstClr val="black"/>
                </a:solidFill>
              </a:rPr>
              <a:t>祂是滿有慈愛、樂於施恩的神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z="2800" b="1" dirty="0"/>
              <a:t>神樂意施恩</a:t>
            </a:r>
            <a:r>
              <a:rPr lang="zh-TW" altLang="en-US" sz="2800" dirty="0"/>
              <a:t>，為人預備救恩：捨棄自己獨生子。將恩典白白賜給願意接受的</a:t>
            </a:r>
            <a:r>
              <a:rPr lang="zh-TW" altLang="en-US" sz="2800" dirty="0" smtClean="0"/>
              <a:t>人</a:t>
            </a:r>
            <a:endParaRPr lang="en-US" sz="2800" dirty="0" smtClean="0"/>
          </a:p>
          <a:p>
            <a:pPr marL="0" indent="0">
              <a:buNone/>
            </a:pPr>
            <a:r>
              <a:rPr lang="en-US" altLang="zh-CN" dirty="0"/>
              <a:t>【</a:t>
            </a:r>
            <a:r>
              <a:rPr lang="zh-CN" altLang="en-US" dirty="0"/>
              <a:t>哀</a:t>
            </a:r>
            <a:r>
              <a:rPr lang="en-US" dirty="0"/>
              <a:t>3:25</a:t>
            </a:r>
            <a:r>
              <a:rPr lang="en-US" altLang="zh-CN" dirty="0"/>
              <a:t>】</a:t>
            </a:r>
            <a:r>
              <a:rPr lang="zh-CN" altLang="en-US" dirty="0"/>
              <a:t>凡等候耶和华、心里寻求他的，耶和华必施恩给他。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239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認識神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TW" altLang="en-US" b="1" dirty="0"/>
              <a:t>祂是信實、滿有憐憫、不變的</a:t>
            </a:r>
            <a:r>
              <a:rPr lang="zh-TW" altLang="en-US" b="1" dirty="0" smtClean="0"/>
              <a:t>神</a:t>
            </a:r>
            <a:endParaRPr lang="en-US" altLang="zh-TW" b="1" dirty="0" smtClean="0"/>
          </a:p>
          <a:p>
            <a:pPr marL="0" indent="0" algn="ctr">
              <a:buNone/>
            </a:pPr>
            <a:endParaRPr lang="en-US" altLang="zh-TW" b="1" dirty="0" smtClean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【</a:t>
            </a:r>
            <a:r>
              <a:rPr lang="zh-CN" altLang="en-US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提后</a:t>
            </a:r>
            <a:r>
              <a:rPr lang="en-US" dirty="0">
                <a:solidFill>
                  <a:srgbClr val="454545"/>
                </a:solidFill>
                <a:latin typeface=".SFUIText-Regular"/>
                <a:ea typeface="SimSun"/>
                <a:cs typeface="Times New Roman"/>
              </a:rPr>
              <a:t>2:13</a:t>
            </a:r>
            <a:r>
              <a:rPr lang="en-US" altLang="zh-CN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】</a:t>
            </a:r>
            <a:r>
              <a:rPr lang="zh-CN" altLang="en-US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我们纵然失信，他仍是可信的，因为他不能背乎自己。</a:t>
            </a:r>
            <a:r>
              <a:rPr lang="en-US" dirty="0">
                <a:solidFill>
                  <a:srgbClr val="454545"/>
                </a:solidFill>
                <a:latin typeface=".SFUIText-Regular"/>
                <a:ea typeface="SimSun"/>
                <a:cs typeface="Times New Roman"/>
              </a:rPr>
              <a:t>”</a:t>
            </a:r>
            <a:endParaRPr lang="en-US" sz="2400" dirty="0">
              <a:solidFill>
                <a:srgbClr val="454545"/>
              </a:solidFill>
              <a:latin typeface=".PingFang SC"/>
              <a:ea typeface="SimSun"/>
              <a:cs typeface="Times New Roman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【</a:t>
            </a:r>
            <a:r>
              <a:rPr lang="zh-CN" altLang="en-US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雅</a:t>
            </a:r>
            <a:r>
              <a:rPr lang="en-US" dirty="0">
                <a:solidFill>
                  <a:srgbClr val="454545"/>
                </a:solidFill>
                <a:latin typeface=".SFUIText-Regular"/>
                <a:ea typeface="SimSun"/>
                <a:cs typeface="Times New Roman"/>
              </a:rPr>
              <a:t>1:17</a:t>
            </a:r>
            <a:r>
              <a:rPr lang="en-US" altLang="zh-CN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】</a:t>
            </a:r>
            <a:r>
              <a:rPr lang="zh-CN" altLang="en-US" dirty="0">
                <a:solidFill>
                  <a:srgbClr val="454545"/>
                </a:solidFill>
                <a:latin typeface=".PingFangSC-Regular"/>
                <a:ea typeface="SimSun"/>
                <a:cs typeface="Times New Roman"/>
              </a:rPr>
              <a:t>各样美善的恩赐和各样全备的赏赐都是从上头来的，从众光之父那里降下来的，在他并没有改变，也没有转动的影儿。</a:t>
            </a:r>
            <a:endParaRPr lang="en-US" sz="2400" dirty="0">
              <a:solidFill>
                <a:srgbClr val="454545"/>
              </a:solidFill>
              <a:latin typeface=".PingFang SC"/>
              <a:ea typeface="SimSun"/>
              <a:cs typeface="Times New Roman"/>
            </a:endParaRP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65288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1221</Words>
  <Application>Microsoft Office PowerPoint</Application>
  <PresentationFormat>On-screen Show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認識神 创造者与被造物（一）</vt:lpstr>
      <vt:lpstr>認識神 创造者与被造物（二）</vt:lpstr>
      <vt:lpstr>認識神 偶像不是真神</vt:lpstr>
      <vt:lpstr>認識神 獨一全能的真神</vt:lpstr>
      <vt:lpstr>認識神 神是聖潔、公義的審判者</vt:lpstr>
      <vt:lpstr>認識神 神是聖潔、公義的審判者</vt:lpstr>
      <vt:lpstr>認識神 祂是滿有慈愛、樂於施恩的神</vt:lpstr>
      <vt:lpstr>認識神 祂是滿有慈愛、樂於施恩的神</vt:lpstr>
      <vt:lpstr>認識神 祂是滿有慈愛、樂於施恩的神</vt:lpstr>
      <vt:lpstr>認識神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認識神</dc:title>
  <dc:creator>Administrator</dc:creator>
  <cp:lastModifiedBy>Administrator</cp:lastModifiedBy>
  <cp:revision>16</cp:revision>
  <dcterms:created xsi:type="dcterms:W3CDTF">2016-01-02T07:20:18Z</dcterms:created>
  <dcterms:modified xsi:type="dcterms:W3CDTF">2016-01-03T17:05:20Z</dcterms:modified>
</cp:coreProperties>
</file>