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57" r:id="rId4"/>
    <p:sldId id="260" r:id="rId5"/>
    <p:sldId id="259" r:id="rId6"/>
    <p:sldId id="261" r:id="rId7"/>
    <p:sldId id="263" r:id="rId8"/>
    <p:sldId id="262" r:id="rId9"/>
    <p:sldId id="266" r:id="rId10"/>
    <p:sldId id="267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48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FC8BE-559C-4F8F-A16B-DA68CFA4C77B}" type="datetimeFigureOut">
              <a:rPr lang="en-US" smtClean="0"/>
              <a:t>1/17/2016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96420-186E-4E0C-B953-C0907DF504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4993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FC8BE-559C-4F8F-A16B-DA68CFA4C77B}" type="datetimeFigureOut">
              <a:rPr lang="en-US" smtClean="0"/>
              <a:t>1/17/2016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96420-186E-4E0C-B953-C0907DF504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681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FC8BE-559C-4F8F-A16B-DA68CFA4C77B}" type="datetimeFigureOut">
              <a:rPr lang="en-US" smtClean="0"/>
              <a:t>1/17/2016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96420-186E-4E0C-B953-C0907DF504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742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FC8BE-559C-4F8F-A16B-DA68CFA4C77B}" type="datetimeFigureOut">
              <a:rPr lang="en-US" smtClean="0"/>
              <a:t>1/17/2016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96420-186E-4E0C-B953-C0907DF504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70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FC8BE-559C-4F8F-A16B-DA68CFA4C77B}" type="datetimeFigureOut">
              <a:rPr lang="en-US" smtClean="0"/>
              <a:t>1/17/2016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96420-186E-4E0C-B953-C0907DF504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920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FC8BE-559C-4F8F-A16B-DA68CFA4C77B}" type="datetimeFigureOut">
              <a:rPr lang="en-US" smtClean="0"/>
              <a:t>1/17/2016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96420-186E-4E0C-B953-C0907DF504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143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FC8BE-559C-4F8F-A16B-DA68CFA4C77B}" type="datetimeFigureOut">
              <a:rPr lang="en-US" smtClean="0"/>
              <a:t>1/17/2016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96420-186E-4E0C-B953-C0907DF504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2811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FC8BE-559C-4F8F-A16B-DA68CFA4C77B}" type="datetimeFigureOut">
              <a:rPr lang="en-US" smtClean="0"/>
              <a:t>1/17/2016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96420-186E-4E0C-B953-C0907DF504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15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FC8BE-559C-4F8F-A16B-DA68CFA4C77B}" type="datetimeFigureOut">
              <a:rPr lang="en-US" smtClean="0"/>
              <a:t>1/17/2016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96420-186E-4E0C-B953-C0907DF504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3312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FC8BE-559C-4F8F-A16B-DA68CFA4C77B}" type="datetimeFigureOut">
              <a:rPr lang="en-US" smtClean="0"/>
              <a:t>1/17/2016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96420-186E-4E0C-B953-C0907DF504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798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FC8BE-559C-4F8F-A16B-DA68CFA4C77B}" type="datetimeFigureOut">
              <a:rPr lang="en-US" smtClean="0"/>
              <a:t>1/17/2016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96420-186E-4E0C-B953-C0907DF504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039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7FC8BE-559C-4F8F-A16B-DA68CFA4C77B}" type="datetimeFigureOut">
              <a:rPr lang="en-US" smtClean="0"/>
              <a:t>1/17/2016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796420-186E-4E0C-B953-C0907DF504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981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990599"/>
          </a:xfrm>
        </p:spPr>
        <p:txBody>
          <a:bodyPr>
            <a:normAutofit/>
          </a:bodyPr>
          <a:lstStyle/>
          <a:p>
            <a:r>
              <a:rPr lang="zh-CN" altLang="en-US" sz="3600" b="1" dirty="0"/>
              <a:t>“你”認識自己嗎</a:t>
            </a:r>
            <a:r>
              <a:rPr lang="en-US" sz="3600" b="1" dirty="0"/>
              <a:t> </a:t>
            </a:r>
            <a:r>
              <a:rPr lang="en-US" sz="3600" b="1" dirty="0" smtClean="0"/>
              <a:t>?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600200"/>
            <a:ext cx="6400800" cy="4038600"/>
          </a:xfrm>
        </p:spPr>
        <p:txBody>
          <a:bodyPr>
            <a:normAutofit/>
          </a:bodyPr>
          <a:lstStyle/>
          <a:p>
            <a:pPr algn="l"/>
            <a:r>
              <a:rPr lang="en-US" altLang="zh-CN" sz="2800" b="1" dirty="0" smtClean="0">
                <a:solidFill>
                  <a:schemeClr val="tx1"/>
                </a:solidFill>
              </a:rPr>
              <a:t> </a:t>
            </a:r>
            <a:endParaRPr lang="en-US" sz="2200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1489117"/>
            <a:ext cx="5257800" cy="4547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9185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990599"/>
          </a:xfrm>
        </p:spPr>
        <p:txBody>
          <a:bodyPr>
            <a:normAutofit/>
          </a:bodyPr>
          <a:lstStyle/>
          <a:p>
            <a:r>
              <a:rPr lang="zh-CN" altLang="en-US" sz="3600" b="1" dirty="0"/>
              <a:t>“你”認識自己嗎</a:t>
            </a:r>
            <a:r>
              <a:rPr lang="en-US" sz="3600" b="1" dirty="0"/>
              <a:t> </a:t>
            </a:r>
            <a:r>
              <a:rPr lang="en-US" sz="3600" b="1" dirty="0" smtClean="0"/>
              <a:t>?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600200"/>
            <a:ext cx="6400800" cy="4038600"/>
          </a:xfrm>
        </p:spPr>
        <p:txBody>
          <a:bodyPr>
            <a:normAutofit/>
          </a:bodyPr>
          <a:lstStyle/>
          <a:p>
            <a:pPr algn="l"/>
            <a:r>
              <a:rPr lang="zh-CN" altLang="en-US" sz="2800" b="1" dirty="0">
                <a:solidFill>
                  <a:schemeClr val="tx1"/>
                </a:solidFill>
              </a:rPr>
              <a:t>一） 人從那裡來？</a:t>
            </a:r>
            <a:endParaRPr lang="en-US" sz="2800" dirty="0">
              <a:solidFill>
                <a:schemeClr val="tx1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zh-CN" altLang="en-US" sz="2600" b="1" dirty="0">
                <a:solidFill>
                  <a:schemeClr val="tx1"/>
                </a:solidFill>
              </a:rPr>
              <a:t>進化而來？</a:t>
            </a:r>
            <a:endParaRPr lang="en-US" altLang="zh-CN" sz="2600" b="1" dirty="0">
              <a:solidFill>
                <a:schemeClr val="tx1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zh-CN" altLang="en-US" sz="2600" b="1" dirty="0">
                <a:solidFill>
                  <a:schemeClr val="tx1"/>
                </a:solidFill>
              </a:rPr>
              <a:t>在一次突然的爆炸中自然產生？ </a:t>
            </a:r>
            <a:endParaRPr lang="en-US" sz="2600" b="1" dirty="0">
              <a:solidFill>
                <a:schemeClr val="tx1"/>
              </a:solidFill>
            </a:endParaRPr>
          </a:p>
          <a:p>
            <a:pPr marL="457200" lvl="0" indent="-457200" algn="l">
              <a:buFont typeface="Arial" panose="020B0604020202020204" pitchFamily="34" charset="0"/>
              <a:buChar char="•"/>
            </a:pPr>
            <a:r>
              <a:rPr lang="zh-CN" altLang="en-US" sz="2600" b="1" dirty="0">
                <a:solidFill>
                  <a:schemeClr val="tx1"/>
                </a:solidFill>
              </a:rPr>
              <a:t>人是神</a:t>
            </a:r>
            <a:r>
              <a:rPr lang="zh-CN" altLang="en-US" sz="2600" b="1" dirty="0" smtClean="0">
                <a:solidFill>
                  <a:schemeClr val="tx1"/>
                </a:solidFill>
              </a:rPr>
              <a:t>造的</a:t>
            </a:r>
            <a:endParaRPr lang="en-US" altLang="zh-CN" sz="2600" b="1" dirty="0" smtClean="0">
              <a:solidFill>
                <a:schemeClr val="tx1"/>
              </a:solidFill>
            </a:endParaRPr>
          </a:p>
          <a:p>
            <a:pPr algn="l"/>
            <a:r>
              <a:rPr lang="zh-TW" altLang="en-US" sz="2200" dirty="0">
                <a:solidFill>
                  <a:schemeClr val="tx1"/>
                </a:solidFill>
              </a:rPr>
              <a:t>耶 和 華  神 用 地 上 的 塵 土 造 人 、 將 生 氣 吹 在 他 鼻 孔 裡 、 他 就 成 了 </a:t>
            </a:r>
            <a:r>
              <a:rPr lang="zh-TW" altLang="en-US" sz="2200" b="1" dirty="0">
                <a:solidFill>
                  <a:schemeClr val="tx1"/>
                </a:solidFill>
              </a:rPr>
              <a:t>有 靈 的 活 人 </a:t>
            </a:r>
            <a:r>
              <a:rPr lang="zh-TW" altLang="en-US" sz="2200" dirty="0">
                <a:solidFill>
                  <a:schemeClr val="tx1"/>
                </a:solidFill>
              </a:rPr>
              <a:t>、 名 叫 亞 當 。（創 世 紀 </a:t>
            </a:r>
            <a:r>
              <a:rPr lang="en-US" altLang="zh-TW" sz="2200" dirty="0">
                <a:solidFill>
                  <a:schemeClr val="tx1"/>
                </a:solidFill>
              </a:rPr>
              <a:t>2</a:t>
            </a:r>
            <a:r>
              <a:rPr lang="zh-TW" altLang="en-US" sz="2200" dirty="0">
                <a:solidFill>
                  <a:schemeClr val="tx1"/>
                </a:solidFill>
              </a:rPr>
              <a:t>：</a:t>
            </a:r>
            <a:r>
              <a:rPr lang="en-US" altLang="zh-TW" sz="2200" dirty="0">
                <a:solidFill>
                  <a:schemeClr val="tx1"/>
                </a:solidFill>
              </a:rPr>
              <a:t>7</a:t>
            </a:r>
            <a:r>
              <a:rPr lang="zh-TW" altLang="en-US" sz="2200" dirty="0" smtClean="0">
                <a:solidFill>
                  <a:schemeClr val="tx1"/>
                </a:solidFill>
              </a:rPr>
              <a:t>）</a:t>
            </a:r>
            <a:endParaRPr lang="en-US" altLang="zh-TW" sz="2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86378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200" b="1" dirty="0">
                <a:solidFill>
                  <a:prstClr val="black"/>
                </a:solidFill>
              </a:rPr>
              <a:t>“你”認識自己嗎</a:t>
            </a:r>
            <a:r>
              <a:rPr lang="en-US" sz="3200" b="1" dirty="0">
                <a:solidFill>
                  <a:prstClr val="black"/>
                </a:solidFill>
              </a:rPr>
              <a:t> 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zh-CN" altLang="en-US" b="1" dirty="0"/>
              <a:t>人是獨特的</a:t>
            </a:r>
            <a:endParaRPr lang="en-US" altLang="zh-CN" b="1" dirty="0"/>
          </a:p>
          <a:p>
            <a:pPr marL="0" indent="0">
              <a:buNone/>
            </a:pPr>
            <a:r>
              <a:rPr lang="zh-CN" altLang="en-US" sz="2200" dirty="0"/>
              <a:t>神 就 照 著 自 己 的 形 像 造 人 、 乃 是 照 著 他 的 形 像 造 男 造 女 。（創 世 紀</a:t>
            </a:r>
            <a:r>
              <a:rPr lang="en-US" sz="2200" dirty="0"/>
              <a:t> 1</a:t>
            </a:r>
            <a:r>
              <a:rPr lang="zh-CN" altLang="en-US" sz="2200" dirty="0"/>
              <a:t>：</a:t>
            </a:r>
            <a:r>
              <a:rPr lang="en-US" sz="2200" dirty="0"/>
              <a:t>27</a:t>
            </a:r>
            <a:r>
              <a:rPr lang="zh-CN" altLang="en-US" sz="2200" dirty="0"/>
              <a:t>）</a:t>
            </a:r>
            <a:endParaRPr lang="en-US" sz="2200" dirty="0"/>
          </a:p>
          <a:p>
            <a:endParaRPr lang="en-US" altLang="zh-CN" b="1" dirty="0" smtClean="0"/>
          </a:p>
          <a:p>
            <a:r>
              <a:rPr lang="zh-CN" altLang="en-US" sz="2800" b="1" dirty="0" smtClean="0"/>
              <a:t>人</a:t>
            </a:r>
            <a:r>
              <a:rPr lang="zh-CN" altLang="en-US" sz="2800" b="1" dirty="0"/>
              <a:t>有靈（創</a:t>
            </a:r>
            <a:r>
              <a:rPr lang="en-US" sz="2800" b="1" dirty="0"/>
              <a:t> 2</a:t>
            </a:r>
            <a:r>
              <a:rPr lang="zh-CN" altLang="en-US" sz="2800" b="1" dirty="0"/>
              <a:t>：</a:t>
            </a:r>
            <a:r>
              <a:rPr lang="en-US" sz="2800" b="1" dirty="0"/>
              <a:t>7</a:t>
            </a:r>
            <a:r>
              <a:rPr lang="zh-CN" altLang="en-US" sz="2800" b="1" dirty="0" smtClean="0"/>
              <a:t>）</a:t>
            </a:r>
            <a:endParaRPr lang="en-US" altLang="zh-CN" sz="2800" b="1" dirty="0" smtClean="0"/>
          </a:p>
          <a:p>
            <a:pPr marL="0" indent="0">
              <a:buNone/>
            </a:pPr>
            <a:r>
              <a:rPr lang="zh-CN" altLang="en-US" sz="2200" dirty="0"/>
              <a:t>因 為 世 人 遭 遇 的 、 獸 也 遭 遇 ． 所 遭 遇 的 都 是 一 樣 ． 這 個 怎 樣 死 、 那 個 也 怎 樣 死 、 氣 息 都 是 一 樣 ． 人 不 能 強 於 獸 ． 都 是 虛 空 。</a:t>
            </a:r>
            <a:r>
              <a:rPr lang="en-US" sz="2200" dirty="0"/>
              <a:t> </a:t>
            </a:r>
            <a:r>
              <a:rPr lang="zh-CN" altLang="en-US" sz="2200" dirty="0"/>
              <a:t>都 歸 一 處 ． 都 是 出 於 塵 土 、 也 都 歸 於 塵 土 </a:t>
            </a:r>
            <a:r>
              <a:rPr lang="zh-CN" altLang="en-US" sz="2200" b="1" dirty="0"/>
              <a:t>。</a:t>
            </a:r>
            <a:r>
              <a:rPr lang="en-US" sz="2200" b="1" dirty="0"/>
              <a:t>  </a:t>
            </a:r>
            <a:r>
              <a:rPr lang="zh-CN" altLang="en-US" sz="2200" b="1" dirty="0"/>
              <a:t>誰 知 道 人 的 靈 是 往 上 升 、 獸 的 魂 是 下 入 地 呢 。 </a:t>
            </a:r>
            <a:r>
              <a:rPr lang="zh-CN" altLang="en-US" sz="2200" dirty="0"/>
              <a:t>（傳 道 書</a:t>
            </a:r>
            <a:r>
              <a:rPr lang="en-US" sz="2200" dirty="0"/>
              <a:t> 3</a:t>
            </a:r>
            <a:r>
              <a:rPr lang="zh-CN" altLang="en-US" sz="2200" dirty="0"/>
              <a:t>：</a:t>
            </a:r>
            <a:r>
              <a:rPr lang="en-US" sz="2200" dirty="0"/>
              <a:t>19-21</a:t>
            </a:r>
            <a:r>
              <a:rPr lang="zh-CN" altLang="en-US" sz="2200" dirty="0"/>
              <a:t>）</a:t>
            </a:r>
            <a:endParaRPr lang="en-US" altLang="zh-CN" sz="2200" dirty="0"/>
          </a:p>
          <a:p>
            <a:pPr marL="0" indent="0">
              <a:buNone/>
            </a:pPr>
            <a:r>
              <a:rPr lang="en-US" altLang="zh-CN" sz="2000" b="1" dirty="0" smtClean="0"/>
              <a:t> </a:t>
            </a:r>
            <a:endParaRPr lang="en-US" altLang="zh-CN" sz="2000" b="1" kern="50" dirty="0">
              <a:latin typeface="Times New Roman"/>
              <a:ea typeface="SimSun"/>
              <a:cs typeface="Times New Roman"/>
            </a:endParaRPr>
          </a:p>
          <a:p>
            <a:pPr marL="0" indent="0">
              <a:buNone/>
            </a:pPr>
            <a:endParaRPr lang="en-US" sz="2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35237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200" b="1" dirty="0">
                <a:solidFill>
                  <a:prstClr val="black"/>
                </a:solidFill>
              </a:rPr>
              <a:t>“你”認識自己嗎</a:t>
            </a:r>
            <a:r>
              <a:rPr lang="en-US" sz="3200" b="1" dirty="0">
                <a:solidFill>
                  <a:prstClr val="black"/>
                </a:solidFill>
              </a:rPr>
              <a:t> 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dirty="0" smtClean="0"/>
              <a:t>二） </a:t>
            </a:r>
            <a:r>
              <a:rPr lang="zh-CN" altLang="en-US" b="1" dirty="0" smtClean="0"/>
              <a:t>人</a:t>
            </a:r>
            <a:r>
              <a:rPr lang="zh-CN" altLang="en-US" b="1" dirty="0"/>
              <a:t>活著的目</a:t>
            </a:r>
            <a:r>
              <a:rPr lang="zh-CN" altLang="en-US" b="1" dirty="0" smtClean="0"/>
              <a:t>的</a:t>
            </a:r>
            <a:endParaRPr lang="en-US" altLang="zh-CN" sz="2800" dirty="0" smtClean="0"/>
          </a:p>
          <a:p>
            <a:endParaRPr lang="en-US" altLang="zh-CN" sz="3000" b="1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2514600"/>
            <a:ext cx="7315201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5653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200" b="1" dirty="0">
                <a:solidFill>
                  <a:prstClr val="black"/>
                </a:solidFill>
              </a:rPr>
              <a:t>“你”認識自己嗎</a:t>
            </a:r>
            <a:r>
              <a:rPr lang="en-US" sz="3200" b="1" dirty="0">
                <a:solidFill>
                  <a:prstClr val="black"/>
                </a:solidFill>
              </a:rPr>
              <a:t> 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2800" dirty="0" smtClean="0"/>
              <a:t>二） </a:t>
            </a:r>
            <a:r>
              <a:rPr lang="zh-CN" altLang="en-US" sz="2800" b="1" dirty="0" smtClean="0"/>
              <a:t>人</a:t>
            </a:r>
            <a:r>
              <a:rPr lang="zh-CN" altLang="en-US" sz="2800" b="1" dirty="0"/>
              <a:t>活著的目</a:t>
            </a:r>
            <a:r>
              <a:rPr lang="zh-CN" altLang="en-US" sz="2800" b="1" dirty="0" smtClean="0"/>
              <a:t>的</a:t>
            </a:r>
            <a:endParaRPr lang="en-US" altLang="zh-CN" sz="2800" dirty="0" smtClean="0"/>
          </a:p>
          <a:p>
            <a:r>
              <a:rPr lang="zh-CN" altLang="en-US" sz="2600" b="1" dirty="0" smtClean="0"/>
              <a:t>享</a:t>
            </a:r>
            <a:r>
              <a:rPr lang="zh-CN" altLang="en-US" sz="2600" b="1" dirty="0"/>
              <a:t>用神所造的萬物</a:t>
            </a:r>
            <a:r>
              <a:rPr lang="en-US" sz="2600" b="1" dirty="0"/>
              <a:t>,</a:t>
            </a:r>
            <a:r>
              <a:rPr lang="zh-CN" altLang="en-US" sz="2600" b="1" dirty="0"/>
              <a:t>管理、治理神所造的</a:t>
            </a:r>
            <a:r>
              <a:rPr lang="en-US" sz="2600" dirty="0"/>
              <a:t>	</a:t>
            </a:r>
          </a:p>
          <a:p>
            <a:pPr marL="0" indent="0">
              <a:buNone/>
            </a:pPr>
            <a:r>
              <a:rPr lang="zh-CN" altLang="en-US" sz="2400" dirty="0"/>
              <a:t>神 就 賜 福 給 他 們 、 又 對 他 們 說 、 </a:t>
            </a:r>
            <a:r>
              <a:rPr lang="zh-CN" altLang="en-US" sz="2400" b="1" dirty="0"/>
              <a:t>要 生 養 眾 多 </a:t>
            </a:r>
            <a:r>
              <a:rPr lang="zh-CN" altLang="en-US" sz="2400" dirty="0"/>
              <a:t>、 遍 滿 地 面 、 </a:t>
            </a:r>
            <a:r>
              <a:rPr lang="zh-CN" altLang="en-US" sz="2400" b="1" u="sng" dirty="0"/>
              <a:t>治 理</a:t>
            </a:r>
            <a:r>
              <a:rPr lang="zh-CN" altLang="en-US" sz="2400" dirty="0"/>
              <a:t> 這 地 ． 也 要 </a:t>
            </a:r>
            <a:r>
              <a:rPr lang="zh-CN" altLang="en-US" sz="2400" b="1" u="sng" dirty="0"/>
              <a:t>管 理</a:t>
            </a:r>
            <a:r>
              <a:rPr lang="zh-CN" altLang="en-US" sz="2400" dirty="0"/>
              <a:t> 海 裡 的 魚 、 空 中 的 鳥 ． 和 地 上 各 樣 行 動 的 活 物 。（創</a:t>
            </a:r>
            <a:r>
              <a:rPr lang="en-US" sz="2400" dirty="0"/>
              <a:t> 1</a:t>
            </a:r>
            <a:r>
              <a:rPr lang="zh-CN" altLang="en-US" sz="2400" dirty="0"/>
              <a:t>：</a:t>
            </a:r>
            <a:r>
              <a:rPr lang="en-US" sz="2400" dirty="0"/>
              <a:t>28</a:t>
            </a:r>
            <a:r>
              <a:rPr lang="zh-CN" altLang="en-US" sz="2400" dirty="0" smtClean="0"/>
              <a:t>）</a:t>
            </a:r>
            <a:endParaRPr lang="en-US" altLang="zh-CN" sz="2400" dirty="0" smtClean="0"/>
          </a:p>
          <a:p>
            <a:r>
              <a:rPr lang="zh-CN" altLang="en-US" sz="2600" b="1" dirty="0" smtClean="0"/>
              <a:t>榮</a:t>
            </a:r>
            <a:r>
              <a:rPr lang="zh-CN" altLang="en-US" sz="2600" b="1" dirty="0"/>
              <a:t>耀神</a:t>
            </a:r>
            <a:endParaRPr lang="en-US" sz="2600" dirty="0"/>
          </a:p>
          <a:p>
            <a:pPr marL="0" indent="0">
              <a:buNone/>
            </a:pPr>
            <a:r>
              <a:rPr lang="zh-CN" altLang="en-US" sz="2400" dirty="0"/>
              <a:t>就 是 凡 稱 為 我 名 下 的 人 、 </a:t>
            </a:r>
            <a:r>
              <a:rPr lang="zh-CN" altLang="en-US" sz="2400" u="sng" dirty="0"/>
              <a:t>是 我 為 自 己 的 榮 耀 創 造 的</a:t>
            </a:r>
            <a:r>
              <a:rPr lang="zh-CN" altLang="en-US" sz="2400" dirty="0"/>
              <a:t> 、 是 我 所 作 成 、 所 造 作 的 （以 賽 亞 書</a:t>
            </a:r>
            <a:r>
              <a:rPr lang="en-US" sz="2400" dirty="0"/>
              <a:t>43</a:t>
            </a:r>
            <a:r>
              <a:rPr lang="zh-CN" altLang="en-US" sz="2400" dirty="0"/>
              <a:t>：</a:t>
            </a:r>
            <a:r>
              <a:rPr lang="en-US" sz="2400" dirty="0"/>
              <a:t>7</a:t>
            </a:r>
            <a:r>
              <a:rPr lang="zh-CN" altLang="en-US" sz="2400" dirty="0"/>
              <a:t>）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87466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200" b="1" dirty="0">
                <a:solidFill>
                  <a:prstClr val="black"/>
                </a:solidFill>
              </a:rPr>
              <a:t>“你”認識自己嗎</a:t>
            </a:r>
            <a:r>
              <a:rPr lang="en-US" sz="3200" b="1" dirty="0">
                <a:solidFill>
                  <a:prstClr val="black"/>
                </a:solidFill>
              </a:rPr>
              <a:t> 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zh-CN" altLang="en-US" sz="2800" b="1" dirty="0"/>
              <a:t>三） 為何人活得那麼痛苦？</a:t>
            </a:r>
            <a:endParaRPr lang="en-US" sz="2800" dirty="0"/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zh-CN" altLang="en-US" b="1" dirty="0"/>
              <a:t>人因犯</a:t>
            </a:r>
            <a:r>
              <a:rPr lang="zh-CN" altLang="en-US" b="1" dirty="0" smtClean="0"/>
              <a:t>罪受</a:t>
            </a:r>
            <a:r>
              <a:rPr lang="zh-CN" altLang="en-US" b="1" dirty="0"/>
              <a:t>咒詛</a:t>
            </a:r>
            <a:r>
              <a:rPr lang="en-US" b="1" dirty="0"/>
              <a:t> </a:t>
            </a:r>
            <a:r>
              <a:rPr lang="en-US" b="1" dirty="0" smtClean="0"/>
              <a:t>,</a:t>
            </a:r>
            <a:r>
              <a:rPr lang="zh-CN" altLang="en-US" b="1" dirty="0" smtClean="0"/>
              <a:t>（人与自己，人与神，人与人，人与大自然的关系破裂）</a:t>
            </a:r>
            <a:endParaRPr lang="en-US" sz="2600" dirty="0"/>
          </a:p>
          <a:p>
            <a:pPr marL="0" indent="0">
              <a:buNone/>
            </a:pPr>
            <a:r>
              <a:rPr lang="zh-CN" altLang="en-US" sz="2400" dirty="0"/>
              <a:t>又 </a:t>
            </a:r>
            <a:r>
              <a:rPr lang="zh-CN" altLang="en-US" sz="2400" b="1" dirty="0"/>
              <a:t>對 女 人 </a:t>
            </a:r>
            <a:r>
              <a:rPr lang="zh-CN" altLang="en-US" sz="2400" dirty="0"/>
              <a:t>說 、 我 必 多 多 加 增 你 懷 胎 的 苦 楚 、 你 </a:t>
            </a:r>
            <a:r>
              <a:rPr lang="zh-CN" altLang="en-US" sz="2400" b="1" dirty="0"/>
              <a:t>生 產 兒 女 必 多 受 苦 楚 </a:t>
            </a:r>
            <a:r>
              <a:rPr lang="zh-CN" altLang="en-US" sz="2400" dirty="0"/>
              <a:t>． 你 必 戀 慕 你 丈 夫 、 你 丈 夫 必 管 轄 你 。又 </a:t>
            </a:r>
            <a:r>
              <a:rPr lang="zh-CN" altLang="en-US" sz="2400" b="1" dirty="0"/>
              <a:t>對 亞 當 </a:t>
            </a:r>
            <a:r>
              <a:rPr lang="zh-CN" altLang="en-US" sz="2400" dirty="0"/>
              <a:t>說 、 你 既 聽 從 妻 子 的 話 、 喫 了 我 所 吩 咐 你 不 可 喫 的 那 樹 上 的 果 子 、 </a:t>
            </a:r>
            <a:r>
              <a:rPr lang="zh-CN" altLang="en-US" sz="2400" b="1" dirty="0"/>
              <a:t>地</a:t>
            </a:r>
            <a:r>
              <a:rPr lang="zh-CN" altLang="en-US" sz="2400" dirty="0"/>
              <a:t> 必 為 你 的 緣 故 受 咒 詛 ． </a:t>
            </a:r>
            <a:r>
              <a:rPr lang="zh-CN" altLang="en-US" sz="2400" b="1" dirty="0"/>
              <a:t>你 必 終 身 勞 苦 </a:t>
            </a:r>
            <a:r>
              <a:rPr lang="zh-CN" altLang="en-US" sz="2400" dirty="0"/>
              <a:t>、 才 能 從 地 裡 得 喫 的 。地 必 給 你 長 出 荊 棘 和 蒺 藜 來 、 你 也 要 喫 田 間 的 菜 蔬 。</a:t>
            </a:r>
            <a:r>
              <a:rPr lang="zh-CN" altLang="en-US" sz="2400" b="1" dirty="0"/>
              <a:t>你 必 汗 流 滿 面 才 得 糊 口 </a:t>
            </a:r>
            <a:r>
              <a:rPr lang="zh-CN" altLang="en-US" sz="2400" dirty="0"/>
              <a:t>、 直 到 你 歸 了 土 、 因 為 你 是 從 土 而 出 的 ． 你 本 是 塵 土 、 仍 要 歸 於 塵 土 。（創 世 紀</a:t>
            </a:r>
            <a:r>
              <a:rPr lang="en-US" sz="2400" dirty="0"/>
              <a:t> 3</a:t>
            </a:r>
            <a:r>
              <a:rPr lang="zh-CN" altLang="en-US" sz="2400" dirty="0"/>
              <a:t>：</a:t>
            </a:r>
            <a:r>
              <a:rPr lang="en-US" sz="2400" dirty="0"/>
              <a:t>16-19</a:t>
            </a:r>
            <a:r>
              <a:rPr lang="zh-CN" altLang="en-US" sz="2400" dirty="0"/>
              <a:t>）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478535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200" b="1" dirty="0">
                <a:solidFill>
                  <a:prstClr val="black"/>
                </a:solidFill>
              </a:rPr>
              <a:t>“你”認識自己嗎</a:t>
            </a:r>
            <a:r>
              <a:rPr lang="en-US" sz="3200" b="1" dirty="0">
                <a:solidFill>
                  <a:prstClr val="black"/>
                </a:solidFill>
              </a:rPr>
              <a:t> 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2800" b="1" dirty="0"/>
              <a:t>三） 為何人活得那麼痛苦</a:t>
            </a:r>
            <a:r>
              <a:rPr lang="zh-CN" altLang="en-US" sz="2800" b="1" dirty="0" smtClean="0"/>
              <a:t>？</a:t>
            </a:r>
            <a:endParaRPr lang="en-US" altLang="zh-CN" sz="2800" dirty="0" smtClean="0"/>
          </a:p>
          <a:p>
            <a:r>
              <a:rPr lang="zh-CN" altLang="en-US" sz="2600" b="1" dirty="0" smtClean="0"/>
              <a:t>人</a:t>
            </a:r>
            <a:r>
              <a:rPr lang="zh-CN" altLang="en-US" sz="2600" b="1" dirty="0"/>
              <a:t>因犯</a:t>
            </a:r>
            <a:r>
              <a:rPr lang="zh-CN" altLang="en-US" sz="2600" b="1" dirty="0" smtClean="0"/>
              <a:t>罪生</a:t>
            </a:r>
            <a:r>
              <a:rPr lang="zh-CN" altLang="en-US" sz="2600" b="1" dirty="0"/>
              <a:t>病</a:t>
            </a:r>
            <a:endParaRPr lang="en-US" sz="2600" dirty="0"/>
          </a:p>
          <a:p>
            <a:pPr marL="0" indent="0">
              <a:buNone/>
            </a:pPr>
            <a:r>
              <a:rPr lang="zh-CN" altLang="en-US" sz="2600" dirty="0"/>
              <a:t>後來耶穌在殿裏遇見他，對他說：</a:t>
            </a:r>
            <a:r>
              <a:rPr lang="en-US" altLang="zh-CN" sz="2600" dirty="0"/>
              <a:t>『</a:t>
            </a:r>
            <a:r>
              <a:rPr lang="zh-CN" altLang="en-US" sz="2600" dirty="0"/>
              <a:t>你已經痊癒了，不</a:t>
            </a:r>
            <a:r>
              <a:rPr lang="zh-CN" altLang="en-US" sz="2600" dirty="0" smtClean="0"/>
              <a:t>要再</a:t>
            </a:r>
            <a:r>
              <a:rPr lang="zh-CN" altLang="en-US" sz="2600" dirty="0"/>
              <a:t>犯罪，恐怕你遭遇的更加利害。（約翰福音</a:t>
            </a:r>
            <a:r>
              <a:rPr lang="en-US" sz="2600" dirty="0"/>
              <a:t>5:14</a:t>
            </a:r>
            <a:r>
              <a:rPr lang="zh-CN" altLang="en-US" sz="2600" dirty="0" smtClean="0"/>
              <a:t>）</a:t>
            </a:r>
            <a:endParaRPr lang="en-US" altLang="zh-CN" sz="2600" dirty="0" smtClean="0"/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zh-CN" altLang="en-US" sz="2600" b="1" dirty="0"/>
              <a:t>罪帶來痛苦</a:t>
            </a:r>
            <a:endParaRPr lang="en-US" sz="2600" b="1" dirty="0"/>
          </a:p>
          <a:p>
            <a:pPr marL="0" indent="0">
              <a:buNone/>
            </a:pPr>
            <a:endParaRPr lang="en-US" sz="2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3738562"/>
            <a:ext cx="2667000" cy="2597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1809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200" b="1" dirty="0">
                <a:solidFill>
                  <a:prstClr val="black"/>
                </a:solidFill>
              </a:rPr>
              <a:t>“你”認識自己嗎</a:t>
            </a:r>
            <a:r>
              <a:rPr lang="en-US" sz="3200" b="1" dirty="0">
                <a:solidFill>
                  <a:prstClr val="black"/>
                </a:solidFill>
              </a:rPr>
              <a:t> 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lvl="1" indent="0">
              <a:buNone/>
            </a:pPr>
            <a:r>
              <a:rPr lang="zh-CN" altLang="en-US" b="1" dirty="0" smtClean="0"/>
              <a:t>什</a:t>
            </a:r>
            <a:r>
              <a:rPr lang="zh-CN" altLang="en-US" b="1" dirty="0"/>
              <a:t>么是罪</a:t>
            </a:r>
            <a:r>
              <a:rPr lang="zh-CN" altLang="en-US" b="1" dirty="0" smtClean="0"/>
              <a:t>？</a:t>
            </a:r>
            <a:endParaRPr lang="en-US" altLang="zh-CN" b="1" dirty="0" smtClean="0"/>
          </a:p>
          <a:p>
            <a:pPr marL="0" indent="0">
              <a:buNone/>
            </a:pPr>
            <a:r>
              <a:rPr lang="zh-CN" altLang="en-US" sz="2600" dirty="0"/>
              <a:t>世人都犯了罪，虧缺神的榮耀</a:t>
            </a:r>
            <a:r>
              <a:rPr lang="en-US" sz="2600" dirty="0"/>
              <a:t>  </a:t>
            </a:r>
            <a:r>
              <a:rPr lang="zh-CN" altLang="en-US" sz="2600" dirty="0"/>
              <a:t>（ 羅</a:t>
            </a:r>
            <a:r>
              <a:rPr lang="en-US" sz="2600" dirty="0"/>
              <a:t> 3</a:t>
            </a:r>
            <a:r>
              <a:rPr lang="zh-CN" altLang="en-US" sz="2600" dirty="0"/>
              <a:t>：</a:t>
            </a:r>
            <a:r>
              <a:rPr lang="en-US" sz="2600" dirty="0"/>
              <a:t>23</a:t>
            </a:r>
            <a:r>
              <a:rPr lang="zh-CN" altLang="en-US" sz="2600" dirty="0"/>
              <a:t>）</a:t>
            </a:r>
            <a:endParaRPr lang="en-US" sz="2600" dirty="0"/>
          </a:p>
          <a:p>
            <a:pPr marL="0" indent="0">
              <a:buNone/>
            </a:pPr>
            <a:r>
              <a:rPr lang="en-US" sz="2600" dirty="0"/>
              <a:t>“</a:t>
            </a:r>
            <a:r>
              <a:rPr lang="zh-CN" altLang="en-US" sz="2600" dirty="0"/>
              <a:t>人看自己一切所行的，都是正直的；耶和华却衡量人心</a:t>
            </a:r>
            <a:r>
              <a:rPr lang="en-US" sz="2600" dirty="0"/>
              <a:t>”</a:t>
            </a:r>
            <a:r>
              <a:rPr lang="zh-CN" altLang="en-US" sz="2600" dirty="0"/>
              <a:t>。（</a:t>
            </a:r>
            <a:r>
              <a:rPr lang="en-US" altLang="zh-CN" sz="2600" dirty="0"/>
              <a:t>《</a:t>
            </a:r>
            <a:r>
              <a:rPr lang="zh-CN" altLang="en-US" sz="2600" dirty="0"/>
              <a:t>箴言</a:t>
            </a:r>
            <a:r>
              <a:rPr lang="en-US" altLang="zh-CN" sz="2600" dirty="0"/>
              <a:t>》</a:t>
            </a:r>
            <a:r>
              <a:rPr lang="en-US" sz="2600" dirty="0"/>
              <a:t>21</a:t>
            </a:r>
            <a:r>
              <a:rPr lang="zh-CN" altLang="en-US" sz="2600" dirty="0"/>
              <a:t>：</a:t>
            </a:r>
            <a:r>
              <a:rPr lang="en-US" sz="2600" dirty="0"/>
              <a:t>2</a:t>
            </a:r>
            <a:r>
              <a:rPr lang="zh-CN" altLang="en-US" sz="2600" dirty="0"/>
              <a:t>）</a:t>
            </a:r>
            <a:endParaRPr lang="en-US" sz="2600" dirty="0"/>
          </a:p>
          <a:p>
            <a:pPr marL="0" lvl="1" indent="0">
              <a:buNone/>
            </a:pPr>
            <a:endParaRPr lang="en-US" altLang="zh-CN" b="1" dirty="0" smtClean="0"/>
          </a:p>
          <a:p>
            <a:pPr marL="342900" lvl="2" indent="-342900"/>
            <a:r>
              <a:rPr lang="zh-CN" altLang="en-US" sz="2600" dirty="0"/>
              <a:t>人 若 知 道 行 善 、 卻 不 去 行 、 這 就 是 他 的 罪 了 。（雅 各 書</a:t>
            </a:r>
            <a:r>
              <a:rPr lang="en-US" sz="2600" dirty="0"/>
              <a:t> 4</a:t>
            </a:r>
            <a:r>
              <a:rPr lang="zh-CN" altLang="en-US" sz="2600" dirty="0"/>
              <a:t>：</a:t>
            </a:r>
            <a:r>
              <a:rPr lang="en-US" sz="2600" dirty="0"/>
              <a:t>17</a:t>
            </a:r>
            <a:r>
              <a:rPr lang="zh-CN" altLang="en-US" sz="2600" dirty="0"/>
              <a:t>）</a:t>
            </a:r>
            <a:endParaRPr lang="en-US" sz="2600" dirty="0"/>
          </a:p>
          <a:p>
            <a:pPr marL="342900" lvl="2" indent="-342900"/>
            <a:r>
              <a:rPr lang="zh-CN" altLang="en-US" sz="2600" dirty="0"/>
              <a:t>你 們 聽 見 有 話 說 、 </a:t>
            </a:r>
            <a:r>
              <a:rPr lang="en-US" altLang="zh-CN" sz="2600" dirty="0"/>
              <a:t>『 </a:t>
            </a:r>
            <a:r>
              <a:rPr lang="zh-CN" altLang="en-US" sz="2600" dirty="0"/>
              <a:t>不 可 姦 淫 。 </a:t>
            </a:r>
            <a:r>
              <a:rPr lang="en-US" altLang="zh-CN" sz="2600" dirty="0"/>
              <a:t>』</a:t>
            </a:r>
            <a:r>
              <a:rPr lang="en-US" sz="2600" dirty="0"/>
              <a:t>  </a:t>
            </a:r>
            <a:r>
              <a:rPr lang="zh-CN" altLang="en-US" sz="2600" dirty="0"/>
              <a:t>只 是 我 告 訴 你 們 、 凡 看 見 婦 女 就 動 淫 念 的 、 這 人 心 裡 已 經 與 他 犯 姦 淫 了 。（馬 太 福 音</a:t>
            </a:r>
            <a:r>
              <a:rPr lang="en-US" sz="2600" dirty="0"/>
              <a:t>5:27-28</a:t>
            </a:r>
            <a:r>
              <a:rPr lang="zh-CN" altLang="en-US" sz="2600" dirty="0"/>
              <a:t>）</a:t>
            </a:r>
            <a:r>
              <a:rPr lang="en-US" sz="2600" dirty="0"/>
              <a:t>     </a:t>
            </a:r>
          </a:p>
          <a:p>
            <a:pPr marL="342900" lvl="2" indent="-342900"/>
            <a:r>
              <a:rPr lang="zh-CN" altLang="en-US" sz="2600" dirty="0"/>
              <a:t>凡 不 義 的 事 都 是 罪 ．（約 翰 一 書</a:t>
            </a:r>
            <a:r>
              <a:rPr lang="en-US" sz="2600" dirty="0"/>
              <a:t> 5</a:t>
            </a:r>
            <a:r>
              <a:rPr lang="zh-CN" altLang="en-US" sz="2600" dirty="0"/>
              <a:t>：</a:t>
            </a:r>
            <a:r>
              <a:rPr lang="en-US" sz="2600" dirty="0"/>
              <a:t>17</a:t>
            </a:r>
            <a:r>
              <a:rPr lang="zh-CN" altLang="en-US" sz="2600" dirty="0" smtClean="0"/>
              <a:t>）</a:t>
            </a:r>
            <a:endParaRPr lang="en-US" altLang="zh-CN" sz="2600" dirty="0" smtClean="0"/>
          </a:p>
          <a:p>
            <a:pPr marL="342900" lvl="2" indent="-342900"/>
            <a:r>
              <a:rPr lang="zh-CN" altLang="en-US" sz="2800" dirty="0"/>
              <a:t>凡 犯 罪 的 、 就 是 違 背 律 法 ． 違 背 律 法 就 是 罪 。（約 翰 一 書</a:t>
            </a:r>
            <a:r>
              <a:rPr lang="en-US" sz="2800" dirty="0"/>
              <a:t>3</a:t>
            </a:r>
            <a:r>
              <a:rPr lang="zh-CN" altLang="en-US" sz="2800" dirty="0"/>
              <a:t>：</a:t>
            </a:r>
            <a:r>
              <a:rPr lang="en-US" sz="2800" dirty="0"/>
              <a:t>4</a:t>
            </a:r>
            <a:r>
              <a:rPr lang="zh-CN" altLang="en-US" sz="2800" dirty="0"/>
              <a:t>）</a:t>
            </a:r>
            <a:endParaRPr lang="en-US" sz="2600" dirty="0"/>
          </a:p>
          <a:p>
            <a:pPr marL="0" lvl="1" indent="0">
              <a:buNone/>
            </a:pPr>
            <a:endParaRPr lang="en-US" dirty="0"/>
          </a:p>
          <a:p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3846714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200" b="1" dirty="0">
                <a:solidFill>
                  <a:prstClr val="black"/>
                </a:solidFill>
              </a:rPr>
              <a:t>“你”認識自己嗎</a:t>
            </a:r>
            <a:r>
              <a:rPr lang="en-US" sz="3200" b="1" dirty="0">
                <a:solidFill>
                  <a:prstClr val="black"/>
                </a:solidFill>
              </a:rPr>
              <a:t> 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2800" b="1" dirty="0"/>
              <a:t>人性本善？人性本惡？</a:t>
            </a:r>
            <a:endParaRPr lang="en-US" sz="2800" dirty="0"/>
          </a:p>
          <a:p>
            <a:pPr marL="0" lvl="0" indent="0">
              <a:buNone/>
            </a:pPr>
            <a:r>
              <a:rPr lang="zh-CN" altLang="en-US" sz="2400" dirty="0"/>
              <a:t>我 是 在 罪 孽 裡 生 的 ． 在 我 母 親 懷 胎 的 時 候 、 就 有 了 罪（詩 篇</a:t>
            </a:r>
            <a:r>
              <a:rPr lang="en-US" sz="2400" dirty="0"/>
              <a:t>51</a:t>
            </a:r>
            <a:r>
              <a:rPr lang="zh-CN" altLang="en-US" sz="2400" dirty="0"/>
              <a:t>：</a:t>
            </a:r>
            <a:r>
              <a:rPr lang="en-US" sz="2400" dirty="0"/>
              <a:t>5</a:t>
            </a:r>
            <a:r>
              <a:rPr lang="zh-CN" altLang="en-US" sz="2400" dirty="0" smtClean="0"/>
              <a:t>）</a:t>
            </a:r>
            <a:endParaRPr lang="en-US" altLang="zh-CN" sz="2400" dirty="0" smtClean="0"/>
          </a:p>
          <a:p>
            <a:pPr marL="0" lvl="0" indent="0">
              <a:buNone/>
            </a:pPr>
            <a:endParaRPr lang="en-US" sz="2400" dirty="0"/>
          </a:p>
          <a:p>
            <a:r>
              <a:rPr lang="zh-CN" altLang="en-US" sz="2400" b="1" dirty="0"/>
              <a:t>人不能自</a:t>
            </a:r>
            <a:r>
              <a:rPr lang="zh-CN" altLang="en-US" sz="2400" b="1" dirty="0" smtClean="0"/>
              <a:t>救</a:t>
            </a:r>
            <a:endParaRPr lang="en-US" altLang="zh-CN" sz="2400" b="1" dirty="0" smtClean="0"/>
          </a:p>
          <a:p>
            <a:pPr marL="0" indent="0">
              <a:buNone/>
            </a:pPr>
            <a:endParaRPr lang="en-US" sz="24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3962400"/>
            <a:ext cx="3124200" cy="260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0348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200" b="1" dirty="0">
                <a:solidFill>
                  <a:prstClr val="black"/>
                </a:solidFill>
              </a:rPr>
              <a:t>“你”認識自己嗎</a:t>
            </a:r>
            <a:r>
              <a:rPr lang="en-US" sz="3200" b="1" dirty="0">
                <a:solidFill>
                  <a:prstClr val="black"/>
                </a:solidFill>
              </a:rPr>
              <a:t> 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 sz="2800" b="1" dirty="0" smtClean="0"/>
              <a:t>人到哪里去？</a:t>
            </a:r>
            <a:endParaRPr lang="en-US" altLang="zh-CN" sz="2800" b="1" dirty="0" smtClean="0"/>
          </a:p>
          <a:p>
            <a:pPr marL="0" indent="0">
              <a:buNone/>
            </a:pPr>
            <a:r>
              <a:rPr lang="zh-TW" altLang="en-US" sz="2800" dirty="0"/>
              <a:t>羅 馬 書</a:t>
            </a:r>
            <a:r>
              <a:rPr lang="en-US" altLang="zh-TW" sz="2800" dirty="0"/>
              <a:t>5</a:t>
            </a:r>
            <a:r>
              <a:rPr lang="zh-TW" altLang="en-US" sz="2800" dirty="0"/>
              <a:t>：</a:t>
            </a:r>
            <a:r>
              <a:rPr lang="en-US" altLang="zh-TW" sz="2800" dirty="0"/>
              <a:t>12 </a:t>
            </a:r>
            <a:r>
              <a:rPr lang="zh-TW" altLang="en-US" sz="2800" dirty="0"/>
              <a:t>這 就 如 罪 是 從 一 人 入 了 世 界 、 死 又 是 從 罪 來 的 、 於 是 死 就 臨 到 眾 人 、 因 為 眾 人 都 犯 了 罪 。</a:t>
            </a:r>
          </a:p>
          <a:p>
            <a:pPr marL="0" indent="0">
              <a:buNone/>
            </a:pPr>
            <a:r>
              <a:rPr lang="zh-TW" altLang="en-US" sz="2800" dirty="0"/>
              <a:t>希 伯 來 書 </a:t>
            </a:r>
            <a:r>
              <a:rPr lang="en-US" altLang="zh-TW" sz="2800" dirty="0"/>
              <a:t>9</a:t>
            </a:r>
            <a:r>
              <a:rPr lang="zh-TW" altLang="en-US" sz="2800" dirty="0"/>
              <a:t>：</a:t>
            </a:r>
            <a:r>
              <a:rPr lang="en-US" altLang="zh-TW" sz="2800" dirty="0"/>
              <a:t>27 </a:t>
            </a:r>
            <a:r>
              <a:rPr lang="zh-TW" altLang="en-US" sz="2800" dirty="0"/>
              <a:t>按著定命，人人都有一死，死後且有審判</a:t>
            </a:r>
          </a:p>
          <a:p>
            <a:pPr marL="0" indent="0">
              <a:buNone/>
            </a:pPr>
            <a:r>
              <a:rPr lang="zh-TW" altLang="en-US" sz="2800" dirty="0"/>
              <a:t>創 世 紀</a:t>
            </a:r>
            <a:r>
              <a:rPr lang="en-US" altLang="zh-TW" sz="2800" dirty="0"/>
              <a:t>3:19 </a:t>
            </a:r>
            <a:r>
              <a:rPr lang="zh-TW" altLang="en-US" sz="2800" dirty="0"/>
              <a:t>你必汗流满面才得糊口，直到你归了土，因为你是从土而出的。你本是尘土，仍要归于尘土。</a:t>
            </a:r>
          </a:p>
          <a:p>
            <a:endParaRPr lang="en-US" sz="2800" dirty="0"/>
          </a:p>
          <a:p>
            <a:pPr marL="0" lvl="0" indent="0">
              <a:buNone/>
            </a:pPr>
            <a:r>
              <a:rPr lang="en-US" altLang="zh-CN" sz="2400" dirty="0" smtClean="0"/>
              <a:t> 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8234302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406</TotalTime>
  <Words>992</Words>
  <Application>Microsoft Office PowerPoint</Application>
  <PresentationFormat>On-screen Show (4:3)</PresentationFormat>
  <Paragraphs>53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“你”認識自己嗎 ?</vt:lpstr>
      <vt:lpstr>“你”認識自己嗎 ?</vt:lpstr>
      <vt:lpstr>“你”認識自己嗎 ?</vt:lpstr>
      <vt:lpstr>“你”認識自己嗎 ?</vt:lpstr>
      <vt:lpstr>“你”認識自己嗎 ?</vt:lpstr>
      <vt:lpstr>“你”認識自己嗎 ?</vt:lpstr>
      <vt:lpstr>“你”認識自己嗎 ?</vt:lpstr>
      <vt:lpstr>“你”認識自己嗎 ?</vt:lpstr>
      <vt:lpstr>“你”認識自己嗎 ?</vt:lpstr>
      <vt:lpstr>“你”認識自己嗎 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20</cp:revision>
  <dcterms:created xsi:type="dcterms:W3CDTF">2016-01-16T23:57:15Z</dcterms:created>
  <dcterms:modified xsi:type="dcterms:W3CDTF">2016-01-17T16:49:45Z</dcterms:modified>
</cp:coreProperties>
</file>