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94" r:id="rId1"/>
  </p:sldMasterIdLst>
  <p:notesMasterIdLst>
    <p:notesMasterId r:id="rId18"/>
  </p:notesMasterIdLst>
  <p:handoutMasterIdLst>
    <p:handoutMasterId r:id="rId19"/>
  </p:handoutMasterIdLst>
  <p:sldIdLst>
    <p:sldId id="285" r:id="rId2"/>
    <p:sldId id="306" r:id="rId3"/>
    <p:sldId id="291" r:id="rId4"/>
    <p:sldId id="307" r:id="rId5"/>
    <p:sldId id="290" r:id="rId6"/>
    <p:sldId id="318" r:id="rId7"/>
    <p:sldId id="311" r:id="rId8"/>
    <p:sldId id="317" r:id="rId9"/>
    <p:sldId id="310" r:id="rId10"/>
    <p:sldId id="292" r:id="rId11"/>
    <p:sldId id="316" r:id="rId12"/>
    <p:sldId id="297" r:id="rId13"/>
    <p:sldId id="312" r:id="rId14"/>
    <p:sldId id="313" r:id="rId15"/>
    <p:sldId id="315" r:id="rId16"/>
    <p:sldId id="314" r:id="rId17"/>
  </p:sldIdLst>
  <p:sldSz cx="9144000" cy="6858000" type="screen4x3"/>
  <p:notesSz cx="9288463" cy="7007225"/>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3" autoAdjust="0"/>
    <p:restoredTop sz="72172" autoAdjust="0"/>
  </p:normalViewPr>
  <p:slideViewPr>
    <p:cSldViewPr>
      <p:cViewPr varScale="1">
        <p:scale>
          <a:sx n="65" d="100"/>
          <a:sy n="65" d="100"/>
        </p:scale>
        <p:origin x="-222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4025900" cy="350838"/>
          </a:xfrm>
          <a:prstGeom prst="rect">
            <a:avLst/>
          </a:prstGeom>
          <a:noFill/>
          <a:ln w="9525">
            <a:noFill/>
            <a:miter lim="800000"/>
            <a:headEnd/>
            <a:tailEnd/>
          </a:ln>
          <a:effectLst/>
        </p:spPr>
        <p:txBody>
          <a:bodyPr vert="horz" wrap="square" lIns="93113" tIns="46557" rIns="93113" bIns="46557" numCol="1" anchor="t" anchorCtr="0" compatLnSpc="1">
            <a:prstTxWarp prst="textNoShape">
              <a:avLst/>
            </a:prstTxWarp>
          </a:bodyPr>
          <a:lstStyle>
            <a:lvl1pPr defTabSz="931863">
              <a:defRPr sz="1200" smtClean="0"/>
            </a:lvl1pPr>
          </a:lstStyle>
          <a:p>
            <a:pPr>
              <a:defRPr/>
            </a:pPr>
            <a:endParaRPr lang="en-US"/>
          </a:p>
        </p:txBody>
      </p:sp>
      <p:sp>
        <p:nvSpPr>
          <p:cNvPr id="60419" name="Rectangle 3"/>
          <p:cNvSpPr>
            <a:spLocks noGrp="1" noChangeArrowheads="1"/>
          </p:cNvSpPr>
          <p:nvPr>
            <p:ph type="dt" sz="quarter" idx="1"/>
          </p:nvPr>
        </p:nvSpPr>
        <p:spPr bwMode="auto">
          <a:xfrm>
            <a:off x="5262563" y="0"/>
            <a:ext cx="4025900" cy="350838"/>
          </a:xfrm>
          <a:prstGeom prst="rect">
            <a:avLst/>
          </a:prstGeom>
          <a:noFill/>
          <a:ln w="9525">
            <a:noFill/>
            <a:miter lim="800000"/>
            <a:headEnd/>
            <a:tailEnd/>
          </a:ln>
          <a:effectLst/>
        </p:spPr>
        <p:txBody>
          <a:bodyPr vert="horz" wrap="square" lIns="93113" tIns="46557" rIns="93113" bIns="46557" numCol="1" anchor="t" anchorCtr="0" compatLnSpc="1">
            <a:prstTxWarp prst="textNoShape">
              <a:avLst/>
            </a:prstTxWarp>
          </a:bodyPr>
          <a:lstStyle>
            <a:lvl1pPr algn="r" defTabSz="931863">
              <a:defRPr sz="1200" smtClean="0"/>
            </a:lvl1pPr>
          </a:lstStyle>
          <a:p>
            <a:pPr>
              <a:defRPr/>
            </a:pPr>
            <a:fld id="{A7A1DE1B-C7F7-4F4F-A966-E5F1E8D1A29A}" type="datetimeFigureOut">
              <a:rPr lang="en-US"/>
              <a:pPr>
                <a:defRPr/>
              </a:pPr>
              <a:t>3/6/2016</a:t>
            </a:fld>
            <a:endParaRPr lang="en-US"/>
          </a:p>
        </p:txBody>
      </p:sp>
      <p:sp>
        <p:nvSpPr>
          <p:cNvPr id="60420" name="Rectangle 4"/>
          <p:cNvSpPr>
            <a:spLocks noGrp="1" noChangeArrowheads="1"/>
          </p:cNvSpPr>
          <p:nvPr>
            <p:ph type="ftr" sz="quarter" idx="2"/>
          </p:nvPr>
        </p:nvSpPr>
        <p:spPr bwMode="auto">
          <a:xfrm>
            <a:off x="0" y="6656388"/>
            <a:ext cx="4025900" cy="350837"/>
          </a:xfrm>
          <a:prstGeom prst="rect">
            <a:avLst/>
          </a:prstGeom>
          <a:noFill/>
          <a:ln w="9525">
            <a:noFill/>
            <a:miter lim="800000"/>
            <a:headEnd/>
            <a:tailEnd/>
          </a:ln>
          <a:effectLst/>
        </p:spPr>
        <p:txBody>
          <a:bodyPr vert="horz" wrap="square" lIns="93113" tIns="46557" rIns="93113" bIns="46557" numCol="1" anchor="b" anchorCtr="0" compatLnSpc="1">
            <a:prstTxWarp prst="textNoShape">
              <a:avLst/>
            </a:prstTxWarp>
          </a:bodyPr>
          <a:lstStyle>
            <a:lvl1pPr defTabSz="931863">
              <a:defRPr sz="1200" smtClean="0"/>
            </a:lvl1pPr>
          </a:lstStyle>
          <a:p>
            <a:pPr>
              <a:defRPr/>
            </a:pPr>
            <a:endParaRPr lang="en-US"/>
          </a:p>
        </p:txBody>
      </p:sp>
      <p:sp>
        <p:nvSpPr>
          <p:cNvPr id="60421" name="Rectangle 5"/>
          <p:cNvSpPr>
            <a:spLocks noGrp="1" noChangeArrowheads="1"/>
          </p:cNvSpPr>
          <p:nvPr>
            <p:ph type="sldNum" sz="quarter" idx="3"/>
          </p:nvPr>
        </p:nvSpPr>
        <p:spPr bwMode="auto">
          <a:xfrm>
            <a:off x="5262563" y="6656388"/>
            <a:ext cx="4025900" cy="350837"/>
          </a:xfrm>
          <a:prstGeom prst="rect">
            <a:avLst/>
          </a:prstGeom>
          <a:noFill/>
          <a:ln w="9525">
            <a:noFill/>
            <a:miter lim="800000"/>
            <a:headEnd/>
            <a:tailEnd/>
          </a:ln>
          <a:effectLst/>
        </p:spPr>
        <p:txBody>
          <a:bodyPr vert="horz" wrap="square" lIns="93113" tIns="46557" rIns="93113" bIns="46557" numCol="1" anchor="b" anchorCtr="0" compatLnSpc="1">
            <a:prstTxWarp prst="textNoShape">
              <a:avLst/>
            </a:prstTxWarp>
          </a:bodyPr>
          <a:lstStyle>
            <a:lvl1pPr algn="r" defTabSz="931863">
              <a:defRPr sz="1200"/>
            </a:lvl1pPr>
          </a:lstStyle>
          <a:p>
            <a:fld id="{55A15998-AEB0-4BF4-8FE6-058FBEFB97FC}" type="slidenum">
              <a:rPr lang="en-US" altLang="en-US"/>
              <a:pPr/>
              <a:t>‹#›</a:t>
            </a:fld>
            <a:endParaRPr lang="en-US" altLang="en-US"/>
          </a:p>
        </p:txBody>
      </p:sp>
    </p:spTree>
    <p:extLst>
      <p:ext uri="{BB962C8B-B14F-4D97-AF65-F5344CB8AC3E}">
        <p14:creationId xmlns:p14="http://schemas.microsoft.com/office/powerpoint/2010/main" val="372104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25900" cy="350838"/>
          </a:xfrm>
          <a:prstGeom prst="rect">
            <a:avLst/>
          </a:prstGeom>
          <a:noFill/>
          <a:ln w="9525">
            <a:noFill/>
            <a:miter lim="800000"/>
            <a:headEnd/>
            <a:tailEnd/>
          </a:ln>
        </p:spPr>
        <p:txBody>
          <a:bodyPr vert="horz" wrap="square" lIns="93113" tIns="46557" rIns="93113" bIns="46557" numCol="1" anchor="t" anchorCtr="0" compatLnSpc="1">
            <a:prstTxWarp prst="textNoShape">
              <a:avLst/>
            </a:prstTxWarp>
          </a:bodyPr>
          <a:lstStyle>
            <a:lvl1pPr defTabSz="931863">
              <a:defRPr sz="1200" smtClean="0"/>
            </a:lvl1pPr>
          </a:lstStyle>
          <a:p>
            <a:pPr>
              <a:defRPr/>
            </a:pPr>
            <a:endParaRPr lang="en-US" altLang="zh-CN"/>
          </a:p>
        </p:txBody>
      </p:sp>
      <p:sp>
        <p:nvSpPr>
          <p:cNvPr id="3075" name="Rectangle 3"/>
          <p:cNvSpPr>
            <a:spLocks noGrp="1" noChangeArrowheads="1"/>
          </p:cNvSpPr>
          <p:nvPr>
            <p:ph type="dt" idx="1"/>
          </p:nvPr>
        </p:nvSpPr>
        <p:spPr bwMode="auto">
          <a:xfrm>
            <a:off x="5260975" y="0"/>
            <a:ext cx="4025900" cy="350838"/>
          </a:xfrm>
          <a:prstGeom prst="rect">
            <a:avLst/>
          </a:prstGeom>
          <a:noFill/>
          <a:ln w="9525">
            <a:noFill/>
            <a:miter lim="800000"/>
            <a:headEnd/>
            <a:tailEnd/>
          </a:ln>
        </p:spPr>
        <p:txBody>
          <a:bodyPr vert="horz" wrap="square" lIns="93113" tIns="46557" rIns="93113" bIns="46557" numCol="1" anchor="t" anchorCtr="0" compatLnSpc="1">
            <a:prstTxWarp prst="textNoShape">
              <a:avLst/>
            </a:prstTxWarp>
          </a:bodyPr>
          <a:lstStyle>
            <a:lvl1pPr algn="r" defTabSz="931863">
              <a:defRPr sz="1200" smtClean="0"/>
            </a:lvl1pPr>
          </a:lstStyle>
          <a:p>
            <a:pPr>
              <a:defRPr/>
            </a:pPr>
            <a:endParaRPr lang="en-US" altLang="zh-CN"/>
          </a:p>
        </p:txBody>
      </p:sp>
      <p:sp>
        <p:nvSpPr>
          <p:cNvPr id="34820" name="Rectangle 4"/>
          <p:cNvSpPr>
            <a:spLocks noGrp="1" noRot="1" noChangeAspect="1" noChangeArrowheads="1" noTextEdit="1"/>
          </p:cNvSpPr>
          <p:nvPr>
            <p:ph type="sldImg" idx="2"/>
          </p:nvPr>
        </p:nvSpPr>
        <p:spPr bwMode="auto">
          <a:xfrm>
            <a:off x="2894013" y="525463"/>
            <a:ext cx="3503612" cy="26273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28688" y="3327400"/>
            <a:ext cx="7431087" cy="3154363"/>
          </a:xfrm>
          <a:prstGeom prst="rect">
            <a:avLst/>
          </a:prstGeom>
          <a:noFill/>
          <a:ln w="9525">
            <a:noFill/>
            <a:miter lim="800000"/>
            <a:headEnd/>
            <a:tailEnd/>
          </a:ln>
        </p:spPr>
        <p:txBody>
          <a:bodyPr vert="horz" wrap="square" lIns="93113" tIns="46557" rIns="93113" bIns="46557"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3078" name="Rectangle 6"/>
          <p:cNvSpPr>
            <a:spLocks noGrp="1" noChangeArrowheads="1"/>
          </p:cNvSpPr>
          <p:nvPr>
            <p:ph type="ftr" sz="quarter" idx="4"/>
          </p:nvPr>
        </p:nvSpPr>
        <p:spPr bwMode="auto">
          <a:xfrm>
            <a:off x="0" y="6654800"/>
            <a:ext cx="4025900" cy="350838"/>
          </a:xfrm>
          <a:prstGeom prst="rect">
            <a:avLst/>
          </a:prstGeom>
          <a:noFill/>
          <a:ln w="9525">
            <a:noFill/>
            <a:miter lim="800000"/>
            <a:headEnd/>
            <a:tailEnd/>
          </a:ln>
        </p:spPr>
        <p:txBody>
          <a:bodyPr vert="horz" wrap="square" lIns="93113" tIns="46557" rIns="93113" bIns="46557" numCol="1" anchor="b" anchorCtr="0" compatLnSpc="1">
            <a:prstTxWarp prst="textNoShape">
              <a:avLst/>
            </a:prstTxWarp>
          </a:bodyPr>
          <a:lstStyle>
            <a:lvl1pPr defTabSz="931863">
              <a:defRPr sz="1200" smtClean="0"/>
            </a:lvl1pPr>
          </a:lstStyle>
          <a:p>
            <a:pPr>
              <a:defRPr/>
            </a:pPr>
            <a:endParaRPr lang="en-US" altLang="zh-CN"/>
          </a:p>
        </p:txBody>
      </p:sp>
      <p:sp>
        <p:nvSpPr>
          <p:cNvPr id="3079" name="Rectangle 7"/>
          <p:cNvSpPr>
            <a:spLocks noGrp="1" noChangeArrowheads="1"/>
          </p:cNvSpPr>
          <p:nvPr>
            <p:ph type="sldNum" sz="quarter" idx="5"/>
          </p:nvPr>
        </p:nvSpPr>
        <p:spPr bwMode="auto">
          <a:xfrm>
            <a:off x="5260975" y="6654800"/>
            <a:ext cx="4025900" cy="350838"/>
          </a:xfrm>
          <a:prstGeom prst="rect">
            <a:avLst/>
          </a:prstGeom>
          <a:noFill/>
          <a:ln w="9525">
            <a:noFill/>
            <a:miter lim="800000"/>
            <a:headEnd/>
            <a:tailEnd/>
          </a:ln>
        </p:spPr>
        <p:txBody>
          <a:bodyPr vert="horz" wrap="square" lIns="93113" tIns="46557" rIns="93113" bIns="46557" numCol="1" anchor="b" anchorCtr="0" compatLnSpc="1">
            <a:prstTxWarp prst="textNoShape">
              <a:avLst/>
            </a:prstTxWarp>
          </a:bodyPr>
          <a:lstStyle>
            <a:lvl1pPr algn="r" defTabSz="931863">
              <a:defRPr sz="1200"/>
            </a:lvl1pPr>
          </a:lstStyle>
          <a:p>
            <a:fld id="{92F85B1F-DB6E-40BA-B442-33298C07E873}" type="slidenum">
              <a:rPr lang="en-US" altLang="zh-CN"/>
              <a:pPr/>
              <a:t>‹#›</a:t>
            </a:fld>
            <a:endParaRPr lang="en-US" altLang="zh-CN"/>
          </a:p>
        </p:txBody>
      </p:sp>
    </p:spTree>
    <p:extLst>
      <p:ext uri="{BB962C8B-B14F-4D97-AF65-F5344CB8AC3E}">
        <p14:creationId xmlns:p14="http://schemas.microsoft.com/office/powerpoint/2010/main" val="16135964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SimSun"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SimSun"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SimSun"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SimSun"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SimSun"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pPr/>
              <a:t>1</a:t>
            </a:fld>
            <a:endParaRPr lang="en-US" altLang="zh-CN"/>
          </a:p>
        </p:txBody>
      </p:sp>
    </p:spTree>
    <p:extLst>
      <p:ext uri="{BB962C8B-B14F-4D97-AF65-F5344CB8AC3E}">
        <p14:creationId xmlns:p14="http://schemas.microsoft.com/office/powerpoint/2010/main" val="1850435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solidFill>
                  <a:prstClr val="black"/>
                </a:solidFill>
              </a:rPr>
              <a:pPr/>
              <a:t>2</a:t>
            </a:fld>
            <a:endParaRPr lang="en-US" altLang="zh-CN">
              <a:solidFill>
                <a:prstClr val="black"/>
              </a:solidFill>
            </a:endParaRPr>
          </a:p>
        </p:txBody>
      </p:sp>
    </p:spTree>
    <p:extLst>
      <p:ext uri="{BB962C8B-B14F-4D97-AF65-F5344CB8AC3E}">
        <p14:creationId xmlns:p14="http://schemas.microsoft.com/office/powerpoint/2010/main" val="1850435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ea typeface="SimSun" panose="02010600030101010101" pitchFamily="2" charset="-122"/>
              </a:defRPr>
            </a:lvl1pPr>
            <a:lvl2pPr marL="742950" indent="-285750" defTabSz="931863" eaLnBrk="0" hangingPunct="0">
              <a:defRPr>
                <a:solidFill>
                  <a:schemeClr val="tx1"/>
                </a:solidFill>
                <a:latin typeface="Arial" panose="020B0604020202020204" pitchFamily="34" charset="0"/>
                <a:ea typeface="SimSun" panose="02010600030101010101" pitchFamily="2" charset="-122"/>
              </a:defRPr>
            </a:lvl2pPr>
            <a:lvl3pPr marL="1143000" indent="-228600" defTabSz="931863" eaLnBrk="0" hangingPunct="0">
              <a:defRPr>
                <a:solidFill>
                  <a:schemeClr val="tx1"/>
                </a:solidFill>
                <a:latin typeface="Arial" panose="020B0604020202020204" pitchFamily="34" charset="0"/>
                <a:ea typeface="SimSun" panose="02010600030101010101" pitchFamily="2" charset="-122"/>
              </a:defRPr>
            </a:lvl3pPr>
            <a:lvl4pPr marL="1600200" indent="-228600" defTabSz="931863" eaLnBrk="0" hangingPunct="0">
              <a:defRPr>
                <a:solidFill>
                  <a:schemeClr val="tx1"/>
                </a:solidFill>
                <a:latin typeface="Arial" panose="020B0604020202020204" pitchFamily="34" charset="0"/>
                <a:ea typeface="SimSun" panose="02010600030101010101" pitchFamily="2" charset="-122"/>
              </a:defRPr>
            </a:lvl4pPr>
            <a:lvl5pPr marL="2057400" indent="-228600" defTabSz="931863" eaLnBrk="0" hangingPunct="0">
              <a:defRPr>
                <a:solidFill>
                  <a:schemeClr val="tx1"/>
                </a:solidFill>
                <a:latin typeface="Arial" panose="020B0604020202020204" pitchFamily="34" charset="0"/>
                <a:ea typeface="SimSun" panose="02010600030101010101" pitchFamily="2" charset="-122"/>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fld id="{4F45A342-3057-4BC1-ADD2-3C147984A746}" type="slidenum">
              <a:rPr lang="en-US" altLang="zh-CN"/>
              <a:pPr eaLnBrk="1" hangingPunct="1"/>
              <a:t>3</a:t>
            </a:fld>
            <a:endParaRPr lang="en-US" altLang="zh-CN"/>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056343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東方佛家思想稱物質世界為苦海。人有「生、老、病、死、憂、悲、惱苦、怨、憎盡苦、愛離別苦、求不得苦」等八大苦。無形中產生了消極的人生觀－出世主義的思想。</a:t>
            </a:r>
          </a:p>
          <a:p>
            <a:endParaRPr lang="en-US" dirty="0" smtClean="0"/>
          </a:p>
          <a:p>
            <a:r>
              <a:rPr lang="zh-CN" altLang="en-US" sz="1200" b="0" i="0" kern="1200" dirty="0" smtClean="0">
                <a:solidFill>
                  <a:schemeClr val="tx1"/>
                </a:solidFill>
                <a:effectLst/>
                <a:latin typeface="Arial" charset="0"/>
                <a:ea typeface="SimSun" pitchFamily="2" charset="-122"/>
                <a:cs typeface="+mn-cs"/>
              </a:rPr>
              <a:t>金满箱，银满箱，转眼乞丐人皆谤。</a:t>
            </a:r>
          </a:p>
          <a:p>
            <a:r>
              <a:rPr lang="zh-CN" altLang="en-US" sz="1200" b="0" i="0" kern="1200" dirty="0" smtClean="0">
                <a:solidFill>
                  <a:schemeClr val="tx1"/>
                </a:solidFill>
                <a:effectLst/>
                <a:latin typeface="Arial" charset="0"/>
                <a:ea typeface="SimSun" pitchFamily="2" charset="-122"/>
                <a:cs typeface="+mn-cs"/>
              </a:rPr>
              <a:t>正叹他人命不长，那知自己归来丧！</a:t>
            </a:r>
          </a:p>
          <a:p>
            <a:r>
              <a:rPr lang="zh-CN" altLang="en-US" sz="1200" b="0" i="0" kern="1200" dirty="0" smtClean="0">
                <a:solidFill>
                  <a:schemeClr val="tx1"/>
                </a:solidFill>
                <a:effectLst/>
                <a:latin typeface="Arial" charset="0"/>
                <a:ea typeface="SimSun" pitchFamily="2" charset="-122"/>
                <a:cs typeface="+mn-cs"/>
              </a:rPr>
              <a:t>训有方，保不定日后作强梁。</a:t>
            </a:r>
          </a:p>
          <a:p>
            <a:r>
              <a:rPr lang="zh-CN" altLang="en-US" sz="1200" b="0" i="0" kern="1200" dirty="0" smtClean="0">
                <a:solidFill>
                  <a:schemeClr val="tx1"/>
                </a:solidFill>
                <a:effectLst/>
                <a:latin typeface="Arial" charset="0"/>
                <a:ea typeface="SimSun" pitchFamily="2" charset="-122"/>
                <a:cs typeface="+mn-cs"/>
              </a:rPr>
              <a:t>择膏粱，谁承望流落在烟花巷！</a:t>
            </a:r>
          </a:p>
          <a:p>
            <a:endParaRPr lang="en-US" dirty="0" smtClean="0"/>
          </a:p>
          <a:p>
            <a:r>
              <a:rPr lang="zh-CN" altLang="en-US" dirty="0" smtClean="0"/>
              <a:t>“人法地 </a:t>
            </a:r>
            <a:r>
              <a:rPr lang="en-US" altLang="zh-CN" dirty="0" smtClean="0"/>
              <a:t>,</a:t>
            </a:r>
            <a:r>
              <a:rPr lang="zh-CN" altLang="en-US" dirty="0" smtClean="0"/>
              <a:t>地法天 </a:t>
            </a:r>
            <a:r>
              <a:rPr lang="en-US" altLang="zh-CN" dirty="0" smtClean="0"/>
              <a:t>,</a:t>
            </a:r>
            <a:r>
              <a:rPr lang="zh-CN" altLang="en-US" dirty="0" smtClean="0"/>
              <a:t>天法道 </a:t>
            </a:r>
            <a:r>
              <a:rPr lang="en-US" altLang="zh-CN" dirty="0" smtClean="0"/>
              <a:t>,</a:t>
            </a:r>
            <a:r>
              <a:rPr lang="zh-CN" altLang="en-US" dirty="0" smtClean="0"/>
              <a:t>道法自然”</a:t>
            </a:r>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solidFill>
                  <a:prstClr val="black"/>
                </a:solidFill>
              </a:rPr>
              <a:pPr/>
              <a:t>4</a:t>
            </a:fld>
            <a:endParaRPr lang="en-US" altLang="zh-CN">
              <a:solidFill>
                <a:prstClr val="black"/>
              </a:solidFill>
            </a:endParaRPr>
          </a:p>
        </p:txBody>
      </p:sp>
    </p:spTree>
    <p:extLst>
      <p:ext uri="{BB962C8B-B14F-4D97-AF65-F5344CB8AC3E}">
        <p14:creationId xmlns:p14="http://schemas.microsoft.com/office/powerpoint/2010/main" val="1850435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ea typeface="SimSun" panose="02010600030101010101" pitchFamily="2" charset="-122"/>
              </a:defRPr>
            </a:lvl1pPr>
            <a:lvl2pPr marL="742950" indent="-285750" defTabSz="931863" eaLnBrk="0" hangingPunct="0">
              <a:defRPr>
                <a:solidFill>
                  <a:schemeClr val="tx1"/>
                </a:solidFill>
                <a:latin typeface="Arial" panose="020B0604020202020204" pitchFamily="34" charset="0"/>
                <a:ea typeface="SimSun" panose="02010600030101010101" pitchFamily="2" charset="-122"/>
              </a:defRPr>
            </a:lvl2pPr>
            <a:lvl3pPr marL="1143000" indent="-228600" defTabSz="931863" eaLnBrk="0" hangingPunct="0">
              <a:defRPr>
                <a:solidFill>
                  <a:schemeClr val="tx1"/>
                </a:solidFill>
                <a:latin typeface="Arial" panose="020B0604020202020204" pitchFamily="34" charset="0"/>
                <a:ea typeface="SimSun" panose="02010600030101010101" pitchFamily="2" charset="-122"/>
              </a:defRPr>
            </a:lvl3pPr>
            <a:lvl4pPr marL="1600200" indent="-228600" defTabSz="931863" eaLnBrk="0" hangingPunct="0">
              <a:defRPr>
                <a:solidFill>
                  <a:schemeClr val="tx1"/>
                </a:solidFill>
                <a:latin typeface="Arial" panose="020B0604020202020204" pitchFamily="34" charset="0"/>
                <a:ea typeface="SimSun" panose="02010600030101010101" pitchFamily="2" charset="-122"/>
              </a:defRPr>
            </a:lvl4pPr>
            <a:lvl5pPr marL="2057400" indent="-228600" defTabSz="931863" eaLnBrk="0" hangingPunct="0">
              <a:defRPr>
                <a:solidFill>
                  <a:schemeClr val="tx1"/>
                </a:solidFill>
                <a:latin typeface="Arial" panose="020B0604020202020204" pitchFamily="34" charset="0"/>
                <a:ea typeface="SimSun" panose="02010600030101010101" pitchFamily="2" charset="-122"/>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fld id="{AB9D2069-EE4A-42C9-B748-208225BF41FE}" type="slidenum">
              <a:rPr lang="en-US" altLang="zh-CN"/>
              <a:pPr eaLnBrk="1" hangingPunct="1"/>
              <a:t>5</a:t>
            </a:fld>
            <a:endParaRPr lang="en-US" altLang="zh-CN"/>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953056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ea typeface="SimSun" panose="02010600030101010101" pitchFamily="2" charset="-122"/>
              </a:defRPr>
            </a:lvl1pPr>
            <a:lvl2pPr marL="742950" indent="-285750" defTabSz="931863" eaLnBrk="0" hangingPunct="0">
              <a:defRPr>
                <a:solidFill>
                  <a:schemeClr val="tx1"/>
                </a:solidFill>
                <a:latin typeface="Arial" panose="020B0604020202020204" pitchFamily="34" charset="0"/>
                <a:ea typeface="SimSun" panose="02010600030101010101" pitchFamily="2" charset="-122"/>
              </a:defRPr>
            </a:lvl2pPr>
            <a:lvl3pPr marL="1143000" indent="-228600" defTabSz="931863" eaLnBrk="0" hangingPunct="0">
              <a:defRPr>
                <a:solidFill>
                  <a:schemeClr val="tx1"/>
                </a:solidFill>
                <a:latin typeface="Arial" panose="020B0604020202020204" pitchFamily="34" charset="0"/>
                <a:ea typeface="SimSun" panose="02010600030101010101" pitchFamily="2" charset="-122"/>
              </a:defRPr>
            </a:lvl3pPr>
            <a:lvl4pPr marL="1600200" indent="-228600" defTabSz="931863" eaLnBrk="0" hangingPunct="0">
              <a:defRPr>
                <a:solidFill>
                  <a:schemeClr val="tx1"/>
                </a:solidFill>
                <a:latin typeface="Arial" panose="020B0604020202020204" pitchFamily="34" charset="0"/>
                <a:ea typeface="SimSun" panose="02010600030101010101" pitchFamily="2" charset="-122"/>
              </a:defRPr>
            </a:lvl4pPr>
            <a:lvl5pPr marL="2057400" indent="-228600" defTabSz="931863" eaLnBrk="0" hangingPunct="0">
              <a:defRPr>
                <a:solidFill>
                  <a:schemeClr val="tx1"/>
                </a:solidFill>
                <a:latin typeface="Arial" panose="020B0604020202020204" pitchFamily="34" charset="0"/>
                <a:ea typeface="SimSun" panose="02010600030101010101" pitchFamily="2" charset="-122"/>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fld id="{AB9D2069-EE4A-42C9-B748-208225BF41FE}" type="slidenum">
              <a:rPr lang="en-US" altLang="zh-CN"/>
              <a:pPr eaLnBrk="1" hangingPunct="1"/>
              <a:t>6</a:t>
            </a:fld>
            <a:endParaRPr lang="en-US" altLang="zh-CN"/>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95305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pPr/>
              <a:t>7</a:t>
            </a:fld>
            <a:endParaRPr lang="en-US" altLang="zh-CN"/>
          </a:p>
        </p:txBody>
      </p:sp>
    </p:spTree>
    <p:extLst>
      <p:ext uri="{BB962C8B-B14F-4D97-AF65-F5344CB8AC3E}">
        <p14:creationId xmlns:p14="http://schemas.microsoft.com/office/powerpoint/2010/main" val="2898284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pPr/>
              <a:t>8</a:t>
            </a:fld>
            <a:endParaRPr lang="en-US" altLang="zh-CN"/>
          </a:p>
        </p:txBody>
      </p:sp>
    </p:spTree>
    <p:extLst>
      <p:ext uri="{BB962C8B-B14F-4D97-AF65-F5344CB8AC3E}">
        <p14:creationId xmlns:p14="http://schemas.microsoft.com/office/powerpoint/2010/main" val="2898284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ea typeface="SimSun" panose="02010600030101010101" pitchFamily="2" charset="-122"/>
              </a:defRPr>
            </a:lvl1pPr>
            <a:lvl2pPr marL="742950" indent="-285750" defTabSz="931863" eaLnBrk="0" hangingPunct="0">
              <a:defRPr>
                <a:solidFill>
                  <a:schemeClr val="tx1"/>
                </a:solidFill>
                <a:latin typeface="Arial" panose="020B0604020202020204" pitchFamily="34" charset="0"/>
                <a:ea typeface="SimSun" panose="02010600030101010101" pitchFamily="2" charset="-122"/>
              </a:defRPr>
            </a:lvl2pPr>
            <a:lvl3pPr marL="1143000" indent="-228600" defTabSz="931863" eaLnBrk="0" hangingPunct="0">
              <a:defRPr>
                <a:solidFill>
                  <a:schemeClr val="tx1"/>
                </a:solidFill>
                <a:latin typeface="Arial" panose="020B0604020202020204" pitchFamily="34" charset="0"/>
                <a:ea typeface="SimSun" panose="02010600030101010101" pitchFamily="2" charset="-122"/>
              </a:defRPr>
            </a:lvl3pPr>
            <a:lvl4pPr marL="1600200" indent="-228600" defTabSz="931863" eaLnBrk="0" hangingPunct="0">
              <a:defRPr>
                <a:solidFill>
                  <a:schemeClr val="tx1"/>
                </a:solidFill>
                <a:latin typeface="Arial" panose="020B0604020202020204" pitchFamily="34" charset="0"/>
                <a:ea typeface="SimSun" panose="02010600030101010101" pitchFamily="2" charset="-122"/>
              </a:defRPr>
            </a:lvl4pPr>
            <a:lvl5pPr marL="2057400" indent="-228600" defTabSz="931863" eaLnBrk="0" hangingPunct="0">
              <a:defRPr>
                <a:solidFill>
                  <a:schemeClr val="tx1"/>
                </a:solidFill>
                <a:latin typeface="Arial" panose="020B0604020202020204" pitchFamily="34" charset="0"/>
                <a:ea typeface="SimSun" panose="02010600030101010101" pitchFamily="2" charset="-122"/>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fld id="{AB9D2069-EE4A-42C9-B748-208225BF41FE}" type="slidenum">
              <a:rPr lang="en-US" altLang="zh-CN"/>
              <a:pPr eaLnBrk="1" hangingPunct="1"/>
              <a:t>9</a:t>
            </a:fld>
            <a:endParaRPr lang="en-US" altLang="zh-CN"/>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953056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mtClean="0"/>
              <a:t>自由意志</a:t>
            </a:r>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pPr/>
              <a:t>12</a:t>
            </a:fld>
            <a:endParaRPr lang="en-US" altLang="zh-CN"/>
          </a:p>
        </p:txBody>
      </p:sp>
    </p:spTree>
    <p:extLst>
      <p:ext uri="{BB962C8B-B14F-4D97-AF65-F5344CB8AC3E}">
        <p14:creationId xmlns:p14="http://schemas.microsoft.com/office/powerpoint/2010/main" val="2553865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pPr/>
              <a:t>13</a:t>
            </a:fld>
            <a:endParaRPr lang="en-US" altLang="zh-CN"/>
          </a:p>
        </p:txBody>
      </p:sp>
    </p:spTree>
    <p:extLst>
      <p:ext uri="{BB962C8B-B14F-4D97-AF65-F5344CB8AC3E}">
        <p14:creationId xmlns:p14="http://schemas.microsoft.com/office/powerpoint/2010/main" val="866277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pPr/>
              <a:t>14</a:t>
            </a:fld>
            <a:endParaRPr lang="en-US" altLang="zh-CN"/>
          </a:p>
        </p:txBody>
      </p:sp>
    </p:spTree>
    <p:extLst>
      <p:ext uri="{BB962C8B-B14F-4D97-AF65-F5344CB8AC3E}">
        <p14:creationId xmlns:p14="http://schemas.microsoft.com/office/powerpoint/2010/main" val="866277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pPr/>
              <a:t>15</a:t>
            </a:fld>
            <a:endParaRPr lang="en-US" altLang="zh-CN"/>
          </a:p>
        </p:txBody>
      </p:sp>
    </p:spTree>
    <p:extLst>
      <p:ext uri="{BB962C8B-B14F-4D97-AF65-F5344CB8AC3E}">
        <p14:creationId xmlns:p14="http://schemas.microsoft.com/office/powerpoint/2010/main" val="866277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F85B1F-DB6E-40BA-B442-33298C07E873}" type="slidenum">
              <a:rPr lang="en-US" altLang="zh-CN" smtClean="0"/>
              <a:pPr/>
              <a:t>16</a:t>
            </a:fld>
            <a:endParaRPr lang="en-US" altLang="zh-CN"/>
          </a:p>
        </p:txBody>
      </p:sp>
    </p:spTree>
    <p:extLst>
      <p:ext uri="{BB962C8B-B14F-4D97-AF65-F5344CB8AC3E}">
        <p14:creationId xmlns:p14="http://schemas.microsoft.com/office/powerpoint/2010/main" val="866277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1D072FD9-A619-4930-9ECD-18432FE98E5F}" type="slidenum">
              <a:rPr lang="en-US" altLang="zh-CN" smtClean="0"/>
              <a:pPr/>
              <a:t>‹#›</a:t>
            </a:fld>
            <a:endParaRPr lang="en-US" altLang="zh-CN"/>
          </a:p>
        </p:txBody>
      </p:sp>
    </p:spTree>
    <p:extLst>
      <p:ext uri="{BB962C8B-B14F-4D97-AF65-F5344CB8AC3E}">
        <p14:creationId xmlns:p14="http://schemas.microsoft.com/office/powerpoint/2010/main" val="102274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CD5E3A7-0041-4498-B4F2-5E163F200584}" type="slidenum">
              <a:rPr lang="en-US" altLang="zh-CN" smtClean="0"/>
              <a:pPr/>
              <a:t>‹#›</a:t>
            </a:fld>
            <a:endParaRPr lang="en-US" altLang="zh-CN"/>
          </a:p>
        </p:txBody>
      </p:sp>
    </p:spTree>
    <p:extLst>
      <p:ext uri="{BB962C8B-B14F-4D97-AF65-F5344CB8AC3E}">
        <p14:creationId xmlns:p14="http://schemas.microsoft.com/office/powerpoint/2010/main" val="388543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72E0671-8A7F-4AF3-86C5-8FD1DC03D037}" type="slidenum">
              <a:rPr lang="en-US" altLang="zh-CN" smtClean="0"/>
              <a:pPr/>
              <a:t>‹#›</a:t>
            </a:fld>
            <a:endParaRPr lang="en-US" altLang="zh-CN"/>
          </a:p>
        </p:txBody>
      </p:sp>
    </p:spTree>
    <p:extLst>
      <p:ext uri="{BB962C8B-B14F-4D97-AF65-F5344CB8AC3E}">
        <p14:creationId xmlns:p14="http://schemas.microsoft.com/office/powerpoint/2010/main" val="241523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5C782964-0202-4C91-AD3B-B1C24394602D}" type="slidenum">
              <a:rPr lang="en-US" altLang="zh-CN" smtClean="0"/>
              <a:pPr/>
              <a:t>‹#›</a:t>
            </a:fld>
            <a:endParaRPr lang="en-US" altLang="zh-CN"/>
          </a:p>
        </p:txBody>
      </p:sp>
    </p:spTree>
    <p:extLst>
      <p:ext uri="{BB962C8B-B14F-4D97-AF65-F5344CB8AC3E}">
        <p14:creationId xmlns:p14="http://schemas.microsoft.com/office/powerpoint/2010/main" val="3909179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ltLang="zh-CN"/>
          </a:p>
        </p:txBody>
      </p:sp>
      <p:sp>
        <p:nvSpPr>
          <p:cNvPr id="8" name="Footer Placeholder 7"/>
          <p:cNvSpPr>
            <a:spLocks noGrp="1"/>
          </p:cNvSpPr>
          <p:nvPr>
            <p:ph type="ftr" sz="quarter" idx="11"/>
          </p:nvPr>
        </p:nvSpPr>
        <p:spPr/>
        <p:txBody>
          <a:bodyPr/>
          <a:lstStyle/>
          <a:p>
            <a:pPr>
              <a:defRPr/>
            </a:pPr>
            <a:endParaRPr lang="en-US" altLang="zh-CN"/>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5CD09B61-64E0-4DBA-994D-1D0A10A4F840}" type="slidenum">
              <a:rPr lang="en-US" altLang="zh-CN" smtClean="0"/>
              <a:pPr/>
              <a:t>‹#›</a:t>
            </a:fld>
            <a:endParaRPr lang="en-US" altLang="zh-CN"/>
          </a:p>
        </p:txBody>
      </p:sp>
    </p:spTree>
    <p:extLst>
      <p:ext uri="{BB962C8B-B14F-4D97-AF65-F5344CB8AC3E}">
        <p14:creationId xmlns:p14="http://schemas.microsoft.com/office/powerpoint/2010/main" val="154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zh-CN"/>
          </a:p>
        </p:txBody>
      </p:sp>
      <p:sp>
        <p:nvSpPr>
          <p:cNvPr id="4" name="Footer Placeholder 3"/>
          <p:cNvSpPr>
            <a:spLocks noGrp="1"/>
          </p:cNvSpPr>
          <p:nvPr>
            <p:ph type="ftr" sz="quarter" idx="11"/>
          </p:nvPr>
        </p:nvSpPr>
        <p:spPr/>
        <p:txBody>
          <a:bodyPr/>
          <a:lstStyle/>
          <a:p>
            <a:pPr>
              <a:defRPr/>
            </a:pPr>
            <a:endParaRPr lang="en-US" altLang="zh-CN"/>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E949E62-9724-45E2-924C-FBC6B6F8C008}" type="slidenum">
              <a:rPr lang="en-US" altLang="zh-CN" smtClean="0"/>
              <a:pPr/>
              <a:t>‹#›</a:t>
            </a:fld>
            <a:endParaRPr lang="en-US" altLang="zh-CN"/>
          </a:p>
        </p:txBody>
      </p:sp>
    </p:spTree>
    <p:extLst>
      <p:ext uri="{BB962C8B-B14F-4D97-AF65-F5344CB8AC3E}">
        <p14:creationId xmlns:p14="http://schemas.microsoft.com/office/powerpoint/2010/main" val="784230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zh-CN"/>
          </a:p>
        </p:txBody>
      </p:sp>
      <p:sp>
        <p:nvSpPr>
          <p:cNvPr id="3" name="Footer Placeholder 2"/>
          <p:cNvSpPr>
            <a:spLocks noGrp="1"/>
          </p:cNvSpPr>
          <p:nvPr>
            <p:ph type="ftr" sz="quarter" idx="11"/>
          </p:nvPr>
        </p:nvSpPr>
        <p:spPr/>
        <p:txBody>
          <a:bodyPr/>
          <a:lstStyle/>
          <a:p>
            <a:pPr>
              <a:defRPr/>
            </a:pPr>
            <a:endParaRPr lang="en-US" altLang="zh-CN"/>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0EBC6F3-8D18-4ABD-A420-7F86252D5FD7}" type="slidenum">
              <a:rPr lang="en-US" altLang="zh-CN" smtClean="0"/>
              <a:pPr/>
              <a:t>‹#›</a:t>
            </a:fld>
            <a:endParaRPr lang="en-US" altLang="zh-CN"/>
          </a:p>
        </p:txBody>
      </p:sp>
    </p:spTree>
    <p:extLst>
      <p:ext uri="{BB962C8B-B14F-4D97-AF65-F5344CB8AC3E}">
        <p14:creationId xmlns:p14="http://schemas.microsoft.com/office/powerpoint/2010/main" val="2324138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EFAAAC8-36F6-493F-9528-1301DB962C5C}" type="slidenum">
              <a:rPr lang="en-US" altLang="zh-CN" smtClean="0"/>
              <a:pPr/>
              <a:t>‹#›</a:t>
            </a:fld>
            <a:endParaRPr lang="en-US" altLang="zh-CN"/>
          </a:p>
        </p:txBody>
      </p:sp>
    </p:spTree>
    <p:extLst>
      <p:ext uri="{BB962C8B-B14F-4D97-AF65-F5344CB8AC3E}">
        <p14:creationId xmlns:p14="http://schemas.microsoft.com/office/powerpoint/2010/main" val="1150183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FD85BAE-E074-43E3-99C0-72413A9B6D0A}" type="slidenum">
              <a:rPr lang="en-US" altLang="zh-CN" smtClean="0"/>
              <a:pPr/>
              <a:t>‹#›</a:t>
            </a:fld>
            <a:endParaRPr lang="en-US" altLang="zh-CN"/>
          </a:p>
        </p:txBody>
      </p:sp>
    </p:spTree>
    <p:extLst>
      <p:ext uri="{BB962C8B-B14F-4D97-AF65-F5344CB8AC3E}">
        <p14:creationId xmlns:p14="http://schemas.microsoft.com/office/powerpoint/2010/main" val="585145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9498AF3-5674-424F-8ADF-FAB13CBC25C6}" type="slidenum">
              <a:rPr lang="en-US" altLang="zh-CN" smtClean="0"/>
              <a:pPr/>
              <a:t>‹#›</a:t>
            </a:fld>
            <a:endParaRPr lang="en-US" altLang="zh-CN"/>
          </a:p>
        </p:txBody>
      </p:sp>
    </p:spTree>
    <p:extLst>
      <p:ext uri="{BB962C8B-B14F-4D97-AF65-F5344CB8AC3E}">
        <p14:creationId xmlns:p14="http://schemas.microsoft.com/office/powerpoint/2010/main" val="1111313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9498AF3-5674-424F-8ADF-FAB13CBC25C6}" type="slidenum">
              <a:rPr lang="en-US" altLang="zh-CN" smtClean="0"/>
              <a:pPr/>
              <a:t>‹#›</a:t>
            </a:fld>
            <a:endParaRPr lang="en-US" altLang="zh-CN"/>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90502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9498AF3-5674-424F-8ADF-FAB13CBC25C6}" type="slidenum">
              <a:rPr lang="en-US" altLang="zh-CN" smtClean="0"/>
              <a:pPr/>
              <a:t>‹#›</a:t>
            </a:fld>
            <a:endParaRPr lang="en-US" altLang="zh-CN"/>
          </a:p>
        </p:txBody>
      </p:sp>
    </p:spTree>
    <p:extLst>
      <p:ext uri="{BB962C8B-B14F-4D97-AF65-F5344CB8AC3E}">
        <p14:creationId xmlns:p14="http://schemas.microsoft.com/office/powerpoint/2010/main" val="195101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9498AF3-5674-424F-8ADF-FAB13CBC25C6}" type="slidenum">
              <a:rPr lang="en-US" altLang="zh-CN" smtClean="0"/>
              <a:pPr/>
              <a:t>‹#›</a:t>
            </a:fld>
            <a:endParaRPr lang="en-US" altLang="zh-CN"/>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6366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zh-CN"/>
          </a:p>
        </p:txBody>
      </p:sp>
      <p:sp>
        <p:nvSpPr>
          <p:cNvPr id="6" name="Footer Placeholder 5"/>
          <p:cNvSpPr>
            <a:spLocks noGrp="1"/>
          </p:cNvSpPr>
          <p:nvPr>
            <p:ph type="ftr" sz="quarter" idx="11"/>
          </p:nvPr>
        </p:nvSpPr>
        <p:spPr/>
        <p:txBody>
          <a:bodyPr/>
          <a:lstStyle/>
          <a:p>
            <a:pPr>
              <a:defRPr/>
            </a:pPr>
            <a:endParaRPr lang="en-US" altLang="zh-CN"/>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9498AF3-5674-424F-8ADF-FAB13CBC25C6}" type="slidenum">
              <a:rPr lang="en-US" altLang="zh-CN" smtClean="0"/>
              <a:pPr/>
              <a:t>‹#›</a:t>
            </a:fld>
            <a:endParaRPr lang="en-US" altLang="zh-CN"/>
          </a:p>
        </p:txBody>
      </p:sp>
    </p:spTree>
    <p:extLst>
      <p:ext uri="{BB962C8B-B14F-4D97-AF65-F5344CB8AC3E}">
        <p14:creationId xmlns:p14="http://schemas.microsoft.com/office/powerpoint/2010/main" val="1076804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EA9E177-D11F-47F8-9E04-0D972B7EEEDA}" type="slidenum">
              <a:rPr lang="en-US" altLang="zh-CN" smtClean="0"/>
              <a:pPr/>
              <a:t>‹#›</a:t>
            </a:fld>
            <a:endParaRPr lang="en-US" altLang="zh-CN"/>
          </a:p>
        </p:txBody>
      </p:sp>
    </p:spTree>
    <p:extLst>
      <p:ext uri="{BB962C8B-B14F-4D97-AF65-F5344CB8AC3E}">
        <p14:creationId xmlns:p14="http://schemas.microsoft.com/office/powerpoint/2010/main" val="4074377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zh-CN"/>
          </a:p>
        </p:txBody>
      </p:sp>
      <p:sp>
        <p:nvSpPr>
          <p:cNvPr id="5" name="Footer Placeholder 4"/>
          <p:cNvSpPr>
            <a:spLocks noGrp="1"/>
          </p:cNvSpPr>
          <p:nvPr>
            <p:ph type="ftr" sz="quarter" idx="11"/>
          </p:nvPr>
        </p:nvSpPr>
        <p:spPr/>
        <p:txBody>
          <a:bodyPr/>
          <a:lstStyle/>
          <a:p>
            <a:pPr>
              <a:defRPr/>
            </a:pPr>
            <a:endParaRPr lang="en-US" altLang="zh-C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6F56B51-1001-4700-AC41-F6B767F51384}" type="slidenum">
              <a:rPr lang="en-US" altLang="zh-CN" smtClean="0"/>
              <a:pPr/>
              <a:t>‹#›</a:t>
            </a:fld>
            <a:endParaRPr lang="en-US" altLang="zh-CN"/>
          </a:p>
        </p:txBody>
      </p:sp>
    </p:spTree>
    <p:extLst>
      <p:ext uri="{BB962C8B-B14F-4D97-AF65-F5344CB8AC3E}">
        <p14:creationId xmlns:p14="http://schemas.microsoft.com/office/powerpoint/2010/main" val="1850641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lvl1pPr>
          </a:lstStyle>
          <a:p>
            <a:pPr>
              <a:defRPr/>
            </a:pPr>
            <a:endParaRPr lang="en-US" altLang="zh-CN"/>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EB78799A-47E4-4424-9DAF-D6A4F33EEAC8}" type="slidenum">
              <a:rPr lang="en-US" altLang="zh-CN"/>
              <a:pPr/>
              <a:t>‹#›</a:t>
            </a:fld>
            <a:endParaRPr lang="en-US" altLang="zh-CN"/>
          </a:p>
        </p:txBody>
      </p:sp>
    </p:spTree>
    <p:extLst>
      <p:ext uri="{BB962C8B-B14F-4D97-AF65-F5344CB8AC3E}">
        <p14:creationId xmlns:p14="http://schemas.microsoft.com/office/powerpoint/2010/main" val="2218862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ltLang="zh-CN"/>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zh-CN"/>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09498AF3-5674-424F-8ADF-FAB13CBC25C6}" type="slidenum">
              <a:rPr lang="en-US" altLang="zh-CN" smtClean="0"/>
              <a:pPr/>
              <a:t>‹#›</a:t>
            </a:fld>
            <a:endParaRPr lang="en-US" altLang="zh-CN"/>
          </a:p>
        </p:txBody>
      </p:sp>
    </p:spTree>
    <p:extLst>
      <p:ext uri="{BB962C8B-B14F-4D97-AF65-F5344CB8AC3E}">
        <p14:creationId xmlns:p14="http://schemas.microsoft.com/office/powerpoint/2010/main" val="4202717577"/>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ctrTitle"/>
          </p:nvPr>
        </p:nvSpPr>
        <p:spPr>
          <a:xfrm>
            <a:off x="1676400" y="3352800"/>
            <a:ext cx="7772400" cy="1470025"/>
          </a:xfrm>
        </p:spPr>
        <p:txBody>
          <a:bodyPr>
            <a:normAutofit/>
          </a:bodyPr>
          <a:lstStyle/>
          <a:p>
            <a:pPr fontAlgn="auto">
              <a:spcAft>
                <a:spcPts val="0"/>
              </a:spcAft>
              <a:defRPr/>
            </a:pPr>
            <a:r>
              <a:rPr lang="zh-CN" altLang="en-US" sz="4000" dirty="0" smtClean="0">
                <a:ea typeface="PMingLiU" pitchFamily="18" charset="-120"/>
              </a:rPr>
              <a:t>人的價值</a:t>
            </a:r>
            <a:endParaRPr lang="zh-TW" altLang="en-US" sz="4000" dirty="0" smtClean="0">
              <a:ea typeface="PMingLiU" pitchFamily="18" charset="-12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ctrTitle"/>
          </p:nvPr>
        </p:nvSpPr>
        <p:spPr>
          <a:xfrm>
            <a:off x="1374058" y="3581400"/>
            <a:ext cx="7772400" cy="1470025"/>
          </a:xfrm>
        </p:spPr>
        <p:txBody>
          <a:bodyPr>
            <a:normAutofit/>
          </a:bodyPr>
          <a:lstStyle/>
          <a:p>
            <a:pPr fontAlgn="auto">
              <a:spcAft>
                <a:spcPts val="0"/>
              </a:spcAft>
              <a:defRPr/>
            </a:pPr>
            <a:r>
              <a:rPr lang="zh-CN" altLang="en-US" sz="4000" dirty="0" smtClean="0">
                <a:solidFill>
                  <a:srgbClr val="FF0000"/>
                </a:solidFill>
                <a:ea typeface="PMingLiU" pitchFamily="18" charset="-120"/>
              </a:rPr>
              <a:t>人身體的價值</a:t>
            </a:r>
            <a:endParaRPr lang="zh-TW" altLang="en-US" sz="4000" dirty="0" smtClean="0">
              <a:solidFill>
                <a:srgbClr val="FF0000"/>
              </a:solidFill>
              <a:ea typeface="PMingLiU" pitchFamily="18" charset="-120"/>
            </a:endParaRPr>
          </a:p>
        </p:txBody>
      </p:sp>
    </p:spTree>
    <p:extLst>
      <p:ext uri="{BB962C8B-B14F-4D97-AF65-F5344CB8AC3E}">
        <p14:creationId xmlns:p14="http://schemas.microsoft.com/office/powerpoint/2010/main" val="2781414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5" descr="2Q=="/>
          <p:cNvSpPr>
            <a:spLocks noChangeAspect="1" noChangeArrowheads="1"/>
          </p:cNvSpPr>
          <p:nvPr/>
        </p:nvSpPr>
        <p:spPr bwMode="auto">
          <a:xfrm>
            <a:off x="3324225" y="2514600"/>
            <a:ext cx="24955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endParaRPr lang="en-US" altLang="en-US"/>
          </a:p>
        </p:txBody>
      </p:sp>
      <p:sp>
        <p:nvSpPr>
          <p:cNvPr id="14339" name="AutoShape 7" descr="2Q=="/>
          <p:cNvSpPr>
            <a:spLocks noChangeAspect="1" noChangeArrowheads="1"/>
          </p:cNvSpPr>
          <p:nvPr/>
        </p:nvSpPr>
        <p:spPr bwMode="auto">
          <a:xfrm>
            <a:off x="3324225" y="2514600"/>
            <a:ext cx="24955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endParaRPr lang="en-US" altLang="en-US"/>
          </a:p>
        </p:txBody>
      </p:sp>
      <p:sp>
        <p:nvSpPr>
          <p:cNvPr id="2" name="Rectangle 1"/>
          <p:cNvSpPr/>
          <p:nvPr/>
        </p:nvSpPr>
        <p:spPr>
          <a:xfrm>
            <a:off x="914400" y="1295400"/>
            <a:ext cx="7620000" cy="2677656"/>
          </a:xfrm>
          <a:prstGeom prst="rect">
            <a:avLst/>
          </a:prstGeom>
        </p:spPr>
        <p:txBody>
          <a:bodyPr wrap="square">
            <a:spAutoFit/>
          </a:bodyPr>
          <a:lstStyle/>
          <a:p>
            <a:r>
              <a:rPr lang="zh-CN" altLang="en-US" sz="2400" dirty="0"/>
              <a:t>有一位化学家曾经把人体的价值估算了一下，结果发现：人体身上的脂肪可以做六块洗衣肥皂；磷质可做二百二十根火柴；所有的石灰质可以消毒一个鸡笼；体内所有的硫磺可以杀死一只狗身上的跳蚤；所有的铁质可以打一根铁钉；另外，还有盐一把；糖水一杯；还有一点氮气，如果把它做成火药，可以放一小炮。以上所有物质，依照时价来计算，不会超过一块美金。</a:t>
            </a:r>
            <a:endParaRPr lang="en-US" sz="2400"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4343400"/>
            <a:ext cx="182880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4225" y="4343400"/>
            <a:ext cx="1219200" cy="1247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398" y="4391025"/>
            <a:ext cx="1133475" cy="1095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4154947"/>
            <a:ext cx="1657350" cy="156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27032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ctrTitle"/>
          </p:nvPr>
        </p:nvSpPr>
        <p:spPr>
          <a:xfrm>
            <a:off x="1524000" y="3657600"/>
            <a:ext cx="7772400" cy="1470025"/>
          </a:xfrm>
        </p:spPr>
        <p:txBody>
          <a:bodyPr>
            <a:normAutofit/>
          </a:bodyPr>
          <a:lstStyle/>
          <a:p>
            <a:pPr fontAlgn="auto">
              <a:spcAft>
                <a:spcPts val="0"/>
              </a:spcAft>
              <a:defRPr/>
            </a:pPr>
            <a:r>
              <a:rPr lang="zh-CN" altLang="en-US" sz="4000" dirty="0" smtClean="0">
                <a:solidFill>
                  <a:srgbClr val="FF0000"/>
                </a:solidFill>
                <a:ea typeface="PMingLiU" pitchFamily="18" charset="-120"/>
              </a:rPr>
              <a:t>人生命的價值</a:t>
            </a:r>
            <a:endParaRPr lang="zh-TW" altLang="en-US" sz="4000" dirty="0" smtClean="0">
              <a:solidFill>
                <a:srgbClr val="FF0000"/>
              </a:solidFill>
              <a:ea typeface="PMingLiU" pitchFamily="18" charset="-120"/>
            </a:endParaRPr>
          </a:p>
        </p:txBody>
      </p:sp>
    </p:spTree>
    <p:extLst>
      <p:ext uri="{BB962C8B-B14F-4D97-AF65-F5344CB8AC3E}">
        <p14:creationId xmlns:p14="http://schemas.microsoft.com/office/powerpoint/2010/main" val="3127653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Text Box 6"/>
          <p:cNvSpPr txBox="1">
            <a:spLocks noChangeArrowheads="1"/>
          </p:cNvSpPr>
          <p:nvPr/>
        </p:nvSpPr>
        <p:spPr bwMode="auto">
          <a:xfrm>
            <a:off x="1295400" y="2133600"/>
            <a:ext cx="73914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spcBef>
                <a:spcPct val="50000"/>
              </a:spcBef>
            </a:pPr>
            <a:r>
              <a:rPr lang="zh-TW" altLang="en-US" sz="3200" dirty="0">
                <a:solidFill>
                  <a:srgbClr val="FF0000"/>
                </a:solidFill>
              </a:rPr>
              <a:t>人生是非常短暫的，但是如果只注意到其短暫，那就連一點價值都沒了</a:t>
            </a:r>
            <a:r>
              <a:rPr lang="zh-TW" altLang="en-US" sz="3200" dirty="0" smtClean="0">
                <a:solidFill>
                  <a:srgbClr val="FF0000"/>
                </a:solidFill>
              </a:rPr>
              <a:t>。</a:t>
            </a:r>
            <a:endParaRPr lang="en-US" altLang="zh-TW" sz="3200" dirty="0" smtClean="0">
              <a:solidFill>
                <a:srgbClr val="FF0000"/>
              </a:solidFill>
            </a:endParaRPr>
          </a:p>
          <a:p>
            <a:pPr eaLnBrk="1" hangingPunct="1">
              <a:spcBef>
                <a:spcPct val="50000"/>
              </a:spcBef>
            </a:pPr>
            <a:r>
              <a:rPr lang="zh-CN" altLang="en-US" sz="3200" dirty="0">
                <a:solidFill>
                  <a:srgbClr val="FF0000"/>
                </a:solidFill>
              </a:rPr>
              <a:t> </a:t>
            </a:r>
            <a:r>
              <a:rPr lang="zh-CN" altLang="en-US" sz="3200" dirty="0" smtClean="0">
                <a:solidFill>
                  <a:srgbClr val="FF0000"/>
                </a:solidFill>
              </a:rPr>
              <a:t>                                              </a:t>
            </a:r>
            <a:r>
              <a:rPr lang="en-US" altLang="zh-CN" sz="3200" dirty="0" smtClean="0">
                <a:solidFill>
                  <a:srgbClr val="FF0000"/>
                </a:solidFill>
              </a:rPr>
              <a:t>-</a:t>
            </a:r>
            <a:r>
              <a:rPr lang="zh-CN" altLang="en-US" sz="2400" dirty="0" smtClean="0">
                <a:solidFill>
                  <a:srgbClr val="FF0000"/>
                </a:solidFill>
              </a:rPr>
              <a:t>沃</a:t>
            </a:r>
            <a:r>
              <a:rPr lang="zh-CN" altLang="en-US" sz="2400" dirty="0">
                <a:solidFill>
                  <a:srgbClr val="FF0000"/>
                </a:solidFill>
              </a:rPr>
              <a:t>夫拿格</a:t>
            </a:r>
            <a:endParaRPr lang="en-US" altLang="en-US" sz="2400" dirty="0">
              <a:solidFill>
                <a:srgbClr val="FF0000"/>
              </a:solidFill>
            </a:endParaRPr>
          </a:p>
        </p:txBody>
      </p:sp>
    </p:spTree>
    <p:extLst>
      <p:ext uri="{BB962C8B-B14F-4D97-AF65-F5344CB8AC3E}">
        <p14:creationId xmlns:p14="http://schemas.microsoft.com/office/powerpoint/2010/main" val="1994330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401097" y="609600"/>
            <a:ext cx="7772400" cy="8382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r>
              <a:rPr lang="zh-TW" altLang="en-US" smtClean="0">
                <a:solidFill>
                  <a:schemeClr val="tx1"/>
                </a:solidFill>
                <a:ea typeface="PMingLiU" pitchFamily="18" charset="-120"/>
              </a:rPr>
              <a:t>基督教生命觀點</a:t>
            </a:r>
            <a:endParaRPr lang="zh-TW" altLang="en-US" dirty="0" smtClean="0">
              <a:solidFill>
                <a:schemeClr val="tx1"/>
              </a:solidFill>
              <a:ea typeface="PMingLiU" pitchFamily="18" charset="-120"/>
            </a:endParaRPr>
          </a:p>
        </p:txBody>
      </p:sp>
      <p:sp>
        <p:nvSpPr>
          <p:cNvPr id="4" name="Rectangle 3"/>
          <p:cNvSpPr/>
          <p:nvPr/>
        </p:nvSpPr>
        <p:spPr>
          <a:xfrm>
            <a:off x="1143000" y="2209800"/>
            <a:ext cx="7391400" cy="1077218"/>
          </a:xfrm>
          <a:prstGeom prst="rect">
            <a:avLst/>
          </a:prstGeom>
        </p:spPr>
        <p:txBody>
          <a:bodyPr wrap="square">
            <a:spAutoFit/>
          </a:bodyPr>
          <a:lstStyle/>
          <a:p>
            <a:r>
              <a:rPr lang="zh-TW" altLang="en-US" sz="3200" dirty="0">
                <a:solidFill>
                  <a:srgbClr val="FF0000"/>
                </a:solidFill>
              </a:rPr>
              <a:t>人由上帝所造。每個人的生命因為上帝而有著非凡的價值、意義及目的。</a:t>
            </a:r>
            <a:endParaRPr lang="en-US" sz="3200" dirty="0">
              <a:solidFill>
                <a:srgbClr val="FF0000"/>
              </a:solidFill>
            </a:endParaRPr>
          </a:p>
        </p:txBody>
      </p:sp>
    </p:spTree>
    <p:extLst>
      <p:ext uri="{BB962C8B-B14F-4D97-AF65-F5344CB8AC3E}">
        <p14:creationId xmlns:p14="http://schemas.microsoft.com/office/powerpoint/2010/main" val="2397344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295400" y="457200"/>
            <a:ext cx="7772400" cy="8382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r>
              <a:rPr lang="zh-TW" altLang="en-US" sz="2800" smtClean="0">
                <a:solidFill>
                  <a:schemeClr val="tx1"/>
                </a:solidFill>
                <a:ea typeface="PMingLiU" pitchFamily="18" charset="-120"/>
              </a:rPr>
              <a:t>基督教生命觀點</a:t>
            </a:r>
            <a:endParaRPr lang="zh-TW" altLang="en-US" sz="2800" dirty="0" smtClean="0">
              <a:solidFill>
                <a:schemeClr val="tx1"/>
              </a:solidFill>
              <a:ea typeface="PMingLiU" pitchFamily="18" charset="-120"/>
            </a:endParaRPr>
          </a:p>
        </p:txBody>
      </p:sp>
      <p:sp>
        <p:nvSpPr>
          <p:cNvPr id="5" name="Rectangle 4"/>
          <p:cNvSpPr/>
          <p:nvPr/>
        </p:nvSpPr>
        <p:spPr>
          <a:xfrm>
            <a:off x="1143000" y="1524000"/>
            <a:ext cx="7391400" cy="4893647"/>
          </a:xfrm>
          <a:prstGeom prst="rect">
            <a:avLst/>
          </a:prstGeom>
        </p:spPr>
        <p:txBody>
          <a:bodyPr wrap="square">
            <a:spAutoFit/>
          </a:bodyPr>
          <a:lstStyle/>
          <a:p>
            <a:r>
              <a:rPr lang="zh-TW" altLang="en-US" sz="2400" dirty="0">
                <a:solidFill>
                  <a:srgbClr val="FF0000"/>
                </a:solidFill>
              </a:rPr>
              <a:t>「生命由上帝所造」的觀點，比起生命及世界是由一次碰巧的大爆炸所產生的，較為合理且可信。並且，也意味著</a:t>
            </a:r>
            <a:r>
              <a:rPr lang="en-US" altLang="zh-TW" sz="2400" dirty="0">
                <a:solidFill>
                  <a:srgbClr val="FF0000"/>
                </a:solidFill>
              </a:rPr>
              <a:t>--</a:t>
            </a:r>
            <a:r>
              <a:rPr lang="zh-TW" altLang="en-US" sz="2400" dirty="0">
                <a:solidFill>
                  <a:srgbClr val="FF0000"/>
                </a:solidFill>
              </a:rPr>
              <a:t>人的生命是有意義及目的的，因為一位創造者在創造一受造物時，必定有其目的；相反的，若生命是碰巧爆炸而出現的，那麼生命當然也就是毫無目的的存在了。</a:t>
            </a:r>
          </a:p>
          <a:p>
            <a:endParaRPr lang="zh-TW" altLang="en-US" sz="2400" dirty="0">
              <a:solidFill>
                <a:srgbClr val="FF0000"/>
              </a:solidFill>
            </a:endParaRPr>
          </a:p>
          <a:p>
            <a:r>
              <a:rPr lang="zh-TW" altLang="en-US" sz="2400" dirty="0">
                <a:solidFill>
                  <a:srgbClr val="FF0000"/>
                </a:solidFill>
              </a:rPr>
              <a:t>即便有些人仍然可以對生命的目的提出許多看法，但事實上，在生命的議題上，人無法同時是一位「提出問題者」，同時又是「回答問題者」。因此，生命的答案，不是由自己去摸索、不是由有智慧的人提供，也不可能透過學校教育來教導；生命的問題，只有創造生命的上帝，才能提供真正的答案。</a:t>
            </a:r>
            <a:endParaRPr lang="en-US" sz="2400" dirty="0">
              <a:solidFill>
                <a:srgbClr val="FF0000"/>
              </a:solidFill>
            </a:endParaRPr>
          </a:p>
        </p:txBody>
      </p:sp>
    </p:spTree>
    <p:extLst>
      <p:ext uri="{BB962C8B-B14F-4D97-AF65-F5344CB8AC3E}">
        <p14:creationId xmlns:p14="http://schemas.microsoft.com/office/powerpoint/2010/main" val="4754117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63910"/>
            <a:ext cx="8229600" cy="7232749"/>
          </a:xfrm>
          <a:prstGeom prst="rect">
            <a:avLst/>
          </a:prstGeom>
        </p:spPr>
        <p:txBody>
          <a:bodyPr wrap="square">
            <a:spAutoFit/>
          </a:bodyPr>
          <a:lstStyle/>
          <a:p>
            <a:r>
              <a:rPr lang="zh-CN" altLang="en-US" sz="2400" dirty="0"/>
              <a:t>創世記 </a:t>
            </a:r>
            <a:r>
              <a:rPr lang="en-US" altLang="zh-CN" sz="2400" dirty="0" smtClean="0"/>
              <a:t>1:26-28</a:t>
            </a:r>
          </a:p>
          <a:p>
            <a:endParaRPr lang="en-US" altLang="zh-CN" sz="2400" b="1" baseline="30000" dirty="0"/>
          </a:p>
          <a:p>
            <a:r>
              <a:rPr lang="en-US" altLang="zh-CN" sz="2400" baseline="30000" dirty="0" smtClean="0"/>
              <a:t>26</a:t>
            </a:r>
            <a:r>
              <a:rPr lang="en-US" altLang="zh-CN" sz="2400" baseline="30000" dirty="0"/>
              <a:t> </a:t>
            </a:r>
            <a:r>
              <a:rPr lang="zh-CN" altLang="en-US" sz="2400" dirty="0"/>
              <a:t>神說：「</a:t>
            </a:r>
            <a:r>
              <a:rPr lang="zh-CN" altLang="en-US" sz="2400" b="1" dirty="0"/>
              <a:t>我們要照著我們的形象，按著我們的樣式造人</a:t>
            </a:r>
            <a:r>
              <a:rPr lang="zh-CN" altLang="en-US" sz="2400" dirty="0"/>
              <a:t>，使他們管理海裡的魚、空中的鳥、地上的牲畜和全地，並地上所爬的一切昆蟲。」 </a:t>
            </a:r>
            <a:endParaRPr lang="en-US" altLang="zh-CN" sz="2400" dirty="0" smtClean="0"/>
          </a:p>
          <a:p>
            <a:endParaRPr lang="en-US" altLang="zh-CN" sz="2400" baseline="30000" dirty="0"/>
          </a:p>
          <a:p>
            <a:r>
              <a:rPr lang="en-US" altLang="zh-CN" sz="2400" baseline="30000" dirty="0" smtClean="0"/>
              <a:t>27</a:t>
            </a:r>
            <a:r>
              <a:rPr lang="en-US" altLang="zh-CN" sz="2400" baseline="30000" dirty="0"/>
              <a:t> </a:t>
            </a:r>
            <a:r>
              <a:rPr lang="zh-CN" altLang="en-US" sz="2400" dirty="0"/>
              <a:t>神就照著自己的形象造人，乃是照著他的形象，造男造女。 </a:t>
            </a:r>
            <a:endParaRPr lang="en-US" altLang="zh-CN" sz="2400" dirty="0" smtClean="0"/>
          </a:p>
          <a:p>
            <a:endParaRPr lang="en-US" altLang="zh-CN" sz="2400" baseline="30000" dirty="0" smtClean="0"/>
          </a:p>
          <a:p>
            <a:r>
              <a:rPr lang="en-US" altLang="zh-CN" sz="2400" baseline="30000" dirty="0" smtClean="0"/>
              <a:t>28</a:t>
            </a:r>
            <a:r>
              <a:rPr lang="zh-TW" altLang="en-US" sz="2400" dirty="0" smtClean="0"/>
              <a:t>神</a:t>
            </a:r>
            <a:r>
              <a:rPr lang="zh-TW" altLang="en-US" sz="2400" dirty="0"/>
              <a:t>就賜福給他們，又對他們說：要生養眾多，遍滿地面，治理這地，也要管理海裡的魚、空中的鳥，和地上各樣行動的活物</a:t>
            </a:r>
            <a:r>
              <a:rPr lang="zh-TW" altLang="en-US" sz="2400" dirty="0" smtClean="0"/>
              <a:t>。</a:t>
            </a:r>
            <a:endParaRPr lang="en-US" altLang="zh-TW" sz="2400" dirty="0" smtClean="0"/>
          </a:p>
          <a:p>
            <a:endParaRPr lang="zh-TW" altLang="en-US" sz="2400" dirty="0"/>
          </a:p>
          <a:p>
            <a:r>
              <a:rPr lang="en-US" altLang="zh-CN" sz="2400" baseline="30000" dirty="0" smtClean="0"/>
              <a:t>29</a:t>
            </a:r>
            <a:r>
              <a:rPr lang="zh-CN" altLang="en-US" sz="2400" dirty="0" smtClean="0"/>
              <a:t> </a:t>
            </a:r>
            <a:r>
              <a:rPr lang="zh-TW" altLang="en-US" sz="2400" dirty="0" smtClean="0"/>
              <a:t>神</a:t>
            </a:r>
            <a:r>
              <a:rPr lang="zh-TW" altLang="en-US" sz="2400" dirty="0"/>
              <a:t>說：看哪，我將遍地上一切結種子的菜蔬和一切樹上所結有核的果子全賜給你們作食物</a:t>
            </a:r>
            <a:r>
              <a:rPr lang="zh-TW" altLang="en-US" sz="2400" dirty="0" smtClean="0"/>
              <a:t>。</a:t>
            </a:r>
            <a:endParaRPr lang="en-US" altLang="zh-TW" sz="2400" dirty="0" smtClean="0"/>
          </a:p>
          <a:p>
            <a:endParaRPr lang="zh-TW" altLang="en-US" sz="2400" dirty="0"/>
          </a:p>
          <a:p>
            <a:r>
              <a:rPr lang="en-US" altLang="zh-CN" sz="2400" baseline="30000" dirty="0" smtClean="0"/>
              <a:t>30</a:t>
            </a:r>
            <a:r>
              <a:rPr lang="zh-CN" altLang="en-US" sz="2400" dirty="0" smtClean="0"/>
              <a:t> </a:t>
            </a:r>
            <a:r>
              <a:rPr lang="zh-TW" altLang="en-US" sz="2400" dirty="0" smtClean="0"/>
              <a:t>至</a:t>
            </a:r>
            <a:r>
              <a:rPr lang="zh-TW" altLang="en-US" sz="2400" dirty="0"/>
              <a:t>於地上的走獸和空中的飛鳥，並各樣爬在地上有生命的物，我將青草賜給他們作食物。事就這樣成了</a:t>
            </a:r>
            <a:r>
              <a:rPr lang="zh-TW" altLang="en-US" sz="2400" dirty="0" smtClean="0"/>
              <a:t>。</a:t>
            </a:r>
            <a:endParaRPr lang="en-US" altLang="zh-TW" sz="2400" dirty="0" smtClean="0"/>
          </a:p>
          <a:p>
            <a:endParaRPr lang="zh-TW" altLang="en-US" sz="2400" dirty="0"/>
          </a:p>
          <a:p>
            <a:r>
              <a:rPr lang="en-US" altLang="zh-CN" sz="2400" baseline="30000" dirty="0" smtClean="0"/>
              <a:t>31</a:t>
            </a:r>
            <a:r>
              <a:rPr lang="zh-CN" altLang="en-US" sz="2400" dirty="0" smtClean="0"/>
              <a:t> </a:t>
            </a:r>
            <a:r>
              <a:rPr lang="zh-TW" altLang="en-US" sz="2400" b="1" dirty="0" smtClean="0"/>
              <a:t>神</a:t>
            </a:r>
            <a:r>
              <a:rPr lang="zh-TW" altLang="en-US" sz="2400" b="1" dirty="0"/>
              <a:t>看著一切所造的都甚好。</a:t>
            </a:r>
            <a:r>
              <a:rPr lang="zh-TW" altLang="en-US" sz="2400" dirty="0"/>
              <a:t>有晚上，有早晨，是第六日。</a:t>
            </a:r>
          </a:p>
          <a:p>
            <a:endParaRPr lang="en-US" altLang="zh-CN" sz="2400" baseline="30000" dirty="0"/>
          </a:p>
          <a:p>
            <a:endParaRPr lang="en-US" altLang="zh-CN" sz="2400" baseline="30000" dirty="0" smtClean="0"/>
          </a:p>
        </p:txBody>
      </p:sp>
    </p:spTree>
    <p:extLst>
      <p:ext uri="{BB962C8B-B14F-4D97-AF65-F5344CB8AC3E}">
        <p14:creationId xmlns:p14="http://schemas.microsoft.com/office/powerpoint/2010/main" val="410129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http://t1.gstatic.com/images?q=tbn:ANd9GcRnI_QQ9Rke5QtkH_Ml5HTw_6DNDCkNb6fFmUGUpe4JvtpEYes09L-VgnH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914400"/>
            <a:ext cx="1646238"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5"/>
          <p:cNvSpPr txBox="1">
            <a:spLocks noChangeArrowheads="1"/>
          </p:cNvSpPr>
          <p:nvPr/>
        </p:nvSpPr>
        <p:spPr bwMode="auto">
          <a:xfrm>
            <a:off x="914400" y="3505200"/>
            <a:ext cx="2286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spcBef>
                <a:spcPct val="50000"/>
              </a:spcBef>
            </a:pPr>
            <a:r>
              <a:rPr lang="en-US" altLang="en-US" dirty="0" smtClean="0"/>
              <a:t>1907-1997</a:t>
            </a:r>
            <a:r>
              <a:rPr lang="en-US" altLang="en-US" dirty="0"/>
              <a:t/>
            </a:r>
            <a:br>
              <a:rPr lang="en-US" altLang="en-US" dirty="0"/>
            </a:br>
            <a:r>
              <a:rPr lang="en-US" altLang="en-US" dirty="0" err="1"/>
              <a:t>美国著名的人类学家和散文家</a:t>
            </a:r>
            <a:endParaRPr lang="en-US" altLang="en-US" dirty="0"/>
          </a:p>
        </p:txBody>
      </p:sp>
      <p:sp>
        <p:nvSpPr>
          <p:cNvPr id="26630" name="Text Box 6"/>
          <p:cNvSpPr txBox="1">
            <a:spLocks noChangeArrowheads="1"/>
          </p:cNvSpPr>
          <p:nvPr/>
        </p:nvSpPr>
        <p:spPr bwMode="auto">
          <a:xfrm>
            <a:off x="4267200" y="2133600"/>
            <a:ext cx="35814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spcBef>
                <a:spcPct val="50000"/>
              </a:spcBef>
            </a:pPr>
            <a:r>
              <a:rPr lang="en-US" altLang="en-US" sz="2400"/>
              <a:t>宇宙的中心是一丝微笑， 一份从创世之初就跳跃着喜乐的脉动，至今仍延续着</a:t>
            </a:r>
            <a:r>
              <a:rPr lang="en-US" altLang="en-US"/>
              <a:t>。</a:t>
            </a:r>
          </a:p>
        </p:txBody>
      </p:sp>
    </p:spTree>
    <p:extLst>
      <p:ext uri="{BB962C8B-B14F-4D97-AF65-F5344CB8AC3E}">
        <p14:creationId xmlns:p14="http://schemas.microsoft.com/office/powerpoint/2010/main" val="297411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066800"/>
            <a:ext cx="8229600" cy="2287806"/>
          </a:xfrm>
          <a:prstGeom prst="rect">
            <a:avLst/>
          </a:prstGeom>
        </p:spPr>
        <p:txBody>
          <a:bodyPr wrap="square">
            <a:spAutoFit/>
          </a:bodyPr>
          <a:lstStyle/>
          <a:p>
            <a:r>
              <a:rPr lang="zh-CN" altLang="en-US" sz="3600" b="1" dirty="0"/>
              <a:t>申命記 </a:t>
            </a:r>
            <a:r>
              <a:rPr lang="en-US" altLang="zh-CN" sz="3600" b="1" dirty="0"/>
              <a:t>32:10</a:t>
            </a:r>
          </a:p>
          <a:p>
            <a:endParaRPr lang="en-US" altLang="zh-CN" sz="4000" b="1" dirty="0" smtClean="0"/>
          </a:p>
          <a:p>
            <a:r>
              <a:rPr lang="zh-TW" altLang="en-US" sz="4000" b="1" baseline="30000" dirty="0"/>
              <a:t>耶和華遇見他在曠野─荒涼野獸</a:t>
            </a:r>
            <a:r>
              <a:rPr lang="zh-TW" altLang="en-US" sz="4000" b="1" baseline="30000" dirty="0" smtClean="0"/>
              <a:t>吼叫</a:t>
            </a:r>
            <a:r>
              <a:rPr lang="zh-TW" altLang="en-US" sz="4000" b="1" baseline="30000" dirty="0"/>
              <a:t>之地，就環繞他，看顧他，保</a:t>
            </a:r>
            <a:r>
              <a:rPr lang="zh-TW" altLang="en-US" sz="4000" b="1" baseline="30000" dirty="0" smtClean="0"/>
              <a:t>護他</a:t>
            </a:r>
            <a:r>
              <a:rPr lang="zh-TW" altLang="en-US" sz="4000" b="1" baseline="30000" dirty="0"/>
              <a:t>，如同保護眼中的瞳人。</a:t>
            </a:r>
            <a:endParaRPr lang="zh-CN" altLang="en-US" sz="4000" b="1" dirty="0"/>
          </a:p>
        </p:txBody>
      </p:sp>
    </p:spTree>
    <p:extLst>
      <p:ext uri="{BB962C8B-B14F-4D97-AF65-F5344CB8AC3E}">
        <p14:creationId xmlns:p14="http://schemas.microsoft.com/office/powerpoint/2010/main" val="99738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066800"/>
            <a:ext cx="8229600" cy="3046988"/>
          </a:xfrm>
          <a:prstGeom prst="rect">
            <a:avLst/>
          </a:prstGeom>
        </p:spPr>
        <p:txBody>
          <a:bodyPr wrap="square">
            <a:spAutoFit/>
          </a:bodyPr>
          <a:lstStyle/>
          <a:p>
            <a:r>
              <a:rPr lang="zh-CN" altLang="en-US" sz="3600" b="1" dirty="0"/>
              <a:t>詩</a:t>
            </a:r>
            <a:r>
              <a:rPr lang="zh-CN" altLang="en-US" sz="3600" b="1" dirty="0" smtClean="0"/>
              <a:t>篇第</a:t>
            </a:r>
            <a:r>
              <a:rPr lang="zh-CN" altLang="en-US" sz="3600" b="1" dirty="0"/>
              <a:t>八</a:t>
            </a:r>
            <a:r>
              <a:rPr lang="zh-CN" altLang="en-US" sz="3600" b="1" dirty="0" smtClean="0"/>
              <a:t>篇</a:t>
            </a:r>
            <a:endParaRPr lang="en-US" altLang="zh-CN" sz="3600" b="1" dirty="0" smtClean="0"/>
          </a:p>
          <a:p>
            <a:endParaRPr lang="en-US" altLang="zh-CN" sz="3600" b="1" baseline="30000" dirty="0"/>
          </a:p>
          <a:p>
            <a:r>
              <a:rPr lang="zh-TW" altLang="en-US" sz="3600" b="1" baseline="30000" dirty="0"/>
              <a:t>我觀看你指頭所造的天，並你所陳設的月亮星宿，</a:t>
            </a:r>
          </a:p>
          <a:p>
            <a:r>
              <a:rPr lang="zh-TW" altLang="en-US" sz="3600" b="1" baseline="30000" dirty="0"/>
              <a:t>便說：人算甚麼，你竟顧念他？世人算甚麼，你竟眷顧他？</a:t>
            </a:r>
          </a:p>
          <a:p>
            <a:r>
              <a:rPr lang="zh-TW" altLang="en-US" sz="3600" b="1" baseline="30000" dirty="0"/>
              <a:t>你叫他比天使微小一點，並賜他榮耀尊貴為冠冕。</a:t>
            </a:r>
          </a:p>
          <a:p>
            <a:r>
              <a:rPr lang="zh-TW" altLang="en-US" sz="3600" b="1" baseline="30000" dirty="0"/>
              <a:t>你派他管理你手所造的，使萬物，就是一切的牛羊、田野的獸、空中的鳥、海裏的魚，凡經行海道的，都服在他的腳下</a:t>
            </a:r>
            <a:r>
              <a:rPr lang="zh-TW" altLang="en-US" sz="3600" b="1" baseline="30000" dirty="0">
                <a:solidFill>
                  <a:schemeClr val="bg1">
                    <a:lumMod val="50000"/>
                  </a:schemeClr>
                </a:solidFill>
              </a:rPr>
              <a:t>。</a:t>
            </a:r>
            <a:endParaRPr lang="zh-CN" altLang="en-US" sz="3600" b="1" dirty="0"/>
          </a:p>
        </p:txBody>
      </p:sp>
    </p:spTree>
    <p:extLst>
      <p:ext uri="{BB962C8B-B14F-4D97-AF65-F5344CB8AC3E}">
        <p14:creationId xmlns:p14="http://schemas.microsoft.com/office/powerpoint/2010/main" val="94887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ChangeArrowheads="1"/>
          </p:cNvSpPr>
          <p:nvPr/>
        </p:nvSpPr>
        <p:spPr bwMode="auto">
          <a:xfrm>
            <a:off x="457200" y="1828800"/>
            <a:ext cx="8686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spcBef>
                <a:spcPct val="20000"/>
              </a:spcBef>
            </a:pPr>
            <a:r>
              <a:rPr lang="zh-TW" altLang="en-US" sz="3600" baseline="30000" dirty="0" smtClean="0"/>
              <a:t>人</a:t>
            </a:r>
            <a:r>
              <a:rPr lang="zh-TW" altLang="en-US" sz="3600" baseline="30000" dirty="0"/>
              <a:t>是按照上帝的形象及樣式所造，並且上帝要人去治理萬</a:t>
            </a:r>
            <a:r>
              <a:rPr lang="zh-TW" altLang="en-US" sz="3600" baseline="30000" dirty="0" smtClean="0"/>
              <a:t>物，</a:t>
            </a:r>
            <a:endParaRPr lang="en-US" altLang="zh-TW" sz="3600" baseline="30000" dirty="0" smtClean="0"/>
          </a:p>
          <a:p>
            <a:pPr>
              <a:spcBef>
                <a:spcPct val="20000"/>
              </a:spcBef>
            </a:pPr>
            <a:r>
              <a:rPr lang="zh-TW" altLang="en-US" sz="3600" baseline="30000" dirty="0" smtClean="0"/>
              <a:t>這</a:t>
            </a:r>
            <a:r>
              <a:rPr lang="zh-TW" altLang="en-US" sz="3600" baseline="30000" dirty="0"/>
              <a:t>顯示出每個人的生命都擁有著上帝的形象及樣式，因此每</a:t>
            </a:r>
            <a:r>
              <a:rPr lang="zh-TW" altLang="en-US" sz="3600" baseline="30000" dirty="0" smtClean="0"/>
              <a:t>個</a:t>
            </a:r>
            <a:endParaRPr lang="en-US" altLang="zh-TW" sz="3600" baseline="30000" dirty="0" smtClean="0"/>
          </a:p>
          <a:p>
            <a:pPr>
              <a:spcBef>
                <a:spcPct val="20000"/>
              </a:spcBef>
            </a:pPr>
            <a:r>
              <a:rPr lang="zh-TW" altLang="en-US" sz="3600" baseline="30000" dirty="0" smtClean="0"/>
              <a:t>人</a:t>
            </a:r>
            <a:r>
              <a:rPr lang="zh-TW" altLang="en-US" sz="3600" baseline="30000" dirty="0"/>
              <a:t>的</a:t>
            </a:r>
            <a:r>
              <a:rPr lang="zh-TW" altLang="en-US" sz="3600" baseline="30000" dirty="0" smtClean="0"/>
              <a:t>生命</a:t>
            </a:r>
            <a:r>
              <a:rPr lang="zh-TW" altLang="en-US" sz="3600" baseline="30000" dirty="0"/>
              <a:t>，都是</a:t>
            </a:r>
            <a:r>
              <a:rPr lang="zh-TW" altLang="en-US" sz="3600" baseline="30000" dirty="0" smtClean="0"/>
              <a:t>同樣的擁</a:t>
            </a:r>
            <a:r>
              <a:rPr lang="zh-TW" altLang="en-US" sz="3600" baseline="30000" dirty="0"/>
              <a:t>有神聖的價值。且因為人能治理萬</a:t>
            </a:r>
            <a:r>
              <a:rPr lang="zh-TW" altLang="en-US" sz="3600" baseline="30000" dirty="0" smtClean="0"/>
              <a:t>物</a:t>
            </a:r>
            <a:endParaRPr lang="en-US" altLang="zh-TW" sz="3600" baseline="30000" dirty="0" smtClean="0"/>
          </a:p>
          <a:p>
            <a:pPr>
              <a:spcBef>
                <a:spcPct val="20000"/>
              </a:spcBef>
            </a:pPr>
            <a:r>
              <a:rPr lang="zh-TW" altLang="en-US" sz="3600" baseline="30000" dirty="0" smtClean="0"/>
              <a:t>，</a:t>
            </a:r>
            <a:r>
              <a:rPr lang="zh-TW" altLang="en-US" sz="3600" baseline="30000" dirty="0"/>
              <a:t>因此顯示</a:t>
            </a:r>
            <a:r>
              <a:rPr lang="zh-TW" altLang="en-US" sz="3600" baseline="30000" dirty="0" smtClean="0"/>
              <a:t>人的</a:t>
            </a:r>
            <a:r>
              <a:rPr lang="zh-TW" altLang="en-US" sz="3600" baseline="30000" dirty="0"/>
              <a:t>價值是比萬物都還要高的。</a:t>
            </a:r>
            <a:endParaRPr lang="zh-CN" altLang="en-US" sz="3600" dirty="0"/>
          </a:p>
        </p:txBody>
      </p:sp>
      <p:sp>
        <p:nvSpPr>
          <p:cNvPr id="8" name="Title 1"/>
          <p:cNvSpPr>
            <a:spLocks noGrp="1"/>
          </p:cNvSpPr>
          <p:nvPr>
            <p:ph type="title"/>
          </p:nvPr>
        </p:nvSpPr>
        <p:spPr>
          <a:xfrm>
            <a:off x="1447800" y="702485"/>
            <a:ext cx="8229600" cy="1143000"/>
          </a:xfrm>
        </p:spPr>
        <p:txBody>
          <a:bodyPr/>
          <a:lstStyle/>
          <a:p>
            <a:r>
              <a:rPr lang="zh-CN" altLang="en-US" dirty="0">
                <a:solidFill>
                  <a:schemeClr val="accent1">
                    <a:lumMod val="75000"/>
                  </a:schemeClr>
                </a:solidFill>
              </a:rPr>
              <a:t>生命的價值</a:t>
            </a:r>
            <a:endParaRPr lang="en-US" dirty="0">
              <a:solidFill>
                <a:schemeClr val="accent1">
                  <a:lumMod val="75000"/>
                </a:schemeClr>
              </a:solidFill>
            </a:endParaRPr>
          </a:p>
        </p:txBody>
      </p:sp>
    </p:spTree>
    <p:extLst>
      <p:ext uri="{BB962C8B-B14F-4D97-AF65-F5344CB8AC3E}">
        <p14:creationId xmlns:p14="http://schemas.microsoft.com/office/powerpoint/2010/main" val="27957758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ChangeArrowheads="1"/>
          </p:cNvSpPr>
          <p:nvPr/>
        </p:nvSpPr>
        <p:spPr bwMode="auto">
          <a:xfrm>
            <a:off x="457200" y="1828800"/>
            <a:ext cx="8686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spcBef>
                <a:spcPct val="20000"/>
              </a:spcBef>
            </a:pPr>
            <a:endParaRPr lang="zh-CN" altLang="en-US" sz="3600" dirty="0"/>
          </a:p>
        </p:txBody>
      </p:sp>
      <p:sp>
        <p:nvSpPr>
          <p:cNvPr id="8" name="Title 1"/>
          <p:cNvSpPr>
            <a:spLocks noGrp="1"/>
          </p:cNvSpPr>
          <p:nvPr>
            <p:ph type="title"/>
          </p:nvPr>
        </p:nvSpPr>
        <p:spPr>
          <a:xfrm>
            <a:off x="1447800" y="702485"/>
            <a:ext cx="8229600" cy="1143000"/>
          </a:xfrm>
        </p:spPr>
        <p:txBody>
          <a:bodyPr/>
          <a:lstStyle/>
          <a:p>
            <a:r>
              <a:rPr lang="zh-CN" altLang="en-US" dirty="0" smtClean="0">
                <a:solidFill>
                  <a:schemeClr val="accent1">
                    <a:lumMod val="75000"/>
                  </a:schemeClr>
                </a:solidFill>
              </a:rPr>
              <a:t>活出生</a:t>
            </a:r>
            <a:r>
              <a:rPr lang="zh-CN" altLang="en-US" dirty="0">
                <a:solidFill>
                  <a:schemeClr val="accent1">
                    <a:lumMod val="75000"/>
                  </a:schemeClr>
                </a:solidFill>
              </a:rPr>
              <a:t>命的價值</a:t>
            </a:r>
            <a:endParaRPr lang="en-US" dirty="0">
              <a:solidFill>
                <a:schemeClr val="accent1">
                  <a:lumMod val="75000"/>
                </a:schemeClr>
              </a:solidFill>
            </a:endParaRPr>
          </a:p>
        </p:txBody>
      </p:sp>
      <p:sp>
        <p:nvSpPr>
          <p:cNvPr id="2" name="Rectangle 1"/>
          <p:cNvSpPr/>
          <p:nvPr/>
        </p:nvSpPr>
        <p:spPr>
          <a:xfrm>
            <a:off x="1143000" y="1971368"/>
            <a:ext cx="5870518" cy="523220"/>
          </a:xfrm>
          <a:prstGeom prst="rect">
            <a:avLst/>
          </a:prstGeom>
        </p:spPr>
        <p:txBody>
          <a:bodyPr wrap="none">
            <a:spAutoFit/>
          </a:bodyPr>
          <a:lstStyle/>
          <a:p>
            <a:r>
              <a:rPr lang="zh-TW" altLang="en-US" sz="2800" dirty="0"/>
              <a:t>（</a:t>
            </a:r>
            <a:r>
              <a:rPr lang="en-US" altLang="zh-TW" sz="2800" dirty="0"/>
              <a:t>1</a:t>
            </a:r>
            <a:r>
              <a:rPr lang="zh-TW" altLang="en-US" sz="2800" dirty="0"/>
              <a:t>）享受 神的愛及人與人之間的愛</a:t>
            </a:r>
            <a:endParaRPr lang="en-US" sz="2800" dirty="0"/>
          </a:p>
        </p:txBody>
      </p:sp>
      <p:sp>
        <p:nvSpPr>
          <p:cNvPr id="3" name="Rectangle 2"/>
          <p:cNvSpPr/>
          <p:nvPr/>
        </p:nvSpPr>
        <p:spPr>
          <a:xfrm>
            <a:off x="1676400" y="2895600"/>
            <a:ext cx="7315200" cy="1815882"/>
          </a:xfrm>
          <a:prstGeom prst="rect">
            <a:avLst/>
          </a:prstGeom>
        </p:spPr>
        <p:txBody>
          <a:bodyPr wrap="square">
            <a:spAutoFit/>
          </a:bodyPr>
          <a:lstStyle/>
          <a:p>
            <a:r>
              <a:rPr lang="zh-TW" altLang="en-US" sz="2800" dirty="0"/>
              <a:t>親愛的弟兄啊，　神既是這樣愛我們，我們也當彼此相愛。從來沒有人見過　神，我們若彼此相愛，　神就住在我們裏面，愛他的心在我們裏面得以完全了</a:t>
            </a:r>
            <a:r>
              <a:rPr lang="zh-TW" altLang="en-US" sz="2800" dirty="0" smtClean="0"/>
              <a:t>。</a:t>
            </a:r>
            <a:r>
              <a:rPr lang="zh-CN" altLang="en-US" sz="2800" dirty="0" smtClean="0"/>
              <a:t>（</a:t>
            </a:r>
            <a:r>
              <a:rPr lang="zh-CN" altLang="en-US" sz="2800" dirty="0"/>
              <a:t> 約翰一</a:t>
            </a:r>
            <a:r>
              <a:rPr lang="zh-CN" altLang="en-US" sz="2800" dirty="0" smtClean="0"/>
              <a:t>書）</a:t>
            </a:r>
            <a:endParaRPr lang="en-US" sz="2800" dirty="0"/>
          </a:p>
        </p:txBody>
      </p:sp>
    </p:spTree>
    <p:extLst>
      <p:ext uri="{BB962C8B-B14F-4D97-AF65-F5344CB8AC3E}">
        <p14:creationId xmlns:p14="http://schemas.microsoft.com/office/powerpoint/2010/main" val="2850718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65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ChangeArrowheads="1"/>
          </p:cNvSpPr>
          <p:nvPr/>
        </p:nvSpPr>
        <p:spPr bwMode="auto">
          <a:xfrm>
            <a:off x="457200" y="1828800"/>
            <a:ext cx="8686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spcBef>
                <a:spcPct val="20000"/>
              </a:spcBef>
            </a:pPr>
            <a:endParaRPr lang="zh-CN" altLang="en-US" sz="3600" dirty="0"/>
          </a:p>
        </p:txBody>
      </p:sp>
      <p:sp>
        <p:nvSpPr>
          <p:cNvPr id="8" name="Title 1"/>
          <p:cNvSpPr>
            <a:spLocks noGrp="1"/>
          </p:cNvSpPr>
          <p:nvPr>
            <p:ph type="title"/>
          </p:nvPr>
        </p:nvSpPr>
        <p:spPr>
          <a:xfrm>
            <a:off x="1447800" y="702485"/>
            <a:ext cx="8229600" cy="1143000"/>
          </a:xfrm>
        </p:spPr>
        <p:txBody>
          <a:bodyPr/>
          <a:lstStyle/>
          <a:p>
            <a:r>
              <a:rPr lang="zh-CN" altLang="en-US" dirty="0" smtClean="0">
                <a:solidFill>
                  <a:schemeClr val="accent1">
                    <a:lumMod val="75000"/>
                  </a:schemeClr>
                </a:solidFill>
              </a:rPr>
              <a:t>活出生</a:t>
            </a:r>
            <a:r>
              <a:rPr lang="zh-CN" altLang="en-US" dirty="0">
                <a:solidFill>
                  <a:schemeClr val="accent1">
                    <a:lumMod val="75000"/>
                  </a:schemeClr>
                </a:solidFill>
              </a:rPr>
              <a:t>命的價值</a:t>
            </a:r>
            <a:endParaRPr lang="en-US" dirty="0">
              <a:solidFill>
                <a:schemeClr val="accent1">
                  <a:lumMod val="75000"/>
                </a:schemeClr>
              </a:solidFill>
            </a:endParaRPr>
          </a:p>
        </p:txBody>
      </p:sp>
      <p:sp>
        <p:nvSpPr>
          <p:cNvPr id="3" name="Rectangle 2"/>
          <p:cNvSpPr/>
          <p:nvPr/>
        </p:nvSpPr>
        <p:spPr>
          <a:xfrm>
            <a:off x="1524000" y="1567190"/>
            <a:ext cx="4693914" cy="523220"/>
          </a:xfrm>
          <a:prstGeom prst="rect">
            <a:avLst/>
          </a:prstGeom>
        </p:spPr>
        <p:txBody>
          <a:bodyPr wrap="none">
            <a:spAutoFit/>
          </a:bodyPr>
          <a:lstStyle/>
          <a:p>
            <a:r>
              <a:rPr lang="zh-TW" altLang="en-US" sz="2800" dirty="0"/>
              <a:t>（</a:t>
            </a:r>
            <a:r>
              <a:rPr lang="en-US" altLang="zh-TW" sz="2800" dirty="0"/>
              <a:t>2</a:t>
            </a:r>
            <a:r>
              <a:rPr lang="zh-TW" altLang="en-US" sz="2800" dirty="0"/>
              <a:t>）享受世界萬物中的美好</a:t>
            </a:r>
            <a:endParaRPr lang="en-US" sz="2800" dirty="0"/>
          </a:p>
        </p:txBody>
      </p:sp>
      <p:sp>
        <p:nvSpPr>
          <p:cNvPr id="4" name="Rectangle 3"/>
          <p:cNvSpPr/>
          <p:nvPr/>
        </p:nvSpPr>
        <p:spPr>
          <a:xfrm>
            <a:off x="2182761" y="2438400"/>
            <a:ext cx="6019800" cy="954107"/>
          </a:xfrm>
          <a:prstGeom prst="rect">
            <a:avLst/>
          </a:prstGeom>
        </p:spPr>
        <p:txBody>
          <a:bodyPr wrap="square">
            <a:spAutoFit/>
          </a:bodyPr>
          <a:lstStyle/>
          <a:p>
            <a:r>
              <a:rPr lang="zh-TW" altLang="en-US" sz="2800" dirty="0"/>
              <a:t>祂用美物使你所願的得以知足，以致你如鷹返老還</a:t>
            </a:r>
            <a:r>
              <a:rPr lang="zh-TW" altLang="en-US" sz="2800" dirty="0" smtClean="0"/>
              <a:t>童</a:t>
            </a:r>
            <a:r>
              <a:rPr lang="zh-CN" altLang="en-US" sz="2800" dirty="0"/>
              <a:t> （詩篇</a:t>
            </a:r>
            <a:r>
              <a:rPr lang="en-US" altLang="zh-CN" sz="2800" dirty="0" smtClean="0"/>
              <a:t>103:5</a:t>
            </a:r>
            <a:r>
              <a:rPr lang="zh-CN" altLang="en-US" sz="2800" dirty="0" smtClean="0"/>
              <a:t>）</a:t>
            </a:r>
            <a:endParaRPr lang="en-US" sz="2800" dirty="0"/>
          </a:p>
        </p:txBody>
      </p:sp>
    </p:spTree>
    <p:extLst>
      <p:ext uri="{BB962C8B-B14F-4D97-AF65-F5344CB8AC3E}">
        <p14:creationId xmlns:p14="http://schemas.microsoft.com/office/powerpoint/2010/main" val="31783256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65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ChangeArrowheads="1"/>
          </p:cNvSpPr>
          <p:nvPr/>
        </p:nvSpPr>
        <p:spPr bwMode="auto">
          <a:xfrm>
            <a:off x="457200" y="1828800"/>
            <a:ext cx="8686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spcBef>
                <a:spcPct val="20000"/>
              </a:spcBef>
            </a:pPr>
            <a:endParaRPr lang="zh-CN" altLang="en-US" sz="3600" dirty="0"/>
          </a:p>
        </p:txBody>
      </p:sp>
      <p:sp>
        <p:nvSpPr>
          <p:cNvPr id="8" name="Title 1"/>
          <p:cNvSpPr>
            <a:spLocks noGrp="1"/>
          </p:cNvSpPr>
          <p:nvPr>
            <p:ph type="title"/>
          </p:nvPr>
        </p:nvSpPr>
        <p:spPr>
          <a:xfrm>
            <a:off x="1447800" y="702485"/>
            <a:ext cx="8229600" cy="1143000"/>
          </a:xfrm>
        </p:spPr>
        <p:txBody>
          <a:bodyPr/>
          <a:lstStyle/>
          <a:p>
            <a:r>
              <a:rPr lang="zh-CN" altLang="en-US" dirty="0" smtClean="0">
                <a:solidFill>
                  <a:schemeClr val="accent1">
                    <a:lumMod val="75000"/>
                  </a:schemeClr>
                </a:solidFill>
              </a:rPr>
              <a:t>活出生</a:t>
            </a:r>
            <a:r>
              <a:rPr lang="zh-CN" altLang="en-US" dirty="0">
                <a:solidFill>
                  <a:schemeClr val="accent1">
                    <a:lumMod val="75000"/>
                  </a:schemeClr>
                </a:solidFill>
              </a:rPr>
              <a:t>命的價值</a:t>
            </a:r>
            <a:endParaRPr lang="en-US" dirty="0">
              <a:solidFill>
                <a:schemeClr val="accent1">
                  <a:lumMod val="75000"/>
                </a:schemeClr>
              </a:solidFill>
            </a:endParaRPr>
          </a:p>
        </p:txBody>
      </p:sp>
      <p:sp>
        <p:nvSpPr>
          <p:cNvPr id="4" name="Rectangle 3"/>
          <p:cNvSpPr/>
          <p:nvPr/>
        </p:nvSpPr>
        <p:spPr>
          <a:xfrm>
            <a:off x="1066800" y="1676400"/>
            <a:ext cx="5412059" cy="523220"/>
          </a:xfrm>
          <a:prstGeom prst="rect">
            <a:avLst/>
          </a:prstGeom>
        </p:spPr>
        <p:txBody>
          <a:bodyPr wrap="none">
            <a:spAutoFit/>
          </a:bodyPr>
          <a:lstStyle/>
          <a:p>
            <a:r>
              <a:rPr lang="zh-TW" altLang="en-US" sz="2800" dirty="0"/>
              <a:t>（</a:t>
            </a:r>
            <a:r>
              <a:rPr lang="en-US" altLang="zh-TW" sz="2800" dirty="0"/>
              <a:t>3</a:t>
            </a:r>
            <a:r>
              <a:rPr lang="zh-TW" altLang="en-US" sz="2800" dirty="0"/>
              <a:t>）生命活出上帝的形象與樣式</a:t>
            </a:r>
            <a:endParaRPr lang="en-US" sz="2800" dirty="0"/>
          </a:p>
        </p:txBody>
      </p:sp>
      <p:sp>
        <p:nvSpPr>
          <p:cNvPr id="5" name="Rectangle 4"/>
          <p:cNvSpPr/>
          <p:nvPr/>
        </p:nvSpPr>
        <p:spPr>
          <a:xfrm>
            <a:off x="1906475" y="2346798"/>
            <a:ext cx="7207045" cy="1384995"/>
          </a:xfrm>
          <a:prstGeom prst="rect">
            <a:avLst/>
          </a:prstGeom>
        </p:spPr>
        <p:txBody>
          <a:bodyPr wrap="square">
            <a:spAutoFit/>
          </a:bodyPr>
          <a:lstStyle/>
          <a:p>
            <a:r>
              <a:rPr lang="zh-TW" altLang="en-US" sz="2800" dirty="0"/>
              <a:t>我心裏柔和謙卑、你們當負我的軛、學我的樣式、這樣、你們心裏就必得享安息</a:t>
            </a:r>
            <a:r>
              <a:rPr lang="zh-TW" altLang="en-US" sz="2800" dirty="0" smtClean="0"/>
              <a:t>。</a:t>
            </a:r>
            <a:r>
              <a:rPr lang="zh-CN" altLang="en-US" sz="2800" dirty="0"/>
              <a:t> </a:t>
            </a:r>
            <a:r>
              <a:rPr lang="en-US" altLang="zh-CN" sz="2800" dirty="0"/>
              <a:t>(</a:t>
            </a:r>
            <a:r>
              <a:rPr lang="zh-CN" altLang="en-US" sz="2800" dirty="0"/>
              <a:t>太 </a:t>
            </a:r>
            <a:r>
              <a:rPr lang="en-US" altLang="zh-CN" sz="2800" dirty="0"/>
              <a:t>11:29)</a:t>
            </a:r>
            <a:endParaRPr lang="en-US" sz="2800" dirty="0"/>
          </a:p>
        </p:txBody>
      </p:sp>
    </p:spTree>
    <p:extLst>
      <p:ext uri="{BB962C8B-B14F-4D97-AF65-F5344CB8AC3E}">
        <p14:creationId xmlns:p14="http://schemas.microsoft.com/office/powerpoint/2010/main" val="41013283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65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ChangeArrowheads="1"/>
          </p:cNvSpPr>
          <p:nvPr/>
        </p:nvSpPr>
        <p:spPr bwMode="auto">
          <a:xfrm>
            <a:off x="457200" y="1828800"/>
            <a:ext cx="8686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spcBef>
                <a:spcPct val="20000"/>
              </a:spcBef>
            </a:pPr>
            <a:endParaRPr lang="zh-CN" altLang="en-US" sz="3600" dirty="0"/>
          </a:p>
        </p:txBody>
      </p:sp>
      <p:sp>
        <p:nvSpPr>
          <p:cNvPr id="8" name="Title 1"/>
          <p:cNvSpPr>
            <a:spLocks noGrp="1"/>
          </p:cNvSpPr>
          <p:nvPr>
            <p:ph type="title"/>
          </p:nvPr>
        </p:nvSpPr>
        <p:spPr>
          <a:xfrm>
            <a:off x="1447800" y="702485"/>
            <a:ext cx="8229600" cy="1143000"/>
          </a:xfrm>
        </p:spPr>
        <p:txBody>
          <a:bodyPr/>
          <a:lstStyle/>
          <a:p>
            <a:r>
              <a:rPr lang="zh-CN" altLang="en-US" dirty="0" smtClean="0">
                <a:solidFill>
                  <a:schemeClr val="accent1">
                    <a:lumMod val="75000"/>
                  </a:schemeClr>
                </a:solidFill>
              </a:rPr>
              <a:t>活出生</a:t>
            </a:r>
            <a:r>
              <a:rPr lang="zh-CN" altLang="en-US" dirty="0">
                <a:solidFill>
                  <a:schemeClr val="accent1">
                    <a:lumMod val="75000"/>
                  </a:schemeClr>
                </a:solidFill>
              </a:rPr>
              <a:t>命的價值</a:t>
            </a:r>
            <a:endParaRPr lang="en-US" dirty="0">
              <a:solidFill>
                <a:schemeClr val="accent1">
                  <a:lumMod val="75000"/>
                </a:schemeClr>
              </a:solidFill>
            </a:endParaRPr>
          </a:p>
        </p:txBody>
      </p:sp>
      <p:sp>
        <p:nvSpPr>
          <p:cNvPr id="5" name="Rectangle 4"/>
          <p:cNvSpPr/>
          <p:nvPr/>
        </p:nvSpPr>
        <p:spPr>
          <a:xfrm>
            <a:off x="1376425" y="1447800"/>
            <a:ext cx="6848350" cy="523220"/>
          </a:xfrm>
          <a:prstGeom prst="rect">
            <a:avLst/>
          </a:prstGeom>
        </p:spPr>
        <p:txBody>
          <a:bodyPr wrap="none">
            <a:spAutoFit/>
          </a:bodyPr>
          <a:lstStyle/>
          <a:p>
            <a:r>
              <a:rPr lang="zh-TW" altLang="en-US" sz="2800" dirty="0"/>
              <a:t>（</a:t>
            </a:r>
            <a:r>
              <a:rPr lang="en-US" altLang="zh-TW" sz="2800" dirty="0"/>
              <a:t>4</a:t>
            </a:r>
            <a:r>
              <a:rPr lang="zh-TW" altLang="en-US" sz="2800" dirty="0"/>
              <a:t>）實現上帝在每個人生命中的美好計劃</a:t>
            </a:r>
            <a:endParaRPr lang="en-US" sz="2800" dirty="0"/>
          </a:p>
        </p:txBody>
      </p:sp>
      <p:sp>
        <p:nvSpPr>
          <p:cNvPr id="6" name="Rectangle 5"/>
          <p:cNvSpPr/>
          <p:nvPr/>
        </p:nvSpPr>
        <p:spPr>
          <a:xfrm>
            <a:off x="2244212" y="2133600"/>
            <a:ext cx="5938775" cy="4247317"/>
          </a:xfrm>
          <a:prstGeom prst="rect">
            <a:avLst/>
          </a:prstGeom>
        </p:spPr>
        <p:txBody>
          <a:bodyPr wrap="square">
            <a:spAutoFit/>
          </a:bodyPr>
          <a:lstStyle/>
          <a:p>
            <a:r>
              <a:rPr lang="en-US" altLang="zh-CN" dirty="0" smtClean="0"/>
              <a:t>15</a:t>
            </a:r>
            <a:r>
              <a:rPr lang="zh-CN" altLang="en-US" dirty="0" smtClean="0"/>
              <a:t> </a:t>
            </a:r>
            <a:r>
              <a:rPr lang="zh-TW" altLang="en-US" dirty="0" smtClean="0">
                <a:solidFill>
                  <a:srgbClr val="FF0000"/>
                </a:solidFill>
              </a:rPr>
              <a:t>主 </a:t>
            </a:r>
            <a:r>
              <a:rPr lang="zh-TW" altLang="en-US" dirty="0">
                <a:solidFill>
                  <a:srgbClr val="FF0000"/>
                </a:solidFill>
              </a:rPr>
              <a:t>耶 和 華 以 色 列 的 聖 者 曾 如 此 說 、 你 們 得 </a:t>
            </a:r>
            <a:r>
              <a:rPr lang="zh-CN" altLang="en-US" dirty="0">
                <a:solidFill>
                  <a:srgbClr val="FF0000"/>
                </a:solidFill>
              </a:rPr>
              <a:t>      </a:t>
            </a:r>
            <a:endParaRPr lang="en-US" altLang="zh-CN" dirty="0">
              <a:solidFill>
                <a:srgbClr val="FF0000"/>
              </a:solidFill>
            </a:endParaRPr>
          </a:p>
          <a:p>
            <a:r>
              <a:rPr lang="zh-CN" altLang="en-US" dirty="0">
                <a:solidFill>
                  <a:srgbClr val="FF0000"/>
                </a:solidFill>
              </a:rPr>
              <a:t>     </a:t>
            </a:r>
            <a:r>
              <a:rPr lang="zh-TW" altLang="en-US" dirty="0">
                <a:solidFill>
                  <a:srgbClr val="FF0000"/>
                </a:solidFill>
              </a:rPr>
              <a:t>救 在 乎 歸 回 安 息 ． 你 們 得 力 在 乎 平 靜 安穩 </a:t>
            </a:r>
            <a:r>
              <a:rPr lang="zh-TW" altLang="en-US" dirty="0" smtClean="0">
                <a:solidFill>
                  <a:srgbClr val="FF0000"/>
                </a:solidFill>
              </a:rPr>
              <a:t>．</a:t>
            </a:r>
            <a:endParaRPr lang="en-US" altLang="zh-TW" dirty="0" smtClean="0">
              <a:solidFill>
                <a:srgbClr val="FF0000"/>
              </a:solidFill>
            </a:endParaRPr>
          </a:p>
          <a:p>
            <a:r>
              <a:rPr lang="zh-CN" altLang="en-US" dirty="0" smtClean="0">
                <a:solidFill>
                  <a:srgbClr val="FF0000"/>
                </a:solidFill>
              </a:rPr>
              <a:t>     </a:t>
            </a:r>
            <a:r>
              <a:rPr lang="zh-TW" altLang="en-US" dirty="0"/>
              <a:t>你 們 竟 自 不 肯 </a:t>
            </a:r>
            <a:r>
              <a:rPr lang="zh-TW" altLang="en-US" dirty="0" smtClean="0"/>
              <a:t>．</a:t>
            </a:r>
            <a:endParaRPr lang="en-US" altLang="zh-TW" dirty="0" smtClean="0"/>
          </a:p>
          <a:p>
            <a:endParaRPr lang="en-US" altLang="zh-TW" dirty="0" smtClean="0"/>
          </a:p>
          <a:p>
            <a:pPr marL="342900" indent="-342900">
              <a:buAutoNum type="arabicPlain" startAt="16"/>
            </a:pPr>
            <a:r>
              <a:rPr lang="zh-TW" altLang="en-US" dirty="0" smtClean="0"/>
              <a:t>你 </a:t>
            </a:r>
            <a:r>
              <a:rPr lang="zh-TW" altLang="en-US" dirty="0"/>
              <a:t>們 卻 說 、 不 然 、 我 們 要 騎 馬 奔 走 ． 所 </a:t>
            </a:r>
            <a:r>
              <a:rPr lang="zh-TW" altLang="en-US" dirty="0" smtClean="0"/>
              <a:t>以 你 </a:t>
            </a:r>
            <a:r>
              <a:rPr lang="zh-TW" altLang="en-US" dirty="0"/>
              <a:t>們 必 然 奔 走 ． 又 說 、 我 們 要 騎 飛 快 的 牲 口 ． 所 以 追 趕 你 們 的 、 也 必 飛 快 </a:t>
            </a:r>
            <a:r>
              <a:rPr lang="zh-TW" altLang="en-US" dirty="0" smtClean="0"/>
              <a:t>。</a:t>
            </a:r>
            <a:endParaRPr lang="en-US" altLang="zh-TW" dirty="0" smtClean="0"/>
          </a:p>
          <a:p>
            <a:pPr marL="342900" indent="-342900">
              <a:buAutoNum type="arabicPlain" startAt="16"/>
            </a:pPr>
            <a:endParaRPr lang="zh-TW" altLang="en-US" dirty="0"/>
          </a:p>
          <a:p>
            <a:pPr marL="342900" indent="-342900">
              <a:buAutoNum type="arabicPlain" startAt="17"/>
            </a:pPr>
            <a:r>
              <a:rPr lang="zh-TW" altLang="en-US" dirty="0" smtClean="0"/>
              <a:t>一 </a:t>
            </a:r>
            <a:r>
              <a:rPr lang="zh-TW" altLang="en-US" dirty="0"/>
              <a:t>人 叱 喝 、 必 令 千 人 逃 跑 ． 五 人 叱 喝 、 你 們 都 必 逃 跑 ． 以 致 剩 下 的 、 好 像 山 頂 的 旗 杆 、 岡 上 的 大 旗 </a:t>
            </a:r>
            <a:r>
              <a:rPr lang="zh-TW" altLang="en-US" dirty="0" smtClean="0"/>
              <a:t>。</a:t>
            </a:r>
            <a:endParaRPr lang="en-US" altLang="zh-TW" dirty="0" smtClean="0"/>
          </a:p>
          <a:p>
            <a:pPr marL="342900" indent="-342900">
              <a:buAutoNum type="arabicPlain" startAt="17"/>
            </a:pPr>
            <a:endParaRPr lang="en-US" altLang="zh-TW" dirty="0"/>
          </a:p>
          <a:p>
            <a:pPr marL="342900" indent="-342900">
              <a:buAutoNum type="arabicPlain" startAt="17"/>
            </a:pPr>
            <a:r>
              <a:rPr lang="zh-TW" altLang="en-US" dirty="0"/>
              <a:t>耶 和 華 必 然 等 候 、 要 施 恩 給 你 們 ． 必 然 興          起 、 好 憐 憫 你 們 ． 因 為 耶 和 華 是 公 平 的 　 神 ． 凡 等 候 他 的 都 是 有 福 的 </a:t>
            </a:r>
            <a:r>
              <a:rPr lang="zh-TW" altLang="en-US" dirty="0" smtClean="0"/>
              <a:t>。</a:t>
            </a:r>
            <a:endParaRPr lang="zh-TW" altLang="en-US" dirty="0"/>
          </a:p>
        </p:txBody>
      </p:sp>
    </p:spTree>
    <p:extLst>
      <p:ext uri="{BB962C8B-B14F-4D97-AF65-F5344CB8AC3E}">
        <p14:creationId xmlns:p14="http://schemas.microsoft.com/office/powerpoint/2010/main" val="1998393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65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5" grpId="0"/>
      <p:bldP spid="6"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0</TotalTime>
  <Words>1317</Words>
  <Application>Microsoft Office PowerPoint</Application>
  <PresentationFormat>On-screen Show (4:3)</PresentationFormat>
  <Paragraphs>84</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Wisp</vt:lpstr>
      <vt:lpstr>人的價值</vt:lpstr>
      <vt:lpstr>人身體的價值</vt:lpstr>
      <vt:lpstr>PowerPoint Presentation</vt:lpstr>
      <vt:lpstr>人生命的價值</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生命的價值</vt:lpstr>
      <vt:lpstr>活出生命的價值</vt:lpstr>
      <vt:lpstr>活出生命的價值</vt:lpstr>
      <vt:lpstr>活出生命的價值</vt:lpstr>
      <vt:lpstr>活出生命的價值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2015-04-03T02:33:05Z</dcterms:created>
  <dcterms:modified xsi:type="dcterms:W3CDTF">2016-03-07T05:42:52Z</dcterms:modified>
</cp:coreProperties>
</file>