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0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88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1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8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26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72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40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08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53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2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E6BC8-11BA-44D7-9EEC-807F011086CA}" type="datetimeFigureOut">
              <a:rPr lang="en-US" smtClean="0"/>
              <a:t>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2BD0B-2BB3-402E-8AFA-3920EB324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0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990599"/>
          </a:xfrm>
        </p:spPr>
        <p:txBody>
          <a:bodyPr/>
          <a:lstStyle/>
          <a:p>
            <a:r>
              <a:rPr lang="zh-CN" altLang="en-US" b="1" dirty="0"/>
              <a:t>人的归</a:t>
            </a:r>
            <a:r>
              <a:rPr lang="zh-CN" altLang="en-US" b="1" dirty="0" smtClean="0"/>
              <a:t>宿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905000"/>
            <a:ext cx="7315200" cy="4038600"/>
          </a:xfrm>
        </p:spPr>
        <p:txBody>
          <a:bodyPr/>
          <a:lstStyle/>
          <a:p>
            <a:pPr algn="l"/>
            <a:r>
              <a:rPr lang="zh-CN" altLang="en-US" b="1" dirty="0" smtClean="0">
                <a:solidFill>
                  <a:schemeClr val="tx1"/>
                </a:solidFill>
              </a:rPr>
              <a:t>人要往何处去？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743200"/>
            <a:ext cx="49530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19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zh-CN" altLang="en-US" b="1" dirty="0" smtClean="0"/>
              <a:t>人的归宿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b="1" dirty="0"/>
              <a:t>人人都有一死，無人能幸</a:t>
            </a:r>
            <a:r>
              <a:rPr lang="zh-TW" altLang="en-US" b="1" dirty="0" smtClean="0"/>
              <a:t>免</a:t>
            </a:r>
            <a:endParaRPr lang="en-US" altLang="zh-TW" b="1" dirty="0" smtClean="0"/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315184"/>
            <a:ext cx="5867400" cy="415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21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人的归宿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b="1" dirty="0"/>
              <a:t>死</a:t>
            </a:r>
            <a:r>
              <a:rPr lang="zh-TW" altLang="en-US" b="1" dirty="0" smtClean="0"/>
              <a:t>亡可怕</a:t>
            </a:r>
            <a:r>
              <a:rPr lang="zh-CN" altLang="en-US" b="1" dirty="0"/>
              <a:t>吗</a:t>
            </a:r>
            <a:r>
              <a:rPr lang="en-US" b="1" dirty="0" smtClean="0"/>
              <a:t>?</a:t>
            </a:r>
          </a:p>
          <a:p>
            <a:pPr marL="0" lvl="1" indent="0">
              <a:buNone/>
            </a:pPr>
            <a:r>
              <a:rPr lang="zh-TW" altLang="en-US" dirty="0" smtClean="0"/>
              <a:t>死</a:t>
            </a:r>
            <a:r>
              <a:rPr lang="zh-TW" altLang="en-US" dirty="0"/>
              <a:t>亡充滿神秘，尤如一個黑幕，衹知入</a:t>
            </a:r>
            <a:r>
              <a:rPr lang="zh-TW" altLang="en-US" dirty="0" smtClean="0"/>
              <a:t>了便</a:t>
            </a:r>
            <a:r>
              <a:rPr lang="zh-TW" altLang="en-US" dirty="0"/>
              <a:t>不能出</a:t>
            </a:r>
            <a:r>
              <a:rPr lang="zh-TW" altLang="en-US" dirty="0" smtClean="0"/>
              <a:t>來</a:t>
            </a:r>
            <a:r>
              <a:rPr lang="zh-CN" altLang="en-US" dirty="0" smtClean="0"/>
              <a:t>。</a:t>
            </a:r>
            <a:endParaRPr lang="en-US" sz="2400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641124"/>
            <a:ext cx="2228850" cy="1676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024" y="3717324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19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人的归宿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/>
              <a:t>究竟</a:t>
            </a:r>
            <a:r>
              <a:rPr lang="zh-TW" altLang="en-US" b="1" dirty="0" smtClean="0"/>
              <a:t>人</a:t>
            </a:r>
            <a:r>
              <a:rPr lang="zh-CN" altLang="en-US" b="1" dirty="0" smtClean="0"/>
              <a:t>死</a:t>
            </a:r>
            <a:r>
              <a:rPr lang="zh-TW" altLang="en-US" b="1" dirty="0" smtClean="0"/>
              <a:t>之後到哪裡去了呢？</a:t>
            </a:r>
            <a:endParaRPr lang="en-US" altLang="zh-TW" b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dirty="0"/>
              <a:t>人死如灯灭</a:t>
            </a:r>
            <a:r>
              <a:rPr lang="en-US" dirty="0"/>
              <a:t>--</a:t>
            </a:r>
            <a:r>
              <a:rPr lang="zh-CN" altLang="en-US" dirty="0"/>
              <a:t>无神论者</a:t>
            </a:r>
            <a:endParaRPr lang="en-US" sz="3200" dirty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dirty="0"/>
              <a:t>轮回说</a:t>
            </a:r>
            <a:r>
              <a:rPr lang="en-US" dirty="0"/>
              <a:t>--</a:t>
            </a:r>
            <a:r>
              <a:rPr lang="zh-CN" altLang="en-US" dirty="0"/>
              <a:t>佛</a:t>
            </a:r>
            <a:r>
              <a:rPr lang="zh-CN" altLang="en-US" dirty="0" smtClean="0"/>
              <a:t>教</a:t>
            </a:r>
            <a:endParaRPr lang="en-US" altLang="zh-CN" dirty="0" smtClean="0"/>
          </a:p>
          <a:p>
            <a:pPr marL="971550" lvl="1" indent="-514350">
              <a:buFont typeface="+mj-lt"/>
              <a:buAutoNum type="arabicPeriod"/>
            </a:pPr>
            <a:r>
              <a:rPr lang="zh-TW" altLang="en-US" dirty="0"/>
              <a:t>神透過聖經告訴我們，人生終結後有兩條路</a:t>
            </a:r>
            <a:endParaRPr lang="en-US" dirty="0"/>
          </a:p>
          <a:p>
            <a:pPr marL="857250" lvl="2" indent="0">
              <a:buNone/>
            </a:pPr>
            <a:r>
              <a:rPr lang="zh-TW" altLang="en-US" dirty="0"/>
              <a:t>一條是通往</a:t>
            </a:r>
            <a:r>
              <a:rPr lang="en-US" dirty="0"/>
              <a:t>”</a:t>
            </a:r>
            <a:r>
              <a:rPr lang="zh-TW" altLang="en-US" dirty="0"/>
              <a:t>火湖</a:t>
            </a:r>
            <a:r>
              <a:rPr lang="en-US" dirty="0"/>
              <a:t>”	</a:t>
            </a:r>
            <a:r>
              <a:rPr lang="en-US" dirty="0" smtClean="0"/>
              <a:t>(</a:t>
            </a:r>
            <a:r>
              <a:rPr lang="zh-CN" altLang="en-US" dirty="0"/>
              <a:t>启</a:t>
            </a:r>
            <a:r>
              <a:rPr lang="en-US" dirty="0"/>
              <a:t> 20:10-15)</a:t>
            </a:r>
            <a:endParaRPr lang="en-US" sz="2000" dirty="0"/>
          </a:p>
          <a:p>
            <a:pPr marL="857250" lvl="2" indent="0">
              <a:buNone/>
            </a:pPr>
            <a:r>
              <a:rPr lang="zh-TW" altLang="en-US" dirty="0"/>
              <a:t>一條是通往</a:t>
            </a:r>
            <a:r>
              <a:rPr lang="en-US" dirty="0"/>
              <a:t>”</a:t>
            </a:r>
            <a:r>
              <a:rPr lang="zh-TW" altLang="en-US" dirty="0"/>
              <a:t>天家</a:t>
            </a:r>
            <a:r>
              <a:rPr lang="en-US" dirty="0"/>
              <a:t>”	(</a:t>
            </a:r>
            <a:r>
              <a:rPr lang="zh-TW" altLang="en-US" dirty="0"/>
              <a:t>約</a:t>
            </a:r>
            <a:r>
              <a:rPr lang="en-US" dirty="0"/>
              <a:t>14:1</a:t>
            </a:r>
            <a:r>
              <a:rPr lang="zh-TW" altLang="en-US" dirty="0"/>
              <a:t>一</a:t>
            </a:r>
            <a:r>
              <a:rPr lang="en-US" dirty="0"/>
              <a:t>3,</a:t>
            </a:r>
            <a:r>
              <a:rPr lang="zh-TW" altLang="en-US" dirty="0"/>
              <a:t>來</a:t>
            </a:r>
            <a:r>
              <a:rPr lang="en-US" dirty="0"/>
              <a:t>11:16)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81842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人的归宿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1" dirty="0" smtClean="0"/>
              <a:t>从圣经看人的归宿</a:t>
            </a:r>
            <a:endParaRPr lang="en-US" b="1" dirty="0" smtClean="0"/>
          </a:p>
          <a:p>
            <a:r>
              <a:rPr lang="zh-CN" altLang="en-US" sz="2800" u="sng" dirty="0"/>
              <a:t>羅 馬 書</a:t>
            </a:r>
            <a:r>
              <a:rPr lang="en-US" sz="2800" u="sng" dirty="0"/>
              <a:t>5</a:t>
            </a:r>
            <a:r>
              <a:rPr lang="zh-CN" altLang="en-US" sz="2800" u="sng" dirty="0"/>
              <a:t>：</a:t>
            </a:r>
            <a:r>
              <a:rPr lang="en-US" sz="2800" u="sng" dirty="0"/>
              <a:t>12</a:t>
            </a:r>
            <a:r>
              <a:rPr lang="en-US" sz="2800" dirty="0"/>
              <a:t> </a:t>
            </a:r>
            <a:r>
              <a:rPr lang="zh-CN" altLang="en-US" sz="2800" dirty="0"/>
              <a:t>這 就 如 罪 是 從 一 人 入 了 世 界 、 </a:t>
            </a:r>
            <a:r>
              <a:rPr lang="zh-CN" altLang="en-US" sz="2800" b="1" dirty="0"/>
              <a:t>死 又 是 從 罪 來 的 </a:t>
            </a:r>
            <a:r>
              <a:rPr lang="zh-CN" altLang="en-US" sz="2800" dirty="0"/>
              <a:t>、 於 是 死 就 臨 到 眾 人 、 因 為 眾 人 都 犯 了 罪 。</a:t>
            </a:r>
            <a:endParaRPr lang="en-US" sz="2800" dirty="0"/>
          </a:p>
          <a:p>
            <a:r>
              <a:rPr lang="zh-CN" altLang="en-US" sz="2800" u="sng" dirty="0"/>
              <a:t>希 伯 來 書</a:t>
            </a:r>
            <a:r>
              <a:rPr lang="en-US" sz="2800" u="sng" dirty="0"/>
              <a:t> 9</a:t>
            </a:r>
            <a:r>
              <a:rPr lang="zh-CN" altLang="en-US" sz="2800" u="sng" dirty="0"/>
              <a:t>：</a:t>
            </a:r>
            <a:r>
              <a:rPr lang="en-US" sz="2800" u="sng" dirty="0"/>
              <a:t>27</a:t>
            </a:r>
            <a:r>
              <a:rPr lang="en-US" sz="2800" dirty="0"/>
              <a:t> </a:t>
            </a:r>
            <a:r>
              <a:rPr lang="zh-CN" altLang="en-US" sz="2800" dirty="0"/>
              <a:t>按著定命，人人都有一死，</a:t>
            </a:r>
            <a:r>
              <a:rPr lang="zh-CN" altLang="en-US" sz="2800" b="1" dirty="0"/>
              <a:t>死後且有審</a:t>
            </a:r>
            <a:r>
              <a:rPr lang="zh-CN" altLang="en-US" sz="2800" b="1" dirty="0" smtClean="0"/>
              <a:t>判。</a:t>
            </a:r>
            <a:endParaRPr lang="en-US" sz="2800" b="1" dirty="0"/>
          </a:p>
          <a:p>
            <a:r>
              <a:rPr lang="zh-CN" altLang="en-US" sz="2800" u="sng" dirty="0"/>
              <a:t>創 世 紀</a:t>
            </a:r>
            <a:r>
              <a:rPr lang="en-US" sz="2800" u="sng" dirty="0"/>
              <a:t>3:19</a:t>
            </a:r>
            <a:r>
              <a:rPr lang="en-US" sz="2800" dirty="0"/>
              <a:t> </a:t>
            </a:r>
            <a:r>
              <a:rPr lang="zh-CN" altLang="en-US" sz="2800" dirty="0"/>
              <a:t>你必汗流满面才得糊口，直到你归了土，因为你是从土而出的。你本是尘土，</a:t>
            </a:r>
            <a:r>
              <a:rPr lang="zh-CN" altLang="en-US" sz="2800" b="1" dirty="0"/>
              <a:t>仍要归于尘土。</a:t>
            </a:r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454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人的归宿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5105400"/>
          </a:xfrm>
        </p:spPr>
        <p:txBody>
          <a:bodyPr>
            <a:normAutofit/>
          </a:bodyPr>
          <a:lstStyle/>
          <a:p>
            <a:pPr lvl="0"/>
            <a:r>
              <a:rPr lang="zh-CN" altLang="en-US" b="1" dirty="0"/>
              <a:t>永</a:t>
            </a:r>
            <a:r>
              <a:rPr lang="zh-CN" altLang="en-US" b="1" dirty="0" smtClean="0"/>
              <a:t>死与</a:t>
            </a:r>
            <a:r>
              <a:rPr lang="zh-TW" altLang="en-US" b="1" dirty="0" smtClean="0"/>
              <a:t>火湖</a:t>
            </a:r>
            <a:endParaRPr lang="en-US" altLang="zh-TW" b="1" dirty="0" smtClean="0"/>
          </a:p>
          <a:p>
            <a:pPr marL="0" lvl="0" indent="0">
              <a:buNone/>
            </a:pPr>
            <a:r>
              <a:rPr lang="en-US" altLang="zh-CN" dirty="0" smtClean="0"/>
              <a:t>【</a:t>
            </a:r>
            <a:r>
              <a:rPr lang="zh-CN" altLang="en-US" dirty="0" smtClean="0"/>
              <a:t>约</a:t>
            </a:r>
            <a:r>
              <a:rPr lang="en-US" dirty="0" smtClean="0"/>
              <a:t> 3:36</a:t>
            </a:r>
            <a:r>
              <a:rPr lang="en-US" altLang="zh-CN" dirty="0"/>
              <a:t>】</a:t>
            </a:r>
            <a:r>
              <a:rPr lang="zh-CN" altLang="en-US" sz="2800" dirty="0" smtClean="0"/>
              <a:t>信</a:t>
            </a:r>
            <a:r>
              <a:rPr lang="zh-CN" altLang="en-US" sz="2800" dirty="0"/>
              <a:t>子的人有永生。不信子的人得不着永生</a:t>
            </a:r>
            <a:r>
              <a:rPr lang="zh-CN" altLang="en-US" sz="2800" dirty="0" smtClean="0"/>
              <a:t>，神</a:t>
            </a:r>
            <a:r>
              <a:rPr lang="zh-CN" altLang="en-US" sz="2800" dirty="0"/>
              <a:t>的震怒常在他身上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dirty="0" smtClean="0"/>
              <a:t>【</a:t>
            </a:r>
            <a:r>
              <a:rPr lang="zh-CN" altLang="en-US" dirty="0" smtClean="0"/>
              <a:t>启</a:t>
            </a:r>
            <a:r>
              <a:rPr lang="en-US" dirty="0" smtClean="0"/>
              <a:t> 20:10-15</a:t>
            </a:r>
            <a:r>
              <a:rPr lang="en-US" altLang="zh-CN" dirty="0" smtClean="0"/>
              <a:t>】</a:t>
            </a:r>
            <a:r>
              <a:rPr lang="en-US" dirty="0" smtClean="0"/>
              <a:t>  </a:t>
            </a:r>
            <a:r>
              <a:rPr lang="zh-CN" altLang="en-US" sz="3000" dirty="0"/>
              <a:t>那迷惑他们的魔鬼，被扔在硫磺的火湖里，就是兽和假先知所在的地方。</a:t>
            </a:r>
            <a:r>
              <a:rPr lang="zh-CN" altLang="en-US" sz="3000" b="1" dirty="0"/>
              <a:t>他们必昼夜受痛苦，直到永永远远。 </a:t>
            </a:r>
            <a:r>
              <a:rPr lang="zh-CN" altLang="en-US" sz="3000" dirty="0"/>
              <a:t>我又看见一个白色的大宝座，与坐在上面的</a:t>
            </a:r>
            <a:r>
              <a:rPr lang="zh-CN" altLang="en-US" sz="3000" dirty="0" smtClean="0"/>
              <a:t>。 </a:t>
            </a:r>
            <a:r>
              <a:rPr lang="en-US" altLang="zh-CN" sz="3000" dirty="0" smtClean="0"/>
              <a:t>………..</a:t>
            </a:r>
            <a:r>
              <a:rPr lang="zh-CN" altLang="en-US" sz="3000" dirty="0" smtClean="0"/>
              <a:t>他</a:t>
            </a:r>
            <a:r>
              <a:rPr lang="zh-CN" altLang="en-US" sz="3000" dirty="0"/>
              <a:t>们都照各人所行的受审判。死亡和阴间也被扔在火湖里。这火湖就是第二次的死。</a:t>
            </a:r>
            <a:r>
              <a:rPr lang="zh-CN" altLang="en-US" sz="3000" b="1" dirty="0"/>
              <a:t>若有人名字没记在生命册上，他就被扔在火湖里。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441099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人的归宿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zh-CN" altLang="en-US" b="1" dirty="0" smtClean="0"/>
              <a:t>永生与</a:t>
            </a:r>
            <a:r>
              <a:rPr lang="zh-TW" altLang="en-US" b="1" dirty="0" smtClean="0"/>
              <a:t>天家</a:t>
            </a:r>
            <a:endParaRPr lang="en-US" altLang="zh-TW" b="1" dirty="0" smtClean="0"/>
          </a:p>
          <a:p>
            <a:pPr marL="0" lvl="0" indent="0">
              <a:buNone/>
            </a:pPr>
            <a:r>
              <a:rPr lang="en-US" altLang="zh-CN" dirty="0" smtClean="0"/>
              <a:t>【</a:t>
            </a:r>
            <a:r>
              <a:rPr lang="zh-CN" altLang="en-US" dirty="0" smtClean="0"/>
              <a:t>约</a:t>
            </a:r>
            <a:r>
              <a:rPr lang="en-US" dirty="0" smtClean="0"/>
              <a:t>3:16</a:t>
            </a:r>
            <a:r>
              <a:rPr lang="en-US" altLang="zh-CN" dirty="0" smtClean="0"/>
              <a:t>】</a:t>
            </a:r>
            <a:r>
              <a:rPr lang="en-US" dirty="0" smtClean="0"/>
              <a:t> </a:t>
            </a:r>
            <a:r>
              <a:rPr lang="zh-CN" altLang="en-US" dirty="0"/>
              <a:t>神爱世人，甚至将他的独生子赐给他们，叫一切信他的，不至灭亡，反得永生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【</a:t>
            </a:r>
            <a:r>
              <a:rPr lang="zh-CN" altLang="en-US" dirty="0" smtClean="0"/>
              <a:t>约</a:t>
            </a:r>
            <a:r>
              <a:rPr lang="en-US" altLang="zh-CN" dirty="0" smtClean="0"/>
              <a:t>14:1-3</a:t>
            </a:r>
            <a:r>
              <a:rPr lang="en-US" altLang="zh-CN" dirty="0">
                <a:solidFill>
                  <a:prstClr val="black"/>
                </a:solidFill>
              </a:rPr>
              <a:t>】</a:t>
            </a:r>
            <a:r>
              <a:rPr lang="zh-CN" altLang="en-US" dirty="0" smtClean="0"/>
              <a:t>你们心里不要忧愁。你们信神，也当信我。在我父的家里，有许多住处。若是没有，我就早已告诉你们了。我去原是为你们预备地方去。我若去为你们预备了地方，就必再来接你们到我那里去，我在哪里，叫你们也在哪里。</a:t>
            </a:r>
            <a:endParaRPr lang="en-US" dirty="0"/>
          </a:p>
          <a:p>
            <a:pPr marL="0" indent="0">
              <a:buNone/>
            </a:pPr>
            <a:r>
              <a:rPr lang="en-US" altLang="zh-CN" dirty="0" smtClean="0"/>
              <a:t>【</a:t>
            </a:r>
            <a:r>
              <a:rPr lang="zh-CN" altLang="en-US" dirty="0" smtClean="0"/>
              <a:t>启</a:t>
            </a:r>
            <a:r>
              <a:rPr lang="en-US" dirty="0" smtClean="0"/>
              <a:t>21:4</a:t>
            </a:r>
            <a:r>
              <a:rPr lang="en-US" altLang="zh-CN" dirty="0" smtClean="0"/>
              <a:t>】</a:t>
            </a:r>
            <a:r>
              <a:rPr lang="en-US" dirty="0" smtClean="0"/>
              <a:t> </a:t>
            </a:r>
            <a:r>
              <a:rPr lang="zh-CN" altLang="en-US" dirty="0"/>
              <a:t>神要擦去他们一切的眼泪。不再有死亡，也不再有悲哀，哭号，疼痛，因为以前的事都过去了。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71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人的归宿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dirty="0"/>
              <a:t>90 </a:t>
            </a:r>
            <a:r>
              <a:rPr lang="zh-CN" altLang="en-US" dirty="0"/>
              <a:t>分钟在天堂 </a:t>
            </a:r>
            <a:r>
              <a:rPr lang="en-US" dirty="0"/>
              <a:t>– Don Piper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</a:rPr>
              <a:t>It is not about you. It is about what﻿ I can do through you.</a:t>
            </a:r>
          </a:p>
          <a:p>
            <a:pPr lvl="1">
              <a:spcBef>
                <a:spcPts val="0"/>
              </a:spcBef>
            </a:pPr>
            <a:endParaRPr lang="en-US" dirty="0">
              <a:solidFill>
                <a:prstClr val="black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</a:rPr>
              <a:t>It is not what happen to you. It is what you do with what happen to you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</a:p>
          <a:p>
            <a:pPr lvl="1">
              <a:spcBef>
                <a:spcPts val="0"/>
              </a:spcBef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00200"/>
            <a:ext cx="40386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92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90 </a:t>
            </a:r>
            <a:r>
              <a:rPr lang="zh-CN" altLang="en-US" dirty="0"/>
              <a:t>分钟在天堂 </a:t>
            </a:r>
            <a:r>
              <a:rPr lang="en-US" dirty="0"/>
              <a:t>– Don </a:t>
            </a:r>
            <a:r>
              <a:rPr lang="en-US" dirty="0" smtClean="0"/>
              <a:t>Piper 1/3</a:t>
            </a:r>
            <a:endParaRPr lang="en-US" dirty="0"/>
          </a:p>
        </p:txBody>
      </p:sp>
      <p:pic>
        <p:nvPicPr>
          <p:cNvPr id="6" name="Don Piper_Part1(天堂90分鐘，中文字幕）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799" y="838200"/>
            <a:ext cx="7525279" cy="6019800"/>
          </a:xfrm>
        </p:spPr>
      </p:pic>
    </p:spTree>
    <p:extLst>
      <p:ext uri="{BB962C8B-B14F-4D97-AF65-F5344CB8AC3E}">
        <p14:creationId xmlns:p14="http://schemas.microsoft.com/office/powerpoint/2010/main" val="281237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90 </a:t>
            </a:r>
            <a:r>
              <a:rPr lang="zh-CN" altLang="en-US" dirty="0"/>
              <a:t>分钟在天堂 </a:t>
            </a:r>
            <a:r>
              <a:rPr lang="en-US" dirty="0"/>
              <a:t>– Don </a:t>
            </a:r>
            <a:r>
              <a:rPr lang="en-US" dirty="0" smtClean="0"/>
              <a:t>Piper 2/3</a:t>
            </a:r>
            <a:endParaRPr lang="en-US" dirty="0"/>
          </a:p>
        </p:txBody>
      </p:sp>
      <p:pic>
        <p:nvPicPr>
          <p:cNvPr id="4" name="Don Piper_Part2(天堂90分鐘，中文字幕）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599" y="998261"/>
            <a:ext cx="7325187" cy="5859739"/>
          </a:xfrm>
        </p:spPr>
      </p:pic>
    </p:spTree>
    <p:extLst>
      <p:ext uri="{BB962C8B-B14F-4D97-AF65-F5344CB8AC3E}">
        <p14:creationId xmlns:p14="http://schemas.microsoft.com/office/powerpoint/2010/main" val="361526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90 </a:t>
            </a:r>
            <a:r>
              <a:rPr lang="zh-CN" altLang="en-US" dirty="0"/>
              <a:t>分钟在天堂 </a:t>
            </a:r>
            <a:r>
              <a:rPr lang="en-US" dirty="0"/>
              <a:t>– Don </a:t>
            </a:r>
            <a:r>
              <a:rPr lang="en-US" dirty="0" smtClean="0"/>
              <a:t>Piper 3/3</a:t>
            </a:r>
            <a:endParaRPr lang="en-US" dirty="0"/>
          </a:p>
        </p:txBody>
      </p:sp>
      <p:pic>
        <p:nvPicPr>
          <p:cNvPr id="5" name="Don Piper_Part3(天堂90分鐘，中文字幕）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" y="998263"/>
            <a:ext cx="7391400" cy="5912705"/>
          </a:xfrm>
        </p:spPr>
      </p:pic>
    </p:spTree>
    <p:extLst>
      <p:ext uri="{BB962C8B-B14F-4D97-AF65-F5344CB8AC3E}">
        <p14:creationId xmlns:p14="http://schemas.microsoft.com/office/powerpoint/2010/main" val="353645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人的归宿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/>
              <a:t>如何能享受天家之樂</a:t>
            </a:r>
            <a:r>
              <a:rPr lang="en-US" b="1" dirty="0"/>
              <a:t>?</a:t>
            </a:r>
            <a:endParaRPr lang="en-US" sz="2400" b="1" dirty="0"/>
          </a:p>
          <a:p>
            <a:pPr lvl="1"/>
            <a:r>
              <a:rPr lang="zh-TW" altLang="en-US" dirty="0"/>
              <a:t>主耶穌擔當我們的罪藉著自己的捨命开通了一條路可到神那裹去。衹要我們認罪、悔改</a:t>
            </a:r>
            <a:r>
              <a:rPr lang="zh-TW" altLang="en-US" sz="3200" dirty="0"/>
              <a:t>，</a:t>
            </a:r>
            <a:r>
              <a:rPr lang="zh-TW" altLang="en-US" dirty="0"/>
              <a:t>相信。</a:t>
            </a:r>
            <a:endParaRPr lang="en-US" sz="2400" dirty="0"/>
          </a:p>
          <a:p>
            <a:pPr lvl="1"/>
            <a:r>
              <a:rPr lang="zh-TW" altLang="en-US" dirty="0"/>
              <a:t>接受祂，祂便將永生賜給我們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14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742</Words>
  <Application>Microsoft Office PowerPoint</Application>
  <PresentationFormat>On-screen Show (4:3)</PresentationFormat>
  <Paragraphs>40</Paragraphs>
  <Slides>12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人的归宿</vt:lpstr>
      <vt:lpstr>人的归宿</vt:lpstr>
      <vt:lpstr>人的归宿</vt:lpstr>
      <vt:lpstr>人的归宿</vt:lpstr>
      <vt:lpstr>人的归宿</vt:lpstr>
      <vt:lpstr>人的归宿</vt:lpstr>
      <vt:lpstr>人的归宿</vt:lpstr>
      <vt:lpstr>人的归宿</vt:lpstr>
      <vt:lpstr>90 分钟在天堂 – Don Piper 1/3</vt:lpstr>
      <vt:lpstr>90 分钟在天堂 – Don Piper 2/3</vt:lpstr>
      <vt:lpstr>90 分钟在天堂 – Don Piper 3/3</vt:lpstr>
      <vt:lpstr>人的归宿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17</cp:revision>
  <dcterms:created xsi:type="dcterms:W3CDTF">2016-01-30T23:58:52Z</dcterms:created>
  <dcterms:modified xsi:type="dcterms:W3CDTF">2016-02-06T23:50:56Z</dcterms:modified>
</cp:coreProperties>
</file>