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9"/>
  </p:notesMasterIdLst>
  <p:handoutMasterIdLst>
    <p:handoutMasterId r:id="rId20"/>
  </p:handoutMasterIdLst>
  <p:sldIdLst>
    <p:sldId id="269" r:id="rId2"/>
    <p:sldId id="270" r:id="rId3"/>
    <p:sldId id="278" r:id="rId4"/>
    <p:sldId id="272" r:id="rId5"/>
    <p:sldId id="273" r:id="rId6"/>
    <p:sldId id="286" r:id="rId7"/>
    <p:sldId id="282" r:id="rId8"/>
    <p:sldId id="283" r:id="rId9"/>
    <p:sldId id="284" r:id="rId10"/>
    <p:sldId id="274" r:id="rId11"/>
    <p:sldId id="285" r:id="rId12"/>
    <p:sldId id="275" r:id="rId13"/>
    <p:sldId id="276" r:id="rId14"/>
    <p:sldId id="279" r:id="rId15"/>
    <p:sldId id="281" r:id="rId16"/>
    <p:sldId id="271" r:id="rId17"/>
    <p:sldId id="27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3B6405C-6879-0C4A-BA27-2078603982D4}">
          <p14:sldIdLst>
            <p14:sldId id="269"/>
            <p14:sldId id="270"/>
            <p14:sldId id="278"/>
            <p14:sldId id="272"/>
            <p14:sldId id="273"/>
            <p14:sldId id="286"/>
            <p14:sldId id="282"/>
            <p14:sldId id="283"/>
            <p14:sldId id="284"/>
            <p14:sldId id="274"/>
            <p14:sldId id="285"/>
            <p14:sldId id="275"/>
            <p14:sldId id="276"/>
            <p14:sldId id="279"/>
            <p14:sldId id="281"/>
            <p14:sldId id="271"/>
            <p14:sldId id="27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58851" autoAdjust="0"/>
  </p:normalViewPr>
  <p:slideViewPr>
    <p:cSldViewPr>
      <p:cViewPr varScale="1">
        <p:scale>
          <a:sx n="51" d="100"/>
          <a:sy n="51" d="100"/>
        </p:scale>
        <p:origin x="-189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-388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FB0DC-1288-1A43-80B1-4CA57A3CF42A}" type="datetimeFigureOut">
              <a:rPr lang="en-US" smtClean="0"/>
              <a:t>8/13/16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846707-B4C7-F740-8F62-8CA499DD5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4924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78747-137A-4C27-9399-7FDF15D737D7}" type="datetimeFigureOut">
              <a:rPr lang="en-US" smtClean="0"/>
              <a:pPr/>
              <a:t>8/13/16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93356-78E7-42F2-988C-9F74EE78C6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652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077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她也是十九世纪后期美国最卓越的三位布道家之一，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——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另两位是慕迪和孙盖。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慕迪（ Dwight Lyman Moody ）的领诗同工孙盖（ Ira David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Sankey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）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396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1873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年的某日，她的好友腓比突來造訪，一進門即說：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『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芬妮，你聽看看，我新作的一曲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』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，於是在鋼琴彈起來，問道：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『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怎麼樣，這曲調到底在說什麼？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』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芬妮點點頭：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『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不就是在說「有福的確據」麼？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』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趕快進入她書房，很快就寫好。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美國南北戰爭期間，許多青年被送往前線。當這即將投入戰爭的年輕人和家人們分別時，這首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『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有福的確據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』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Blessed Assurance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）就是他們最愛唱的其中一首詩歌，唱出他們對主堅定不移的把握。</a:t>
            </a: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另一首，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『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再相会，愿神与你同在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』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God Be With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You, Till We Meet Again)</a:t>
            </a:r>
          </a:p>
          <a:p>
            <a:endParaRPr lang="zh-CHT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HT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『</a:t>
            </a:r>
            <a:r>
              <a:rPr lang="zh-CH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有福的確據</a:t>
            </a:r>
            <a:r>
              <a:rPr lang="en-US" altLang="zh-CHT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』</a:t>
            </a:r>
            <a:r>
              <a:rPr lang="zh-CHT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為何如此引人入勝？</a:t>
            </a:r>
            <a:endParaRPr lang="zh-CHT" alt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zh-CHT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因為這是一首聖徒得勝的凱旋之歌，他心裡有確實的把握，知道耶穌站在身邊，這種無比的福氣，使他在痛苦的環境中仍舊滿心歡喜。喜樂從他心中滿溢，使他不能不將這信息向人傳講或演唱，晝夜不停的唱詩讚美那位屬他的主。</a:t>
            </a:r>
            <a:endParaRPr lang="en-US" altLang="zh-CHT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HT" alt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这是芬尼的一首代表诗，是教会中最有名的诗歌之一。在这首诗歌里，你可以用灵触到芬尼和主中间的关系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——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只有主耶稣是她的信息，是她的诗歌，因为主的爱和喜乐充满她的心，所以才“赞美我救主，口唱心和”。三节诗歌说出她三层属灵的经历，第一节说到“蒙宝血赎回，领受恩赐；由圣灵重生，作神后嗣”，能够叫她预尝将来荣耀的生活。第二节说到顺服的重要，能够叫人享受基督完全的甘甜，和主交通、缠绵。这一切的秘诀，就在于顺服。第三节说到顺服时的安息和交通：“儆醒且等候，仰望主来，充满主甘甜，浸透主爱。”这是何等的词句！绝不是人聪明的头脑所能写出来的。</a:t>
            </a:r>
            <a:endParaRPr lang="zh-CHT" alt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60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芬妮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克罗斯比的歌词配上陶恩的调子的，还有一首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《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荣耀归与真神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》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God be the Glory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）。这首诗歌，在一百多年后，仍被采用，特别在二十世纪的五十年代，葛培理（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Billy Graham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）在传福音聚会时，更常常使用。这首诗歌以简捷的话语，直接地宣扬基督徒的信仰。</a:t>
            </a:r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第一段</a:t>
            </a:r>
            <a:endParaRPr lang="zh-TW" alt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荣耀归于天父！他爱怜普世，</a:t>
            </a:r>
          </a:p>
          <a:p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为救我们罪人赐下独生子；</a:t>
            </a:r>
          </a:p>
          <a:p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主也甘心情愿为我们舍命，</a:t>
            </a:r>
          </a:p>
          <a:p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敞开天上恩门，使我们得生。</a:t>
            </a:r>
          </a:p>
          <a:p>
            <a:r>
              <a:rPr lang="zh-TW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副歌</a:t>
            </a:r>
            <a:endParaRPr lang="zh-TW" alt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赞美主！赞美主！全地当尊他名！</a:t>
            </a:r>
          </a:p>
          <a:p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赞美主！赞美主！万民都当欢欣！</a:t>
            </a:r>
          </a:p>
          <a:p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藉着圣子耶稣得亲近天父，</a:t>
            </a:r>
          </a:p>
          <a:p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他已成功救赎，荣耀归天父！</a:t>
            </a:r>
          </a:p>
          <a:p>
            <a:r>
              <a:rPr lang="zh-TW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第二段</a:t>
            </a:r>
            <a:endParaRPr lang="zh-TW" alt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父神赦罪恩典因主临我们，</a:t>
            </a:r>
          </a:p>
          <a:p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凡信主的人们靠主得永生；</a:t>
            </a:r>
          </a:p>
          <a:p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你虽罪恶深重，当信主耶稣，</a:t>
            </a:r>
          </a:p>
          <a:p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就立时蒙赦免，永远得救赎。</a:t>
            </a:r>
          </a:p>
          <a:p>
            <a:r>
              <a:rPr lang="zh-TW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（副歌）</a:t>
            </a:r>
            <a:endParaRPr lang="zh-TW" alt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第三段</a:t>
            </a:r>
            <a:endParaRPr lang="zh-TW" alt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救主已经为我成就了大事，</a:t>
            </a:r>
          </a:p>
          <a:p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今日得享安乐全靠主赏赐；</a:t>
            </a:r>
          </a:p>
          <a:p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直等我的眼睛得见主荣形，</a:t>
            </a:r>
          </a:p>
          <a:p>
            <a:r>
              <a:rPr lang="zh-TW" alt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那时我的福乐更无穷无尽。</a:t>
            </a:r>
          </a:p>
          <a:p>
            <a:r>
              <a:rPr lang="zh-TW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（副歌）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302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06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《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安稳在耶稣的手臂里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》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Safe in the arms of Jesus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）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被翻译成二百多种的语文。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dirty="0" smtClean="0"/>
              <a:t>心爱的婴儿猝然夭折，应是芬妮</a:t>
            </a:r>
            <a:r>
              <a:rPr lang="en-US" altLang="zh-TW" dirty="0" smtClean="0"/>
              <a:t>·</a:t>
            </a:r>
            <a:r>
              <a:rPr lang="zh-TW" altLang="en-US" dirty="0" smtClean="0"/>
              <a:t>克罗斯比一生中最大的创伤和悲剧。她在余生几乎绝口不题这件惨事，至今无人知道她的婴孩是男的，还是女的，甚至连死因也茫然无从稽考。</a:t>
            </a:r>
            <a:endParaRPr lang="en-US" altLang="zh-TW" dirty="0" smtClean="0"/>
          </a:p>
          <a:p>
            <a:r>
              <a:rPr lang="zh-TW" altLang="en-US" dirty="0" smtClean="0"/>
              <a:t>芬妮</a:t>
            </a:r>
            <a:r>
              <a:rPr lang="en-US" altLang="zh-TW" dirty="0" smtClean="0"/>
              <a:t>·</a:t>
            </a:r>
            <a:r>
              <a:rPr lang="zh-TW" altLang="en-US" dirty="0" smtClean="0"/>
              <a:t>克罗斯比作见证说，</a:t>
            </a:r>
            <a:r>
              <a:rPr lang="en-US" altLang="zh-TW" dirty="0" smtClean="0"/>
              <a:t>《</a:t>
            </a:r>
            <a:r>
              <a:rPr lang="zh-TW" altLang="en-US" dirty="0" smtClean="0"/>
              <a:t>安稳在耶稣手臂里</a:t>
            </a:r>
            <a:r>
              <a:rPr lang="en-US" altLang="zh-TW" dirty="0" smtClean="0"/>
              <a:t>》</a:t>
            </a:r>
            <a:r>
              <a:rPr lang="zh-TW" altLang="en-US" dirty="0" smtClean="0"/>
              <a:t>，特别是为着那些失去亲人的人唱的，她说最适合那些失去孩子的母亲唱的。芬妮</a:t>
            </a:r>
            <a:r>
              <a:rPr lang="en-US" altLang="zh-TW" dirty="0" smtClean="0"/>
              <a:t>·</a:t>
            </a:r>
            <a:r>
              <a:rPr lang="zh-TW" altLang="en-US" dirty="0" smtClean="0"/>
              <a:t>克罗斯比失去她心爱的孩子，当她谱写这首歌词的时候，由于有亲身的经历和感受，所以歌词发自内心，非常真实，带着强烈的感染力，并特别有圣灵的恩膏。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一八六八年四月三十日，陶恩来到芬妮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克罗斯比家里，对她说，我只能逗留四十分钟，到时我必须到车站搭火车回家乡辛辛纳提（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Cincinnati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）去、现在我哼一个简单的、平实的调子，希望你能为这调子配上歌词。芬妮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克罗斯比用手击着拍子，显得非常的安稳，遂即说道，这个调子是告诉我们，要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《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安稳在耶稣的手臂里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》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Safe in the arms of Jesus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）。她立刻跑进家里另一间斗室里，只膝跪在地上，正如她已往填词时那样，恳求神赐她灵感和话语。神怜悯她，神知道陶恩片刻之后就要赶往车站，迅速地赐她适当的话语。她在匆促的时间里，写完了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《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安稳在基督的手臂里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》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这首诗歌。她后来做见证说，她不是靠自己的本事和聪明，她依靠的是圣灵的祝福和能力。她当场读这首歌词给陶恩听，陶恩就带着这首诗赶往辛辛纳提去。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90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HT" altLang="en-US" dirty="0" smtClean="0"/>
              <a:t>芬妮</a:t>
            </a:r>
            <a:r>
              <a:rPr lang="en-US" altLang="zh-CHT" dirty="0" smtClean="0"/>
              <a:t>‧</a:t>
            </a:r>
            <a:r>
              <a:rPr lang="zh-CHT" altLang="en-US" dirty="0" smtClean="0"/>
              <a:t>克羅斯比曾分享了她寫這詩的緣由</a:t>
            </a:r>
            <a:r>
              <a:rPr lang="en-US" altLang="zh-CHT" dirty="0" smtClean="0"/>
              <a:t>── </a:t>
            </a:r>
          </a:p>
          <a:p>
            <a:r>
              <a:rPr lang="zh-CHT" altLang="en-US" dirty="0" smtClean="0"/>
              <a:t>在倫敦曾出現一位自稱為彌賽亞的男子</a:t>
            </a:r>
            <a:r>
              <a:rPr lang="en-US" altLang="zh-CHT" dirty="0" smtClean="0"/>
              <a:t>,</a:t>
            </a:r>
            <a:r>
              <a:rPr lang="zh-CHT" altLang="en-US" dirty="0" smtClean="0"/>
              <a:t>大批群眾爭先跟隨著他</a:t>
            </a:r>
            <a:r>
              <a:rPr lang="en-US" altLang="zh-CHT" dirty="0" smtClean="0"/>
              <a:t>,</a:t>
            </a:r>
            <a:r>
              <a:rPr lang="zh-CHT" altLang="en-US" dirty="0" smtClean="0"/>
              <a:t>有一 天晚上</a:t>
            </a:r>
            <a:r>
              <a:rPr lang="en-US" altLang="zh-CHT" dirty="0" smtClean="0"/>
              <a:t>,</a:t>
            </a:r>
            <a:r>
              <a:rPr lang="zh-CHT" altLang="en-US" dirty="0" smtClean="0"/>
              <a:t>當這位男子與圍聚的群眾站在一個廣場時</a:t>
            </a:r>
            <a:r>
              <a:rPr lang="en-US" altLang="zh-CHT" dirty="0" smtClean="0"/>
              <a:t>,</a:t>
            </a:r>
            <a:r>
              <a:rPr lang="zh-CHT" altLang="en-US" dirty="0" smtClean="0"/>
              <a:t>恰好有一個救世軍的小 樂隊經過</a:t>
            </a:r>
            <a:r>
              <a:rPr lang="en-US" altLang="zh-CHT" dirty="0" smtClean="0"/>
              <a:t>,</a:t>
            </a:r>
            <a:r>
              <a:rPr lang="zh-CHT" altLang="en-US" dirty="0" smtClean="0"/>
              <a:t>他們唱著</a:t>
            </a:r>
            <a:r>
              <a:rPr lang="en-US" altLang="zh-CHT" dirty="0" smtClean="0"/>
              <a:t>:</a:t>
            </a:r>
            <a:r>
              <a:rPr lang="zh-CHT" altLang="en-US" dirty="0" smtClean="0"/>
              <a:t>「我會知道祂</a:t>
            </a:r>
            <a:r>
              <a:rPr lang="en-US" altLang="zh-CHT" dirty="0" smtClean="0"/>
              <a:t>!</a:t>
            </a:r>
            <a:r>
              <a:rPr lang="zh-CHT" altLang="en-US" dirty="0" smtClean="0"/>
              <a:t>我會知道祂</a:t>
            </a:r>
            <a:r>
              <a:rPr lang="en-US" altLang="zh-CHT" dirty="0" smtClean="0"/>
              <a:t>!</a:t>
            </a:r>
            <a:r>
              <a:rPr lang="zh-CHT" altLang="en-US" dirty="0" smtClean="0"/>
              <a:t>從祂的手被釘的傷痕</a:t>
            </a:r>
            <a:r>
              <a:rPr lang="en-US" altLang="zh-CHT" dirty="0" smtClean="0"/>
              <a:t>(I shall know Him, I shall know Him, By the print of the nails in His hand.)</a:t>
            </a:r>
            <a:r>
              <a:rPr lang="zh-CHT" altLang="en-US" dirty="0" smtClean="0"/>
              <a:t>」 </a:t>
            </a:r>
          </a:p>
          <a:p>
            <a:r>
              <a:rPr lang="zh-CHT" altLang="en-US" dirty="0" smtClean="0"/>
              <a:t>廣大的群眾加入了這個合唱</a:t>
            </a:r>
            <a:r>
              <a:rPr lang="en-US" altLang="zh-CHT" dirty="0" smtClean="0"/>
              <a:t>,</a:t>
            </a:r>
            <a:r>
              <a:rPr lang="zh-CHT" altLang="en-US" dirty="0" smtClean="0"/>
              <a:t>突然群眾中有一人喊著說</a:t>
            </a:r>
            <a:r>
              <a:rPr lang="en-US" altLang="zh-CHT" dirty="0" smtClean="0"/>
              <a:t>:</a:t>
            </a:r>
            <a:r>
              <a:rPr lang="zh-CHT" altLang="en-US" dirty="0" smtClean="0"/>
              <a:t>「看看他的手</a:t>
            </a:r>
            <a:r>
              <a:rPr lang="en-US" altLang="zh-CHT" dirty="0" smtClean="0"/>
              <a:t>, </a:t>
            </a:r>
            <a:r>
              <a:rPr lang="zh-CHT" altLang="en-US" dirty="0" smtClean="0"/>
              <a:t>是不是有被釘的傷痕」一語驚醒了盲目的群眾</a:t>
            </a:r>
            <a:r>
              <a:rPr lang="en-US" altLang="zh-CHT" dirty="0" smtClean="0"/>
              <a:t>,</a:t>
            </a:r>
            <a:r>
              <a:rPr lang="zh-CHT" altLang="en-US" dirty="0" smtClean="0"/>
              <a:t>很快地大家一哄而散</a:t>
            </a:r>
            <a:r>
              <a:rPr lang="en-US" altLang="zh-CHT" dirty="0" smtClean="0"/>
              <a:t>! </a:t>
            </a:r>
          </a:p>
          <a:p>
            <a:r>
              <a:rPr lang="zh-CHT" altLang="en-US" dirty="0" smtClean="0"/>
              <a:t>這個戲劇化的演變及當時所唱的歌詞給了芬妮靈感而寫下這首詩歌。 </a:t>
            </a:r>
          </a:p>
          <a:p>
            <a:r>
              <a:rPr lang="zh-CHT" altLang="en-US" dirty="0" smtClean="0"/>
              <a:t>本詩作曲者斯溫尼</a:t>
            </a:r>
            <a:r>
              <a:rPr lang="en-US" altLang="zh-CHT" dirty="0" smtClean="0"/>
              <a:t>(John Robson </a:t>
            </a:r>
            <a:r>
              <a:rPr lang="en-US" altLang="zh-CHT" dirty="0" err="1" smtClean="0"/>
              <a:t>Sweney</a:t>
            </a:r>
            <a:r>
              <a:rPr lang="en-US" altLang="zh-CHT" dirty="0" smtClean="0"/>
              <a:t>, 1837-1899),</a:t>
            </a:r>
            <a:r>
              <a:rPr lang="zh-CHT" altLang="en-US" dirty="0" smtClean="0"/>
              <a:t>美國人</a:t>
            </a:r>
            <a:r>
              <a:rPr lang="en-US" altLang="zh-CHT" dirty="0" smtClean="0"/>
              <a:t>,</a:t>
            </a:r>
            <a:r>
              <a:rPr lang="zh-CHT" altLang="en-US" dirty="0" smtClean="0"/>
              <a:t>是早期福 音詩歌運動中非常有影響力的音樂家。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75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不过，在慕迪带领的所有英国布道会，首屈一指的诗歌。却是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《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莫把我漏掉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》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。这首诗歌也被翻成多国文字。美国纽约一位浸信会牧师达金博士（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．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．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．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Dakin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）认为，没有一首福音诗歌，像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《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莫把我漏掉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》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带领那么多人信主得救。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一八六八年春天，陶恩要求芬妮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克罗斯比把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莫把我漏掉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这意念用诗词正式表达出来。有一天她到曼哈顿地区一座监狱传福音，她听到一个犯人哀哭的声音，哀求主说：“哦，主啊，不要漏掉我！”当晚，当她退回寝室时，所有的歌词涌入她的脑际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《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莫把我漏掉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》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Pass me Not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）的歌词，配上了陶恩的调子之后，成为一首感人至深的圣诗。只是几天的工夫，这首诗歌就在芬妮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克罗斯比得着灵感的曼哈顿监狱里唱起来。这首诗字字打入囚犯的心，不少囚犯当场得救。芬妮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克罗斯比也如常到监狱传福音。芬妮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克罗斯比身为诗歌的作者，听了犯人唱这首诗歌，也不能自制，反应的强烈，令她昏厥，失去知觉，最后被人抬出现场。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002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这首诗作于一八七四年。那一年某日，芬妮无钱交房租，她决定跪下来祈祷，仰望神的施恩。这时有一个她素来不认识的人，推门进来，塞美金十元在她手里，正是房租所需的数目。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一路我蒙救主引領，陳腐事物何必求？難道我還疑祂愛情，畢生既由祂拯救？神聖安慰、屬天生活，憑信我可從祂得；我深知道凡事臨我，祂有美意不必測。我深知道凡事臨我，祂有美意不必測。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US" altLang="zh-CHT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一路我蒙救主引領，鼓勵我走每步路；供我靈糧，長我生命，幫助我歷每次苦。旅程雖然力不能支，心、靈雖然渴難當，看哪，面前就是磐石，喜樂活泉可來嘗。	</a:t>
            </a: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en-US" altLang="zh-CHT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一路我蒙救主引領，哦，主大愛何豐滿，不久我到父的懷中，得享應許的平安。我靈披上榮耀身軀，飛入無夜光明處，我要永遠唱此佳句，蒙祂引領我一路。	</a:t>
            </a:r>
          </a:p>
          <a:p>
            <a:endParaRPr lang="en-US" dirty="0" smtClean="0"/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这也是芬尼所写的最好的诗歌之一，最能代表她一生的经历，和她诗歌突出的特点。每一节都说到在救主引领之下，我们行走主道路的甜美经历。但在这首诗歌的背后，却是藏着走主道路时，我们常是遇见危险、挫折、损失、艰难（一节），并且有时候是寂寞、干渴，一次又一次的痛苦和打击使我们天然生命无法忍受（二节）。但这条路并不会太长，我们不能盼望在今生走主道路时能避开这些难处。一切事都在主的引领中，对我们都是最大的益处（三节）。在这样艰苦的环境中，她却一直用正面笔法来写主甜美的恩典。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　　第一节：在主的路上虽有挫折损失，但主满足了我们的心，“陈腐事物何必求”，“难道我还疑他爱情”，真是好的诗句！接着“神圣安慰属天生活，凭信我可从祂得”，因着前一句的自问，引起蒙恩者灵中满有把握的回答。你可以觉得写诗人的灵在这里一直往上升，接着两次重复说：“我深知道凡事临我，祂有美意不必测”，以何等强壮而如此有能力的信心来作结束。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　　第二节：是全诗中最精华的一部分。走主的道路实在需要付出代价。多少次的试炼，多少的打击和痛苦，常使我们感觉力竭身疲，无法再举步往前。但是主在步步艰难的道路上却鼓励我，他如何鼓励我呢？“供我灵粮，长我生命，帮助我历每次苦”，及“看哪！面前就是磐石，喜乐活泉可来尝，”“面前”不是“前面”，何时渴何时就能来喝，何等的经历！何等的诗歌！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　　第三节：结束在一切遭遇都是主的引领，并且都是主在大爱中引领我们，直到见祂，我们一切的痛苦经历都要成为感恩的歌唱：“我要永远唱此佳句，蒙祂引领我一路。”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　　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859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查理·加百列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 Charles Gabriel ）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《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靠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恩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得救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》（ Saved by Grace ）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86</a:t>
            </a:r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在二十世纪初叶，一个美国传教士穿越阿拉伯沙漠时，非常震惊地听到那里的游牧民族在他们的帐篷里用阿拉伯文吟唱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《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救我恩典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》</a:t>
            </a:r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《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安稳在耶稣的手臂里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》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 Safe in the Arms of Jesus ）</a:t>
            </a:r>
            <a:endParaRPr lang="en-US" dirty="0" smtClean="0"/>
          </a:p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基督教男青年会的创办人莎夫茨伯里勋爵（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Lord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shaftsbury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）的葬礼上，所唱的是芬妮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克罗斯比的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《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安稳在耶稣的手臂里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》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《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别忘记我，慈爱的救主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》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Pass Me Not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Gentle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Saviour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）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＃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310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慕迪（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Dwight Lyman Moody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）的领诗同工孙盖（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Ira David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Sankey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）坦述他们的传福音聚会能有这样的果效，当然首要的是圣灵的作工，但在一定程度上，要归功于芬妮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克罗斯比谱写的圣诗。在福音诗歌中，芬妮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克罗斯比的诗作登峰造极。她的诗歌，被译作各种语言，唱遍全世界。孙盖有一次到瑞士的阿尔卑斯山（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ALps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）度假，他惊奇地在那里聆听到瑞士的农夫在田野里用德文唱着芬妮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克罗斯比创作的诗歌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《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别忘记我，慈爱的救主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》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Pass Me Not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Gentle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Saviour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）。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591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這首詩歌是芬尼克羅斯比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1875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年寫的。那時，她到美國俄亥俄州的辛辛那提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(Cincinnati, Ohio)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訪問一位作曲家多恩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(W. H. </a:t>
            </a:r>
            <a:r>
              <a:rPr lang="en-US" altLang="zh-CH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Doane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。多恩是一位很愛主的弟兄，他常與芬尼合作，為芬尼的詩譜曲。</a:t>
            </a: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那一天，他們在「與主親近」的話題上有很深的交通。這個題目深深的摸著芬尼，她就照著聖靈的感動，寫了一首詩，由多恩配曲，這就是至今還是膾至人口的名曲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《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主我是屬你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》(I am </a:t>
            </a:r>
            <a:r>
              <a:rPr lang="en-US" altLang="zh-CH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Thine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, O Lord, 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英文詩歌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387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首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936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0089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因爲她不能和外面的環境接觸，所以她愛主的心是那樣的單純、真摯和熱切。她看不見別的事物，只有救主藉著聖靈，將她自己的美麗，啓示在她心裏。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HT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256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一九一四年，美国音乐评论家阿摩司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韦尔斯（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Amos Wells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）在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《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圣诗宝藏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》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Treasury of Hymn Stories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）一书中，把芬妮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克罗斯比列为英语世界最伟大的三位圣诗作者之一，其它两位是艾萨克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窝特斯（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Isaac Watts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）和查理士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韦斯利（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Charles Wesley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）。阿摩司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韦尔斯选出历代一百二十位圣诗作者的代表作。被选为芬妮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克罗斯比的代表作的，是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《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赶紧去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》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Speed away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）。这首诗激发了差传的工作。这首诗成为差传工作者出发前的告别歌。成千上万的传教士一面唱看这首歌，一面负着神圣的差传使命，走上征途。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93356-78E7-42F2-988C-9F74EE78C67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7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1"/>
            <a:ext cx="8229600" cy="533400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E25843EF-32FB-3C4C-892A-AD47C7A3814D}" type="datetime1">
              <a:rPr lang="en-US" smtClean="0"/>
              <a:t>8/13/16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42900" y="4800600"/>
            <a:ext cx="685800" cy="304800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209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8001000" cy="4572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762000"/>
            <a:ext cx="8000999" cy="594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77" y="228600"/>
            <a:ext cx="914342" cy="43180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22860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236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848600" cy="381000"/>
          </a:xfrm>
        </p:spPr>
        <p:txBody>
          <a:bodyPr anchor="b">
            <a:normAutofit/>
          </a:bodyPr>
          <a:lstStyle>
            <a:lvl1pPr algn="l">
              <a:defRPr sz="2000" b="0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143000"/>
            <a:ext cx="7848599" cy="48768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CB76368A-66C2-2E48-B89A-14857A52E9E0}" type="datetime1">
              <a:rPr lang="en-US" smtClean="0"/>
              <a:t>8/13/16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24600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152400" y="609600"/>
            <a:ext cx="685800" cy="38100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600" y="60960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780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4D04D15F-7AEB-7B4D-8468-F2974B2446C0}" type="datetime1">
              <a:rPr lang="en-US" smtClean="0"/>
              <a:t>8/13/16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28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C60EA7DD-CFCA-DE43-A43A-409507E43470}" type="datetime1">
              <a:rPr lang="en-US" smtClean="0"/>
              <a:t>8/13/16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045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F58351FC-FAAC-7F43-AF1D-00D540D3DB10}" type="datetime1">
              <a:rPr lang="en-US" smtClean="0"/>
              <a:t>8/13/16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79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D317D01A-4C73-2848-82F7-A6AB356C7628}" type="datetime1">
              <a:rPr lang="en-US" smtClean="0"/>
              <a:t>8/13/16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12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3CBA92F0-A3D3-0D49-85B3-ABE1D27F5335}" type="datetime1">
              <a:rPr lang="en-US" smtClean="0"/>
              <a:t>8/13/16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87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97F24411-8BEB-154A-8F96-923AC81E2EE4}" type="datetime1">
              <a:rPr lang="en-US" smtClean="0"/>
              <a:t>8/13/16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3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A7236524-5771-F947-803E-F7B0D0349F05}" type="datetime1">
              <a:rPr lang="en-US" smtClean="0"/>
              <a:t>8/13/16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379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97E11F37-B4B1-9545-A384-A9E615ABA719}" type="datetime1">
              <a:rPr lang="en-US" smtClean="0"/>
              <a:t>8/13/16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7889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5CA7B913-B912-3646-92B7-228EB751202B}" type="datetime1">
              <a:rPr lang="en-US" smtClean="0"/>
              <a:t>8/13/16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225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6B070F87-B737-9747-9F9D-07F142F6093E}" type="datetime1">
              <a:rPr lang="en-US" smtClean="0"/>
              <a:t>8/13/16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4343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0BF24CD7-14B8-AA48-A9C8-BB6C136AA3E1}" type="datetime1">
              <a:rPr lang="en-US" smtClean="0"/>
              <a:t>8/13/16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32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9F8669FD-82B5-184A-834D-5A037C9A02FD}" type="datetime1">
              <a:rPr lang="en-US" smtClean="0"/>
              <a:t>8/13/16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19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DBE73974-0331-8545-85A0-D4E55DF93856}" type="datetime1">
              <a:rPr lang="en-US" smtClean="0"/>
              <a:t>8/13/16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7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7848600" cy="457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838200"/>
            <a:ext cx="7848599" cy="571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57200" y="838200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51B561C-0023-41A3-B203-BFA2A4A5DA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206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0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838200" y="1752600"/>
            <a:ext cx="7162800" cy="4876799"/>
          </a:xfrm>
        </p:spPr>
        <p:txBody>
          <a:bodyPr anchor="ctr" anchorCtr="0">
            <a:normAutofit/>
          </a:bodyPr>
          <a:lstStyle/>
          <a:p>
            <a:pPr>
              <a:defRPr/>
            </a:pPr>
            <a:r>
              <a:rPr lang="en-US" altLang="zh-CN" sz="2000" dirty="0" smtClean="0">
                <a:ea typeface="+mj-ea"/>
              </a:rPr>
              <a:t>6/5 	</a:t>
            </a:r>
            <a:r>
              <a:rPr lang="zh-CN" altLang="en-US" sz="2000" dirty="0" smtClean="0">
                <a:ea typeface="+mj-ea"/>
              </a:rPr>
              <a:t>马丁</a:t>
            </a:r>
            <a:r>
              <a:rPr lang="en-US" altLang="zh-CN" sz="2000" dirty="0" smtClean="0">
                <a:ea typeface="+mj-ea"/>
              </a:rPr>
              <a:t> </a:t>
            </a:r>
            <a:r>
              <a:rPr lang="zh-CN" altLang="en-US" sz="2000" dirty="0" smtClean="0">
                <a:ea typeface="+mj-ea"/>
              </a:rPr>
              <a:t>路德</a:t>
            </a:r>
            <a:r>
              <a:rPr lang="en-US" altLang="zh-CN" sz="2000" dirty="0" smtClean="0">
                <a:ea typeface="+mj-ea"/>
              </a:rPr>
              <a:t>										</a:t>
            </a:r>
            <a:r>
              <a:rPr lang="zh-CN" altLang="en-US" sz="2000" dirty="0" smtClean="0">
                <a:ea typeface="+mj-ea"/>
              </a:rPr>
              <a:t>陈蓉</a:t>
            </a:r>
            <a:r>
              <a:rPr lang="en-US" altLang="zh-CN" sz="2000" dirty="0" smtClean="0">
                <a:ea typeface="+mj-ea"/>
              </a:rPr>
              <a:t/>
            </a:r>
            <a:br>
              <a:rPr lang="en-US" altLang="zh-CN" sz="2000" dirty="0" smtClean="0">
                <a:ea typeface="+mj-ea"/>
              </a:rPr>
            </a:br>
            <a:r>
              <a:rPr lang="zh-CN" altLang="zh-CN" sz="2000" dirty="0" smtClean="0"/>
              <a:t>6</a:t>
            </a:r>
            <a:r>
              <a:rPr lang="en-US" altLang="zh-CN" sz="2000" dirty="0" smtClean="0"/>
              <a:t>/12	</a:t>
            </a:r>
            <a:r>
              <a:rPr lang="zh-TW" altLang="en-US" sz="2000" dirty="0" smtClean="0"/>
              <a:t>宋尚节</a:t>
            </a:r>
            <a:r>
              <a:rPr lang="en-US" altLang="zh-TW" sz="2000" dirty="0" smtClean="0"/>
              <a:t>											</a:t>
            </a:r>
            <a:r>
              <a:rPr lang="zh-CN" altLang="en-US" sz="2000" dirty="0" smtClean="0"/>
              <a:t>陈洲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r>
              <a:rPr lang="zh-TW" altLang="zh-TW" sz="2000" dirty="0" smtClean="0"/>
              <a:t>6</a:t>
            </a:r>
            <a:r>
              <a:rPr lang="en-US" altLang="zh-TW" sz="2000" dirty="0" smtClean="0"/>
              <a:t>/</a:t>
            </a:r>
            <a:r>
              <a:rPr lang="en-US" altLang="zh-CN" sz="2000" dirty="0" smtClean="0"/>
              <a:t>19	</a:t>
            </a:r>
            <a:r>
              <a:rPr lang="zh-CN" altLang="en-US" sz="2000" dirty="0" smtClean="0"/>
              <a:t>倪柝声</a:t>
            </a:r>
            <a:r>
              <a:rPr lang="en-US" altLang="zh-CN" sz="2000" dirty="0" smtClean="0"/>
              <a:t> 											</a:t>
            </a:r>
            <a:r>
              <a:rPr lang="zh-CN" altLang="en-US" sz="2000" dirty="0" smtClean="0"/>
              <a:t>陈洲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zh-CN" sz="2000" dirty="0" smtClean="0"/>
              <a:t>6</a:t>
            </a:r>
            <a:r>
              <a:rPr lang="en-US" altLang="zh-CN" sz="2000" dirty="0" smtClean="0"/>
              <a:t>/26	</a:t>
            </a:r>
            <a:r>
              <a:rPr lang="zh-CN" altLang="en-US" sz="2000" dirty="0" smtClean="0"/>
              <a:t>加尔文</a:t>
            </a:r>
            <a:r>
              <a:rPr lang="en-US" altLang="zh-CN" sz="2000" dirty="0" smtClean="0"/>
              <a:t> 											</a:t>
            </a:r>
            <a:r>
              <a:rPr lang="zh-CN" altLang="en-US" sz="2000" dirty="0" smtClean="0"/>
              <a:t>陈蓉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zh-CN" sz="2000" dirty="0" smtClean="0"/>
              <a:t>7</a:t>
            </a:r>
            <a:r>
              <a:rPr lang="en-US" altLang="zh-CN" sz="2000" dirty="0" smtClean="0"/>
              <a:t>/3		No Class</a:t>
            </a:r>
            <a:br>
              <a:rPr lang="en-US" altLang="zh-CN" sz="2000" dirty="0" smtClean="0"/>
            </a:br>
            <a:r>
              <a:rPr lang="zh-CN" altLang="zh-CN" sz="2000" dirty="0" smtClean="0"/>
              <a:t>7</a:t>
            </a:r>
            <a:r>
              <a:rPr lang="en-US" altLang="zh-CN" sz="2000" dirty="0" smtClean="0"/>
              <a:t>/10	</a:t>
            </a:r>
            <a:r>
              <a:rPr lang="zh-CN" altLang="en-US" dirty="0"/>
              <a:t>王</a:t>
            </a:r>
            <a:r>
              <a:rPr lang="zh-CN" altLang="en-US" dirty="0" smtClean="0"/>
              <a:t>明道</a:t>
            </a:r>
            <a:r>
              <a:rPr lang="en-US" altLang="zh-CN" dirty="0" smtClean="0"/>
              <a:t> </a:t>
            </a:r>
            <a:r>
              <a:rPr lang="en-US" altLang="zh-CN" sz="2000" dirty="0" smtClean="0"/>
              <a:t>											</a:t>
            </a:r>
            <a:r>
              <a:rPr lang="zh-CN" altLang="en-US" dirty="0" smtClean="0"/>
              <a:t>陈洲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zh-CN" sz="2000" dirty="0" smtClean="0"/>
              <a:t>7</a:t>
            </a:r>
            <a:r>
              <a:rPr lang="en-US" altLang="zh-CN" sz="2000" dirty="0" smtClean="0"/>
              <a:t>/17	</a:t>
            </a:r>
            <a:r>
              <a:rPr lang="zh-CN" altLang="en-US" dirty="0" smtClean="0"/>
              <a:t>戴德生</a:t>
            </a:r>
            <a:r>
              <a:rPr lang="en-US" altLang="zh-CN" sz="2000" dirty="0" smtClean="0"/>
              <a:t>											</a:t>
            </a:r>
            <a:r>
              <a:rPr lang="zh-CN" altLang="en-US" dirty="0" smtClean="0"/>
              <a:t>陈洲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zh-CN" sz="2000" dirty="0" smtClean="0"/>
              <a:t>7</a:t>
            </a:r>
            <a:r>
              <a:rPr lang="en-US" altLang="zh-CN" sz="2000" dirty="0" smtClean="0"/>
              <a:t>/24	</a:t>
            </a:r>
            <a:r>
              <a:rPr lang="zh-CN" altLang="en-US" dirty="0"/>
              <a:t>约翰</a:t>
            </a:r>
            <a:r>
              <a:rPr lang="en-US" altLang="zh-CN" dirty="0"/>
              <a:t> </a:t>
            </a:r>
            <a:r>
              <a:rPr lang="zh-CN" altLang="en-US" dirty="0"/>
              <a:t>卫斯</a:t>
            </a:r>
            <a:r>
              <a:rPr lang="zh-CN" altLang="en-US" dirty="0" smtClean="0"/>
              <a:t>理</a:t>
            </a:r>
            <a:r>
              <a:rPr lang="en-US" altLang="zh-CN" sz="2000" dirty="0" smtClean="0"/>
              <a:t>										</a:t>
            </a:r>
            <a:r>
              <a:rPr lang="zh-CN" altLang="en-US" sz="2000" dirty="0" smtClean="0"/>
              <a:t>陈蓉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zh-CN" sz="2000" dirty="0" smtClean="0"/>
              <a:t>7</a:t>
            </a:r>
            <a:r>
              <a:rPr lang="en-US" altLang="zh-CN" sz="2000" dirty="0" smtClean="0"/>
              <a:t>/31	No Class									</a:t>
            </a:r>
            <a:br>
              <a:rPr lang="en-US" altLang="zh-CN" sz="2000" dirty="0" smtClean="0"/>
            </a:br>
            <a:r>
              <a:rPr lang="zh-CN" altLang="zh-CN" sz="2000" dirty="0" smtClean="0"/>
              <a:t>8</a:t>
            </a:r>
            <a:r>
              <a:rPr lang="en-US" altLang="zh-CN" sz="2000" dirty="0" smtClean="0"/>
              <a:t>/7		</a:t>
            </a:r>
            <a:r>
              <a:rPr lang="zh-CN" altLang="en-US" dirty="0"/>
              <a:t>芬尼</a:t>
            </a:r>
            <a:r>
              <a:rPr lang="en-US" altLang="zh-CN" dirty="0"/>
              <a:t> </a:t>
            </a:r>
            <a:r>
              <a:rPr lang="zh-CN" altLang="en-US" dirty="0" smtClean="0"/>
              <a:t>克罗斯比</a:t>
            </a:r>
            <a:r>
              <a:rPr lang="en-US" altLang="zh-CN" dirty="0" smtClean="0"/>
              <a:t> 									</a:t>
            </a:r>
            <a:r>
              <a:rPr lang="zh-CN" altLang="en-US" dirty="0" smtClean="0"/>
              <a:t>陈洲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zh-CN" sz="2000" dirty="0" smtClean="0"/>
              <a:t>8</a:t>
            </a:r>
            <a:r>
              <a:rPr lang="en-US" altLang="zh-CN" sz="2000" dirty="0" smtClean="0"/>
              <a:t>/14	</a:t>
            </a:r>
            <a:r>
              <a:rPr lang="zh-CN" altLang="en-US" dirty="0"/>
              <a:t>穆迪</a:t>
            </a:r>
            <a:r>
              <a:rPr lang="en-US" altLang="zh-CN" dirty="0"/>
              <a:t> &amp; </a:t>
            </a:r>
            <a:r>
              <a:rPr lang="zh-CN" altLang="en-US" dirty="0"/>
              <a:t>爱德华兹</a:t>
            </a:r>
            <a:r>
              <a:rPr lang="en-US" altLang="zh-CN" dirty="0"/>
              <a:t> </a:t>
            </a:r>
            <a:r>
              <a:rPr lang="en-US" altLang="zh-CN" sz="2000" dirty="0" smtClean="0"/>
              <a:t>								</a:t>
            </a:r>
            <a:r>
              <a:rPr lang="zh-CN" altLang="en-US" dirty="0" smtClean="0"/>
              <a:t>陈洲</a:t>
            </a:r>
            <a:r>
              <a:rPr lang="zh-CN" altLang="zh-CN" sz="2000" dirty="0" smtClean="0"/>
              <a:t>8</a:t>
            </a:r>
            <a:r>
              <a:rPr lang="en-US" altLang="zh-CN" sz="2000" dirty="0" smtClean="0"/>
              <a:t>/21	</a:t>
            </a:r>
            <a:r>
              <a:rPr lang="zh-CN" altLang="en-US" dirty="0"/>
              <a:t>本仁</a:t>
            </a:r>
            <a:r>
              <a:rPr lang="en-US" altLang="zh-CN" dirty="0"/>
              <a:t> </a:t>
            </a:r>
            <a:r>
              <a:rPr lang="zh-CN" altLang="en-US" dirty="0" smtClean="0"/>
              <a:t>约翰</a:t>
            </a:r>
            <a:r>
              <a:rPr lang="en-US" altLang="zh-CN" dirty="0" smtClean="0"/>
              <a:t> </a:t>
            </a:r>
            <a:r>
              <a:rPr lang="en-US" altLang="zh-CN" sz="2000" dirty="0" smtClean="0"/>
              <a:t>										</a:t>
            </a:r>
            <a:r>
              <a:rPr lang="zh-CN" altLang="en-US" dirty="0"/>
              <a:t>陈洲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zh-CN" sz="2000" dirty="0" smtClean="0"/>
              <a:t>8</a:t>
            </a:r>
            <a:r>
              <a:rPr lang="en-US" altLang="zh-CN" sz="2000" dirty="0" smtClean="0"/>
              <a:t>/28	</a:t>
            </a:r>
            <a:r>
              <a:rPr lang="zh-TW" altLang="en-US" dirty="0"/>
              <a:t>奥古斯丁</a:t>
            </a:r>
            <a:r>
              <a:rPr lang="en-US" altLang="zh-CN" sz="2000" dirty="0" smtClean="0"/>
              <a:t>										</a:t>
            </a:r>
            <a:r>
              <a:rPr lang="zh-CN" altLang="en-US" dirty="0" smtClean="0"/>
              <a:t>陈</a:t>
            </a:r>
            <a:r>
              <a:rPr lang="zh-CN" altLang="en-US" dirty="0"/>
              <a:t>洲</a:t>
            </a:r>
            <a:r>
              <a:rPr lang="en-US" altLang="zh-CN" dirty="0"/>
              <a:t/>
            </a:r>
            <a:br>
              <a:rPr lang="en-US" altLang="zh-CN" dirty="0"/>
            </a:br>
            <a:endParaRPr lang="zh-CN" altLang="en-US" sz="2000" dirty="0" smtClean="0">
              <a:ea typeface="+mj-ea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381000" y="3810000"/>
            <a:ext cx="584978" cy="365125"/>
          </a:xfrm>
        </p:spPr>
        <p:txBody>
          <a:bodyPr/>
          <a:lstStyle/>
          <a:p>
            <a:fld id="{F51B561C-0023-41A3-B203-BFA2A4A5DAD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0" y="381000"/>
            <a:ext cx="8001000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/>
              <a:t>“从前引导你们、传神之道给你们的人，你们要想念他们，效法他们的信心，留心看他们为人的结局。耶稣基督昨日今日，一直到永远，是一样的”（来</a:t>
            </a:r>
            <a:r>
              <a:rPr lang="en-US" altLang="zh-TW" dirty="0"/>
              <a:t>13∶7-8</a:t>
            </a:r>
            <a:r>
              <a:rPr lang="zh-TW" altLang="en-US" dirty="0"/>
              <a:t>）。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7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芬尼克羅斯貝Fanny</a:t>
            </a:r>
            <a:r>
              <a:rPr lang="en-US" dirty="0"/>
              <a:t> Crosby（1820-1915）</a:t>
            </a:r>
          </a:p>
        </p:txBody>
      </p:sp>
      <p:pic>
        <p:nvPicPr>
          <p:cNvPr id="5" name="Content Placeholder 4" descr="crosby_fj_1872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" r="675"/>
          <a:stretch/>
        </p:blipFill>
        <p:spPr>
          <a:xfrm>
            <a:off x="381000" y="685800"/>
            <a:ext cx="3567024" cy="5943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38600" y="685800"/>
            <a:ext cx="4876800" cy="6186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芬妮</a:t>
            </a:r>
            <a:r>
              <a:rPr lang="en-US" altLang="zh-TW" dirty="0"/>
              <a:t>·</a:t>
            </a:r>
            <a:r>
              <a:rPr lang="zh-TW" altLang="en-US" dirty="0"/>
              <a:t>克罗斯比是教会历史上闻名全球的盲眼诗人</a:t>
            </a:r>
            <a:r>
              <a:rPr lang="zh-TW" altLang="en-US" dirty="0" smtClean="0"/>
              <a:t>。</a:t>
            </a:r>
            <a:r>
              <a:rPr lang="zh-TW" altLang="en-US" dirty="0"/>
              <a:t>她也是十九世纪后期美国最卓越的三位布道家之一，</a:t>
            </a:r>
            <a:r>
              <a:rPr lang="en-US" altLang="zh-TW" dirty="0"/>
              <a:t>——</a:t>
            </a:r>
            <a:r>
              <a:rPr lang="zh-TW" altLang="en-US" dirty="0"/>
              <a:t>另两位是慕迪和孙盖</a:t>
            </a:r>
            <a:r>
              <a:rPr lang="zh-TW" altLang="en-US" dirty="0" smtClean="0"/>
              <a:t>。</a:t>
            </a:r>
            <a:r>
              <a:rPr lang="zh-TW" altLang="en-US" dirty="0"/>
              <a:t>她讲道时语气亲切、简朴、直接，正像她所写的诗那样感人肺腑</a:t>
            </a:r>
            <a:r>
              <a:rPr lang="zh-TW" altLang="en-US" dirty="0" smtClean="0"/>
              <a:t>。她</a:t>
            </a:r>
            <a:r>
              <a:rPr lang="zh-CN" altLang="en-US" dirty="0" smtClean="0"/>
              <a:t>还</a:t>
            </a:r>
            <a:r>
              <a:rPr lang="zh-TW" altLang="en-US" dirty="0" smtClean="0"/>
              <a:t>是一位很有造诣</a:t>
            </a:r>
            <a:r>
              <a:rPr lang="zh-TW" altLang="en-US" dirty="0"/>
              <a:t>的演奏者，她的竖琴和管风琴独奏音乐会是非常</a:t>
            </a:r>
            <a:r>
              <a:rPr lang="zh-TW" altLang="en-US" dirty="0" smtClean="0"/>
              <a:t>出色的。</a:t>
            </a:r>
            <a:endParaRPr lang="zh-TW" altLang="en-US" dirty="0"/>
          </a:p>
          <a:p>
            <a:endParaRPr lang="en-US" altLang="zh-TW" dirty="0"/>
          </a:p>
          <a:p>
            <a:r>
              <a:rPr lang="zh-TW" altLang="en-US" dirty="0" smtClean="0"/>
              <a:t>在芬妮</a:t>
            </a:r>
            <a:r>
              <a:rPr lang="en-US" altLang="zh-TW" dirty="0"/>
              <a:t>·</a:t>
            </a:r>
            <a:r>
              <a:rPr lang="zh-TW" altLang="en-US" dirty="0"/>
              <a:t>克罗斯比九十五岁的生涯中谱出了大约九千首的诗歌</a:t>
            </a:r>
            <a:r>
              <a:rPr lang="zh-TW" altLang="en-US" dirty="0" smtClean="0"/>
              <a:t>，</a:t>
            </a:r>
            <a:r>
              <a:rPr lang="zh-TW" altLang="en-US" dirty="0"/>
              <a:t>这些极美丽的、熔化人心的圣诗，被翻译成二百多种语</a:t>
            </a:r>
            <a:r>
              <a:rPr lang="zh-TW" altLang="en-US" dirty="0" smtClean="0"/>
              <a:t>文。</a:t>
            </a:r>
            <a:endParaRPr lang="en-US" altLang="zh-TW" dirty="0" smtClean="0"/>
          </a:p>
          <a:p>
            <a:endParaRPr lang="en-US" dirty="0"/>
          </a:p>
          <a:p>
            <a:r>
              <a:rPr lang="zh-TW" altLang="en-US" dirty="0"/>
              <a:t>十九世纪后期至二十世纪初这段时间里，芬妮</a:t>
            </a:r>
            <a:r>
              <a:rPr lang="en-US" altLang="zh-TW" dirty="0"/>
              <a:t>·</a:t>
            </a:r>
            <a:r>
              <a:rPr lang="zh-TW" altLang="en-US" dirty="0"/>
              <a:t>克罗斯比被称誉为圣诗之</a:t>
            </a:r>
            <a:r>
              <a:rPr lang="zh-TW" altLang="en-US" dirty="0" smtClean="0"/>
              <a:t>后。在</a:t>
            </a:r>
            <a:r>
              <a:rPr lang="zh-CN" altLang="en-US" dirty="0" smtClean="0"/>
              <a:t>她</a:t>
            </a:r>
            <a:r>
              <a:rPr lang="zh-TW" altLang="en-US" dirty="0" smtClean="0"/>
              <a:t>之</a:t>
            </a:r>
            <a:r>
              <a:rPr lang="zh-TW" altLang="en-US" dirty="0"/>
              <a:t>前，许多圣诗是</a:t>
            </a:r>
            <a:r>
              <a:rPr lang="zh-TW" altLang="en-US" dirty="0" smtClean="0"/>
              <a:t>古板的，</a:t>
            </a:r>
            <a:r>
              <a:rPr lang="zh-TW" altLang="en-US" dirty="0"/>
              <a:t>和不够流露生命的。芬妮</a:t>
            </a:r>
            <a:r>
              <a:rPr lang="en-US" altLang="zh-TW" dirty="0"/>
              <a:t>·</a:t>
            </a:r>
            <a:r>
              <a:rPr lang="zh-TW" altLang="en-US" dirty="0"/>
              <a:t>克罗斯比与她同时代的同工们，则致力于谱写一些现代口语化的，从心灵里赞美敬拜神的、有深切情感和感染力的诗歌。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en-US" dirty="0" err="1"/>
              <a:t>乔治·史特宾斯</a:t>
            </a:r>
            <a:r>
              <a:rPr lang="en-US" dirty="0"/>
              <a:t>（ George Coles Stebbins </a:t>
            </a:r>
            <a:r>
              <a:rPr lang="en-US" dirty="0" smtClean="0"/>
              <a:t>）</a:t>
            </a:r>
            <a:r>
              <a:rPr lang="zh-TW" altLang="en-US" dirty="0"/>
              <a:t>说： </a:t>
            </a:r>
            <a:r>
              <a:rPr lang="zh-TW" altLang="en-US" dirty="0" smtClean="0"/>
              <a:t>“</a:t>
            </a:r>
            <a:r>
              <a:rPr lang="zh-TW" altLang="en-US" dirty="0"/>
              <a:t>在芬妮</a:t>
            </a:r>
            <a:r>
              <a:rPr lang="en-US" altLang="zh-TW" dirty="0"/>
              <a:t>·</a:t>
            </a:r>
            <a:r>
              <a:rPr lang="zh-TW" altLang="en-US" dirty="0"/>
              <a:t>克罗斯比的年代，大概没有人比她更生动地表达了基督徒的灵命，更尽情地倾诉了人类心灵深处的渴望。</a:t>
            </a:r>
            <a:r>
              <a:rPr lang="zh-TW" altLang="en-US" dirty="0" smtClean="0"/>
              <a:t>”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528790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芬尼所写的诗歌，有两大类：</a:t>
            </a:r>
            <a:r>
              <a:rPr lang="en-US" altLang="zh-TW" dirty="0"/>
              <a:t/>
            </a:r>
            <a:br>
              <a:rPr lang="en-US" altLang="zh-TW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头一类诗歌是说</a:t>
            </a:r>
            <a:r>
              <a:rPr lang="zh-TW" altLang="en-US" dirty="0"/>
              <a:t>到和主的交通、对主的倚靠。在这一类和主交通的诗歌中，很少有人写得比她好的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另外一类说到因着救赎</a:t>
            </a:r>
            <a:r>
              <a:rPr lang="zh-TW" altLang="en-US" dirty="0"/>
              <a:t>的大爱，因着看见十架救赎的工作，她对罪人产生热爱，迫切地想拯救灵魂，这两类是她诗歌的特点。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357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HT" altLang="en-US" dirty="0"/>
              <a:t>有福的確據（</a:t>
            </a:r>
            <a:r>
              <a:rPr lang="en-US" altLang="zh-CN" dirty="0"/>
              <a:t>Blessed assurance</a:t>
            </a:r>
            <a:r>
              <a:rPr lang="zh-CN" altLang="en-US" dirty="0"/>
              <a:t>，</a:t>
            </a:r>
            <a:r>
              <a:rPr lang="en-US" altLang="zh-CN" dirty="0"/>
              <a:t> Jesus is mine</a:t>
            </a:r>
            <a:r>
              <a:rPr lang="zh-CN" altLang="en-US" dirty="0" smtClean="0"/>
              <a:t>）＃</a:t>
            </a:r>
            <a:r>
              <a:rPr lang="en-US" altLang="zh-CN" dirty="0" smtClean="0"/>
              <a:t>50</a:t>
            </a:r>
            <a:r>
              <a:rPr lang="en-US" altLang="zh-CN" dirty="0"/>
              <a:t/>
            </a:r>
            <a:br>
              <a:rPr lang="en-US" altLang="zh-CN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HT" altLang="en-US" dirty="0"/>
              <a:t>有福的確據，耶穌屬我，我今得先嘗天堂的榮耀！</a:t>
            </a:r>
          </a:p>
          <a:p>
            <a:r>
              <a:rPr lang="zh-CHT" altLang="en-US" dirty="0"/>
              <a:t>為父神後嗣，已得救贖，從聖靈得生，寶血洗淨。</a:t>
            </a:r>
          </a:p>
          <a:p>
            <a:r>
              <a:rPr lang="zh-CHT" altLang="en-US" dirty="0" smtClean="0"/>
              <a:t>完全</a:t>
            </a:r>
            <a:r>
              <a:rPr lang="zh-CHT" altLang="en-US" dirty="0"/>
              <a:t>順服主，快樂無比，天堂的榮耀，顯在我心裡，</a:t>
            </a:r>
          </a:p>
          <a:p>
            <a:r>
              <a:rPr lang="zh-CHT" altLang="en-US" dirty="0"/>
              <a:t>天使帶信息，由天降臨，傳報主憐憫，述說主愛</a:t>
            </a:r>
            <a:r>
              <a:rPr lang="zh-CHT" altLang="en-US" dirty="0" smtClean="0"/>
              <a:t>。</a:t>
            </a:r>
            <a:endParaRPr lang="zh-CHT" altLang="en-US" dirty="0"/>
          </a:p>
          <a:p>
            <a:r>
              <a:rPr lang="zh-CHT" altLang="en-US" dirty="0"/>
              <a:t>完全順服主，萬事安寧，我在救主裡，喜樂滿心懷，</a:t>
            </a:r>
          </a:p>
          <a:p>
            <a:r>
              <a:rPr lang="zh-CHT" altLang="en-US" dirty="0"/>
              <a:t>時刻仰望主，儆醒等待，滿得主恩惠，浸於主愛。</a:t>
            </a:r>
          </a:p>
          <a:p>
            <a:r>
              <a:rPr lang="zh-CHT" altLang="en-US" dirty="0"/>
              <a:t>副歌：這是我信息，我的詩歌，讚美我救主，晝夜唱和。</a:t>
            </a:r>
          </a:p>
          <a:p>
            <a:r>
              <a:rPr lang="zh-CHT" altLang="en-US" dirty="0"/>
              <a:t>　　　這是我信息，我的詩歌，讚美我救主，晝夜唱和</a:t>
            </a:r>
            <a:r>
              <a:rPr lang="zh-CHT" altLang="en-US" dirty="0" smtClean="0"/>
              <a:t>。</a:t>
            </a:r>
            <a:endParaRPr lang="zh-CHT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987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schemeClr val="tx1"/>
                </a:solidFill>
              </a:rPr>
              <a:t>荣耀归于天</a:t>
            </a:r>
            <a:r>
              <a:rPr lang="zh-TW" altLang="en-US" dirty="0" smtClean="0">
                <a:solidFill>
                  <a:schemeClr val="tx1"/>
                </a:solidFill>
              </a:rPr>
              <a:t>父</a:t>
            </a:r>
            <a:r>
              <a:rPr lang="en-US" altLang="zh-TW" dirty="0" smtClean="0">
                <a:solidFill>
                  <a:schemeClr val="tx1"/>
                </a:solidFill>
              </a:rPr>
              <a:t> </a:t>
            </a:r>
            <a:r>
              <a:rPr lang="en-US" dirty="0" smtClean="0"/>
              <a:t>To </a:t>
            </a:r>
            <a:r>
              <a:rPr lang="en-US" dirty="0"/>
              <a:t>God Be The Glory ( Royal Albert Hall, London</a:t>
            </a:r>
            <a:r>
              <a:rPr lang="en-US" dirty="0" smtClean="0"/>
              <a:t>) </a:t>
            </a:r>
            <a:r>
              <a:rPr lang="zh-CN" altLang="en-US" dirty="0" smtClean="0"/>
              <a:t>＃</a:t>
            </a:r>
            <a:r>
              <a:rPr lang="en-US" altLang="zh-CN" dirty="0" smtClean="0"/>
              <a:t>243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zh-TW" altLang="en-US" b="1" dirty="0">
                <a:solidFill>
                  <a:schemeClr val="tx1"/>
                </a:solidFill>
              </a:rPr>
              <a:t>第一段</a:t>
            </a:r>
            <a:endParaRPr lang="zh-TW" altLang="en-US" dirty="0">
              <a:solidFill>
                <a:schemeClr val="tx1"/>
              </a:solidFill>
            </a:endParaRPr>
          </a:p>
          <a:p>
            <a:r>
              <a:rPr lang="zh-TW" altLang="en-US" dirty="0">
                <a:solidFill>
                  <a:schemeClr val="tx1"/>
                </a:solidFill>
              </a:rPr>
              <a:t>荣耀归于天父！他爱怜普世，</a:t>
            </a:r>
          </a:p>
          <a:p>
            <a:r>
              <a:rPr lang="zh-TW" altLang="en-US" dirty="0">
                <a:solidFill>
                  <a:schemeClr val="tx1"/>
                </a:solidFill>
              </a:rPr>
              <a:t>为救我们罪人赐下独生子；</a:t>
            </a:r>
          </a:p>
          <a:p>
            <a:r>
              <a:rPr lang="zh-TW" altLang="en-US" dirty="0">
                <a:solidFill>
                  <a:schemeClr val="tx1"/>
                </a:solidFill>
              </a:rPr>
              <a:t>主也甘心情愿为我们舍命，</a:t>
            </a:r>
          </a:p>
          <a:p>
            <a:r>
              <a:rPr lang="zh-TW" altLang="en-US" dirty="0">
                <a:solidFill>
                  <a:schemeClr val="tx1"/>
                </a:solidFill>
              </a:rPr>
              <a:t>敞开天上恩门，使我们得生。</a:t>
            </a:r>
          </a:p>
          <a:p>
            <a:r>
              <a:rPr lang="zh-TW" altLang="en-US" b="1" dirty="0">
                <a:solidFill>
                  <a:schemeClr val="tx1"/>
                </a:solidFill>
              </a:rPr>
              <a:t>副歌</a:t>
            </a:r>
            <a:endParaRPr lang="zh-TW" altLang="en-US" dirty="0">
              <a:solidFill>
                <a:schemeClr val="tx1"/>
              </a:solidFill>
            </a:endParaRPr>
          </a:p>
          <a:p>
            <a:r>
              <a:rPr lang="zh-TW" altLang="en-US" dirty="0">
                <a:solidFill>
                  <a:schemeClr val="tx1"/>
                </a:solidFill>
              </a:rPr>
              <a:t>赞美主！赞美主！全地当尊他名！</a:t>
            </a:r>
          </a:p>
          <a:p>
            <a:r>
              <a:rPr lang="zh-TW" altLang="en-US" dirty="0">
                <a:solidFill>
                  <a:schemeClr val="tx1"/>
                </a:solidFill>
              </a:rPr>
              <a:t>赞美主！赞美主！万民都当欢欣！</a:t>
            </a:r>
          </a:p>
          <a:p>
            <a:r>
              <a:rPr lang="zh-TW" altLang="en-US" dirty="0">
                <a:solidFill>
                  <a:schemeClr val="tx1"/>
                </a:solidFill>
              </a:rPr>
              <a:t>藉着圣子耶稣得亲近天父，</a:t>
            </a:r>
          </a:p>
          <a:p>
            <a:r>
              <a:rPr lang="zh-TW" altLang="en-US" dirty="0">
                <a:solidFill>
                  <a:schemeClr val="tx1"/>
                </a:solidFill>
              </a:rPr>
              <a:t>他已成功救赎，荣耀归天父！</a:t>
            </a:r>
          </a:p>
          <a:p>
            <a:r>
              <a:rPr lang="zh-TW" altLang="en-US" b="1" dirty="0">
                <a:solidFill>
                  <a:schemeClr val="tx1"/>
                </a:solidFill>
              </a:rPr>
              <a:t>第二段</a:t>
            </a:r>
            <a:endParaRPr lang="zh-TW" altLang="en-US" dirty="0">
              <a:solidFill>
                <a:schemeClr val="tx1"/>
              </a:solidFill>
            </a:endParaRPr>
          </a:p>
          <a:p>
            <a:r>
              <a:rPr lang="zh-TW" altLang="en-US" dirty="0">
                <a:solidFill>
                  <a:schemeClr val="tx1"/>
                </a:solidFill>
              </a:rPr>
              <a:t>父神赦罪恩典因主临我们，</a:t>
            </a:r>
          </a:p>
          <a:p>
            <a:r>
              <a:rPr lang="zh-TW" altLang="en-US" dirty="0">
                <a:solidFill>
                  <a:schemeClr val="tx1"/>
                </a:solidFill>
              </a:rPr>
              <a:t>凡信主的人们靠主得永生；</a:t>
            </a:r>
          </a:p>
          <a:p>
            <a:r>
              <a:rPr lang="zh-TW" altLang="en-US" dirty="0">
                <a:solidFill>
                  <a:schemeClr val="tx1"/>
                </a:solidFill>
              </a:rPr>
              <a:t>你虽罪恶深重，当信主耶稣，</a:t>
            </a:r>
          </a:p>
          <a:p>
            <a:r>
              <a:rPr lang="zh-TW" altLang="en-US" dirty="0">
                <a:solidFill>
                  <a:schemeClr val="tx1"/>
                </a:solidFill>
              </a:rPr>
              <a:t>就立时蒙赦免，永远得救赎。</a:t>
            </a:r>
          </a:p>
          <a:p>
            <a:r>
              <a:rPr lang="zh-TW" altLang="en-US" b="1" dirty="0">
                <a:solidFill>
                  <a:schemeClr val="tx1"/>
                </a:solidFill>
              </a:rPr>
              <a:t>（副歌）</a:t>
            </a:r>
            <a:endParaRPr lang="zh-TW" altLang="en-US" dirty="0">
              <a:solidFill>
                <a:schemeClr val="tx1"/>
              </a:solidFill>
            </a:endParaRPr>
          </a:p>
          <a:p>
            <a:r>
              <a:rPr lang="zh-TW" altLang="en-US" b="1" dirty="0">
                <a:solidFill>
                  <a:schemeClr val="tx1"/>
                </a:solidFill>
              </a:rPr>
              <a:t>第三段</a:t>
            </a:r>
            <a:endParaRPr lang="zh-TW" altLang="en-US" dirty="0">
              <a:solidFill>
                <a:schemeClr val="tx1"/>
              </a:solidFill>
            </a:endParaRPr>
          </a:p>
          <a:p>
            <a:r>
              <a:rPr lang="zh-TW" altLang="en-US" dirty="0">
                <a:solidFill>
                  <a:schemeClr val="tx1"/>
                </a:solidFill>
              </a:rPr>
              <a:t>救主已经为我成就了大事，</a:t>
            </a:r>
          </a:p>
          <a:p>
            <a:r>
              <a:rPr lang="zh-TW" altLang="en-US" dirty="0">
                <a:solidFill>
                  <a:schemeClr val="tx1"/>
                </a:solidFill>
              </a:rPr>
              <a:t>今日得享安乐全靠主赏赐；</a:t>
            </a:r>
          </a:p>
          <a:p>
            <a:r>
              <a:rPr lang="zh-TW" altLang="en-US" dirty="0">
                <a:solidFill>
                  <a:schemeClr val="tx1"/>
                </a:solidFill>
              </a:rPr>
              <a:t>直等我的眼睛得见主荣形，</a:t>
            </a:r>
          </a:p>
          <a:p>
            <a:r>
              <a:rPr lang="zh-TW" altLang="en-US" dirty="0">
                <a:solidFill>
                  <a:schemeClr val="tx1"/>
                </a:solidFill>
              </a:rPr>
              <a:t>那时我的福乐更无穷无尽。</a:t>
            </a:r>
          </a:p>
          <a:p>
            <a:r>
              <a:rPr lang="zh-TW" altLang="en-US" b="1" dirty="0">
                <a:solidFill>
                  <a:schemeClr val="tx1"/>
                </a:solidFill>
              </a:rPr>
              <a:t>（副歌）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102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不能医治的，往往是可以忍受的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1820</a:t>
            </a:r>
            <a:r>
              <a:rPr lang="zh-TW" altLang="en-US" dirty="0"/>
              <a:t>年，她在出母胎后六星期，一个庸医把热药膏撒在婴孩芬妮</a:t>
            </a:r>
            <a:r>
              <a:rPr lang="en-US" altLang="zh-TW" dirty="0"/>
              <a:t>·</a:t>
            </a:r>
            <a:r>
              <a:rPr lang="zh-TW" altLang="en-US" dirty="0"/>
              <a:t>克罗斯比红肿发炎的眼皮上。灼热的膏药把芬妮</a:t>
            </a:r>
            <a:r>
              <a:rPr lang="en-US" altLang="zh-TW" dirty="0"/>
              <a:t>·</a:t>
            </a:r>
            <a:r>
              <a:rPr lang="zh-TW" altLang="en-US" dirty="0"/>
              <a:t>克罗斯比的眼睛角膜破坏了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自从芬妮</a:t>
            </a:r>
            <a:r>
              <a:rPr lang="en-US" altLang="zh-TW" dirty="0"/>
              <a:t>·</a:t>
            </a:r>
            <a:r>
              <a:rPr lang="zh-TW" altLang="en-US" dirty="0"/>
              <a:t>克罗斯比失明后，她母亲一直不放弃治愈她女儿盲眼的希望。</a:t>
            </a:r>
            <a:r>
              <a:rPr lang="en-US" altLang="zh-TW" dirty="0"/>
              <a:t>1825</a:t>
            </a:r>
            <a:r>
              <a:rPr lang="zh-TW" altLang="en-US" dirty="0"/>
              <a:t>年哥伦比亚大学检查结论，这女孩子能感受一些光和色，基本上失去了视觉。那损伤是终身的，是无法治好的。看完病母女两人从纽约搭着单桅的帆船回家，小芬妮</a:t>
            </a:r>
            <a:r>
              <a:rPr lang="en-US" altLang="zh-TW" dirty="0"/>
              <a:t>·</a:t>
            </a:r>
            <a:r>
              <a:rPr lang="zh-TW" altLang="en-US" dirty="0"/>
              <a:t>克罗斯比这样叙述自己的经历： “当我坐在帆船的甲板上，在落日的光轮中间，波涛的低吟抚慰着我的心灵，我感到一种愉悦的平静。这些波涛的音韵被译成了像人的话音的音乐，有好几年这些来自大自然的旋律使我感受到神的呼唤。</a:t>
            </a:r>
            <a:r>
              <a:rPr lang="zh-TW" altLang="en-US" dirty="0" smtClean="0"/>
              <a:t>”</a:t>
            </a:r>
            <a:endParaRPr lang="en-US" altLang="zh-TW" dirty="0" smtClean="0"/>
          </a:p>
          <a:p>
            <a:r>
              <a:rPr lang="zh-TW" altLang="en-US" dirty="0"/>
              <a:t>她外婆告诉她，每一只麻雀跌到地上，都是神所知道的，我们头上的每一根头发，也是他所数过的。她外婆向她注入一个信念，即神是无所不知、无所不在的，神是我们在患难中，随时的帮助。</a:t>
            </a:r>
          </a:p>
          <a:p>
            <a:r>
              <a:rPr lang="zh-TW" altLang="en-US" dirty="0"/>
              <a:t>清教徒领袖科顿</a:t>
            </a:r>
            <a:r>
              <a:rPr lang="en-US" altLang="zh-TW" dirty="0"/>
              <a:t>·</a:t>
            </a:r>
            <a:r>
              <a:rPr lang="zh-TW" altLang="en-US" dirty="0"/>
              <a:t>马瑟（ </a:t>
            </a:r>
            <a:r>
              <a:rPr lang="en-US" altLang="zh-TW" dirty="0"/>
              <a:t>Cotton Mather </a:t>
            </a:r>
            <a:r>
              <a:rPr lang="zh-TW" altLang="en-US" dirty="0"/>
              <a:t>）的格言：“不能医治的，往往是可以忍受的。”当芬妮</a:t>
            </a:r>
            <a:r>
              <a:rPr lang="en-US" altLang="zh-TW" dirty="0"/>
              <a:t>·</a:t>
            </a:r>
            <a:r>
              <a:rPr lang="zh-TW" altLang="en-US" dirty="0"/>
              <a:t>克罗斯比到达九十高龄时，她还不时引用当年外婆的这句老话，来抚慰那些求她帮助的无法解除苦难的人。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467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你会幸福和有用的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在这样</a:t>
            </a:r>
            <a:r>
              <a:rPr lang="zh-TW" altLang="en-US" dirty="0"/>
              <a:t>的悲观的日子里，她一个人悄悄地躲起来，像已往外婆教过她那样地跪着，寻问神是否她的失明会使她不能成为神的孩子们之一。她寻问神是否在神的广阔宏大的宇宙间，未曾留给她一个小小的座位。当她的心倾向神的时候，她似乎听见神在向她低声细语：“不要失望悲观，小女孩，即使你失明，总有一天，你会幸福和有用的。</a:t>
            </a:r>
          </a:p>
          <a:p>
            <a:r>
              <a:rPr lang="zh-TW" altLang="en-US" dirty="0" smtClean="0"/>
              <a:t>在芬妮</a:t>
            </a:r>
            <a:r>
              <a:rPr lang="en-US" altLang="zh-TW" dirty="0"/>
              <a:t>·</a:t>
            </a:r>
            <a:r>
              <a:rPr lang="zh-TW" altLang="en-US" dirty="0"/>
              <a:t>克罗斯比孩童时，她外婆就着手训练她的记忆力。她外婆在秋天时收集了一堆堆的落叶，让芬妮</a:t>
            </a:r>
            <a:r>
              <a:rPr lang="en-US" altLang="zh-TW" dirty="0"/>
              <a:t>·</a:t>
            </a:r>
            <a:r>
              <a:rPr lang="zh-TW" altLang="en-US" dirty="0"/>
              <a:t>克罗斯比把玩落叶。她外婆会问芬妮</a:t>
            </a:r>
            <a:r>
              <a:rPr lang="en-US" altLang="zh-TW" dirty="0"/>
              <a:t>·</a:t>
            </a:r>
            <a:r>
              <a:rPr lang="zh-TW" altLang="en-US" dirty="0"/>
              <a:t>克罗斯比说这一片是什么树的树叶呢？她外婆早期的训练使芬妮</a:t>
            </a:r>
            <a:r>
              <a:rPr lang="en-US" altLang="zh-TW" dirty="0"/>
              <a:t>·</a:t>
            </a:r>
            <a:r>
              <a:rPr lang="zh-TW" altLang="en-US" dirty="0"/>
              <a:t>克罗斯比掌握了详细描述事物的本领，正是这种训练，使芬妮</a:t>
            </a:r>
            <a:r>
              <a:rPr lang="en-US" altLang="zh-TW" dirty="0"/>
              <a:t>·</a:t>
            </a:r>
            <a:r>
              <a:rPr lang="zh-TW" altLang="en-US" dirty="0"/>
              <a:t>克罗斯比具有非凡的记忆力。</a:t>
            </a:r>
            <a:endParaRPr lang="en-US" altLang="zh-TW" dirty="0"/>
          </a:p>
          <a:p>
            <a:r>
              <a:rPr lang="zh-TW" altLang="en-US" dirty="0"/>
              <a:t>芬妮、克罗斯比有着超乎常人的记忆力，在她十岁时，已经背诵旧约圣经的前四部</a:t>
            </a:r>
            <a:r>
              <a:rPr lang="en-US" altLang="zh-TW" dirty="0"/>
              <a:t>——</a:t>
            </a:r>
            <a:r>
              <a:rPr lang="zh-TW" altLang="en-US" dirty="0"/>
              <a:t>创世记、出埃及记、利未记、民数记，和新约圣经的四福音此外，她还能背诵好几篇诗篇、整本路得记、整本箴言、以及最伟大的散文诗</a:t>
            </a:r>
            <a:r>
              <a:rPr lang="en-US" altLang="zh-TW" dirty="0"/>
              <a:t>——</a:t>
            </a:r>
            <a:r>
              <a:rPr lang="zh-TW" altLang="en-US" dirty="0"/>
              <a:t>所罗门的歌中之歌。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636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蒙恩得救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TW" altLang="en-US" dirty="0"/>
              <a:t>一八四六年，全世界暴发一次</a:t>
            </a:r>
            <a:r>
              <a:rPr lang="zh-TW" altLang="en-US" dirty="0" smtClean="0"/>
              <a:t>霍乱症。</a:t>
            </a:r>
            <a:r>
              <a:rPr lang="zh-TW" altLang="en-US" dirty="0"/>
              <a:t>废寝忘食的芬妮</a:t>
            </a:r>
            <a:r>
              <a:rPr lang="en-US" altLang="zh-TW" dirty="0"/>
              <a:t>·</a:t>
            </a:r>
            <a:r>
              <a:rPr lang="zh-TW" altLang="en-US" dirty="0"/>
              <a:t>克罗斯比实在疲于奔命，当时是一片的恐怖。马车夫的车声辘辘地传人耳畔，大声嘶叫：“屋里有死人的，不得迟延，赶快搬上马车！”芬妮</a:t>
            </a:r>
            <a:r>
              <a:rPr lang="en-US" altLang="zh-TW" dirty="0"/>
              <a:t>·</a:t>
            </a:r>
            <a:r>
              <a:rPr lang="zh-TW" altLang="en-US" dirty="0"/>
              <a:t>克罗斯比的学校必须让棺材赶快搬开。</a:t>
            </a:r>
            <a:endParaRPr lang="en-US" altLang="zh-TW" dirty="0" smtClean="0"/>
          </a:p>
          <a:p>
            <a:r>
              <a:rPr lang="zh-TW" altLang="en-US" dirty="0"/>
              <a:t>她的祖母临终的话一直萦绕着她的脑际，她能否如所许的愿，在天上与祖母相晤。她至今仍未有重生的经历，未有别人悔改得救后那种明显的改变的经验，于是她的信心开始动摇。在这一段时间，她隐约地觉得神在呼召她，要她献身事奉他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到了一八五</a:t>
            </a:r>
            <a:r>
              <a:rPr lang="en-US" altLang="zh-TW" dirty="0"/>
              <a:t>○</a:t>
            </a:r>
            <a:r>
              <a:rPr lang="zh-TW" altLang="en-US" dirty="0"/>
              <a:t>年十一月二十日，陷入绝望和忧虑的芬妮</a:t>
            </a:r>
            <a:r>
              <a:rPr lang="en-US" altLang="zh-TW" dirty="0"/>
              <a:t>·</a:t>
            </a:r>
            <a:r>
              <a:rPr lang="zh-TW" altLang="en-US" dirty="0"/>
              <a:t>克罗斯比，在传道人呼召时，第三次走到讲台前。那一次，除了她，没有其它人走到台前。这一次她内心焦急，她深切地希望她能在那晚，里面有一次根本的改变。可是，尽管长老们、执事们恳切地为她祷告，似乎她并没有感觉到什么异样。</a:t>
            </a:r>
          </a:p>
          <a:p>
            <a:r>
              <a:rPr lang="zh-TW" altLang="en-US" dirty="0"/>
              <a:t>末了，会众一齐唱艾萨克</a:t>
            </a:r>
            <a:r>
              <a:rPr lang="en-US" altLang="zh-TW" dirty="0"/>
              <a:t>·</a:t>
            </a:r>
            <a:r>
              <a:rPr lang="zh-TW" altLang="en-US" dirty="0"/>
              <a:t>窝特斯（ </a:t>
            </a:r>
            <a:r>
              <a:rPr lang="en-US" altLang="zh-TW" dirty="0"/>
              <a:t>Isaac Watts </a:t>
            </a:r>
            <a:r>
              <a:rPr lang="zh-TW" altLang="en-US" dirty="0"/>
              <a:t>）写的圣诗</a:t>
            </a:r>
            <a:r>
              <a:rPr lang="en-US" altLang="zh-TW" dirty="0"/>
              <a:t>《</a:t>
            </a:r>
            <a:r>
              <a:rPr lang="zh-TW" altLang="en-US" dirty="0"/>
              <a:t>主在十架</a:t>
            </a:r>
            <a:r>
              <a:rPr lang="en-US" altLang="zh-TW" dirty="0"/>
              <a:t>》</a:t>
            </a:r>
            <a:r>
              <a:rPr lang="zh-TW" altLang="en-US" dirty="0"/>
              <a:t>（ </a:t>
            </a:r>
            <a:r>
              <a:rPr lang="en-US" altLang="zh-TW" dirty="0"/>
              <a:t>At the Cross</a:t>
            </a:r>
            <a:r>
              <a:rPr lang="zh-TW" altLang="en-US" dirty="0"/>
              <a:t> ）的最后一节：“哦主，我惟有献上自己给你，这是我唯一能够作到的。</a:t>
            </a:r>
            <a:r>
              <a:rPr lang="zh-TW" altLang="en-US" dirty="0" smtClean="0"/>
              <a:t>”这些诗句打入了芬妮</a:t>
            </a:r>
            <a:r>
              <a:rPr lang="en-US" altLang="zh-TW" dirty="0"/>
              <a:t>·</a:t>
            </a:r>
            <a:r>
              <a:rPr lang="zh-TW" altLang="en-US" dirty="0"/>
              <a:t>克罗斯比的心，突然间，有奇妙的事发生，芬妮</a:t>
            </a:r>
            <a:r>
              <a:rPr lang="en-US" altLang="zh-TW" dirty="0"/>
              <a:t>·</a:t>
            </a:r>
            <a:r>
              <a:rPr lang="zh-TW" altLang="en-US" dirty="0"/>
              <a:t>克罗斯比感觉到天上有光射人她的魂间，她不禁喜悦至极地跳起来，喊道，哈利路亚，哈利路亚。</a:t>
            </a:r>
          </a:p>
          <a:p>
            <a:r>
              <a:rPr lang="zh-TW" altLang="en-US" dirty="0"/>
              <a:t>第一次，她蒙光照，醒悟到：她已往是一手抓住世界，而另一手，她却以为可以抓住主</a:t>
            </a:r>
            <a:r>
              <a:rPr lang="zh-TW" altLang="en-US" dirty="0" smtClean="0"/>
              <a:t>。那一晚</a:t>
            </a:r>
            <a:r>
              <a:rPr lang="zh-TW" altLang="en-US" dirty="0"/>
              <a:t>，是芬妮</a:t>
            </a:r>
            <a:r>
              <a:rPr lang="en-US" altLang="zh-TW" dirty="0"/>
              <a:t>·</a:t>
            </a:r>
            <a:r>
              <a:rPr lang="zh-TW" altLang="en-US" dirty="0"/>
              <a:t>克罗斯比一生的分水岭，她决心把自己的余生奉献给神。已往，她追求的是世上的名声、金钱，和一切属世的事物；今后，她把自己献上给主，追求的是主的自己、主的喜悦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600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HT" altLang="en-US" b="1" dirty="0"/>
              <a:t>她的婚事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一八五八年三月二日，</a:t>
            </a:r>
            <a:r>
              <a:rPr lang="zh-TW" altLang="en-US" dirty="0" smtClean="0"/>
              <a:t>芬妮</a:t>
            </a:r>
            <a:r>
              <a:rPr lang="en-US" altLang="zh-TW" dirty="0" smtClean="0"/>
              <a:t> </a:t>
            </a:r>
            <a:r>
              <a:rPr lang="zh-TW" altLang="en-US" dirty="0" smtClean="0"/>
              <a:t>克罗斯比</a:t>
            </a:r>
            <a:r>
              <a:rPr lang="zh-CN" altLang="en-US" dirty="0" smtClean="0"/>
              <a:t>与</a:t>
            </a:r>
            <a:r>
              <a:rPr lang="zh-TW" altLang="en-US" dirty="0" smtClean="0"/>
              <a:t>阿尔斯丁正式结婚，克罗斯比三十八岁</a:t>
            </a:r>
            <a:r>
              <a:rPr lang="zh-TW" altLang="en-US" dirty="0"/>
              <a:t>，比二十七岁的阿尔斯丁，大了十一岁</a:t>
            </a:r>
            <a:r>
              <a:rPr lang="zh-TW" altLang="en-US" dirty="0" smtClean="0"/>
              <a:t>。</a:t>
            </a:r>
            <a:r>
              <a:rPr lang="zh-TW" altLang="en-US" dirty="0"/>
              <a:t>阿尔斯丁靠教钢琴及为几间教堂弹琴来谋生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一八五九年，芬妮</a:t>
            </a:r>
            <a:r>
              <a:rPr lang="en-US" altLang="zh-TW" dirty="0"/>
              <a:t>·</a:t>
            </a:r>
            <a:r>
              <a:rPr lang="zh-TW" altLang="en-US" dirty="0"/>
              <a:t>克罗斯比生下一个孩子，但孩子在襁褓中突然去世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342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HT" altLang="en-US" dirty="0"/>
              <a:t>當我行完今生路 </a:t>
            </a:r>
            <a:br>
              <a:rPr lang="zh-CHT" altLang="en-US" dirty="0"/>
            </a:br>
            <a:r>
              <a:rPr lang="en-US" dirty="0" smtClean="0"/>
              <a:t>My </a:t>
            </a:r>
            <a:r>
              <a:rPr lang="en-US" dirty="0" err="1"/>
              <a:t>Saviour</a:t>
            </a:r>
            <a:r>
              <a:rPr lang="en-US" dirty="0"/>
              <a:t> First Of All (hymn) - Fanny J. Crosby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75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solidFill>
                  <a:schemeClr val="tx1"/>
                </a:solidFill>
              </a:rPr>
              <a:t>《</a:t>
            </a:r>
            <a:r>
              <a:rPr lang="zh-TW" altLang="en-US" dirty="0">
                <a:solidFill>
                  <a:schemeClr val="tx1"/>
                </a:solidFill>
              </a:rPr>
              <a:t>莫把我漏掉</a:t>
            </a:r>
            <a:r>
              <a:rPr lang="en-US" altLang="zh-TW" dirty="0" smtClean="0">
                <a:solidFill>
                  <a:schemeClr val="tx1"/>
                </a:solidFill>
              </a:rPr>
              <a:t>》(</a:t>
            </a:r>
            <a:r>
              <a:rPr lang="en-US" dirty="0" smtClean="0"/>
              <a:t>Pass </a:t>
            </a:r>
            <a:r>
              <a:rPr lang="en-US" dirty="0"/>
              <a:t>Me Not </a:t>
            </a:r>
            <a:r>
              <a:rPr lang="en-US" dirty="0" smtClean="0"/>
              <a:t>） #310 </a:t>
            </a:r>
            <a:r>
              <a:rPr lang="zh-CN" altLang="en-US" dirty="0" smtClean="0"/>
              <a:t>求主垂怜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384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〈一路我蒙救主引領〉　“All the Way My </a:t>
            </a:r>
            <a:r>
              <a:rPr lang="en-US" dirty="0" err="1"/>
              <a:t>Saviour</a:t>
            </a:r>
            <a:r>
              <a:rPr lang="en-US" dirty="0"/>
              <a:t> Leads Me</a:t>
            </a:r>
            <a:r>
              <a:rPr lang="en-US" dirty="0" smtClean="0"/>
              <a:t>” </a:t>
            </a:r>
            <a:r>
              <a:rPr lang="zh-CN" altLang="en-US" dirty="0" smtClean="0"/>
              <a:t>＃</a:t>
            </a:r>
            <a:r>
              <a:rPr lang="en-US" altLang="zh-CN" dirty="0" smtClean="0"/>
              <a:t>406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-21815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HT" altLang="en-US" dirty="0"/>
              <a:t>	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685801"/>
            <a:ext cx="8305800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dirty="0"/>
              <a:t>一路我蒙救主引領，陳腐事物何必求</a:t>
            </a:r>
            <a:r>
              <a:rPr lang="zh-CHT" altLang="en-US" dirty="0" smtClean="0"/>
              <a:t>？難道我還疑祂</a:t>
            </a:r>
            <a:r>
              <a:rPr lang="zh-CHT" altLang="en-US" dirty="0"/>
              <a:t>愛情，畢生既由祂拯救？</a:t>
            </a:r>
          </a:p>
          <a:p>
            <a:r>
              <a:rPr lang="zh-CHT" altLang="en-US" dirty="0"/>
              <a:t>神聖安慰、屬天生活，憑信我可從祂得</a:t>
            </a:r>
            <a:r>
              <a:rPr lang="zh-CHT" altLang="en-US" dirty="0" smtClean="0"/>
              <a:t>；我</a:t>
            </a:r>
            <a:r>
              <a:rPr lang="zh-CHT" altLang="en-US" dirty="0"/>
              <a:t>深知道凡事臨我，祂有美意不必測。</a:t>
            </a:r>
          </a:p>
          <a:p>
            <a:r>
              <a:rPr lang="zh-CHT" altLang="en-US" dirty="0"/>
              <a:t>我深知道凡事臨我，祂有美意不必測</a:t>
            </a:r>
            <a:r>
              <a:rPr lang="zh-CHT" altLang="en-US" dirty="0" smtClean="0"/>
              <a:t>。</a:t>
            </a:r>
            <a:endParaRPr lang="en-US" altLang="zh-CHT" dirty="0" smtClean="0"/>
          </a:p>
          <a:p>
            <a:endParaRPr lang="en-US" altLang="zh-CHT" dirty="0" smtClean="0"/>
          </a:p>
          <a:p>
            <a:r>
              <a:rPr lang="zh-CHT" altLang="en-US" dirty="0"/>
              <a:t>一路我蒙救主引領，鼓勵我走每步路；供我靈糧，長我生命，幫助我歷每次苦。旅程雖然力不能支，心、靈雖然渴難當，看哪，面前就是磐石，喜樂活泉可來嘗</a:t>
            </a:r>
            <a:r>
              <a:rPr lang="zh-CHT" altLang="en-US" dirty="0" smtClean="0"/>
              <a:t>。</a:t>
            </a:r>
            <a:endParaRPr lang="en-US" altLang="zh-CHT" dirty="0" smtClean="0"/>
          </a:p>
          <a:p>
            <a:endParaRPr lang="en-US" altLang="zh-CHT" dirty="0"/>
          </a:p>
          <a:p>
            <a:r>
              <a:rPr lang="zh-CHT" altLang="en-US" dirty="0"/>
              <a:t>一路我蒙救主引領，哦，主大愛何豐滿，不久我到父的懷中，得享應許的平安。我靈披上榮耀身軀，飛入無夜光明處，我要永遠唱此佳句，蒙祂引領我一路。</a:t>
            </a:r>
            <a:endParaRPr lang="en-US" altLang="zh-CHT" dirty="0" smtClean="0"/>
          </a:p>
          <a:p>
            <a:r>
              <a:rPr lang="zh-CHT" altLang="en-US" dirty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94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她因神而满足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 smtClean="0"/>
              <a:t>一，</a:t>
            </a:r>
            <a:r>
              <a:rPr lang="zh-CHT" altLang="en-US" dirty="0" smtClean="0"/>
              <a:t>有福的確據</a:t>
            </a:r>
            <a:endParaRPr lang="en-US" altLang="zh-CHT" dirty="0" smtClean="0"/>
          </a:p>
          <a:p>
            <a:pPr marL="0" indent="0">
              <a:buNone/>
            </a:pPr>
            <a:r>
              <a:rPr lang="zh-CN" altLang="en-US" dirty="0" smtClean="0"/>
              <a:t>二，</a:t>
            </a:r>
            <a:r>
              <a:rPr lang="en-US" altLang="zh-CN" dirty="0"/>
              <a:t>〈</a:t>
            </a:r>
            <a:r>
              <a:rPr lang="zh-CN" altLang="en-US" dirty="0"/>
              <a:t>一路我蒙救主引領</a:t>
            </a:r>
            <a:r>
              <a:rPr lang="en-US" altLang="zh-CN" dirty="0"/>
              <a:t>〉</a:t>
            </a:r>
            <a:endParaRPr lang="en-US" altLang="zh-CHT" dirty="0" smtClean="0"/>
          </a:p>
          <a:p>
            <a:pPr marL="0" indent="0">
              <a:buNone/>
            </a:pPr>
            <a:r>
              <a:rPr lang="zh-CHT" altLang="en-US" dirty="0" smtClean="0"/>
              <a:t>三</a:t>
            </a:r>
            <a:r>
              <a:rPr lang="zh-CHT" altLang="en-US" dirty="0"/>
              <a:t>、</a:t>
            </a:r>
            <a:r>
              <a:rPr lang="en-US" altLang="zh-CHT" dirty="0"/>
              <a:t>〈</a:t>
            </a:r>
            <a:r>
              <a:rPr lang="zh-CHT" altLang="en-US" dirty="0"/>
              <a:t>甘美的故事</a:t>
            </a:r>
            <a:r>
              <a:rPr lang="en-US" altLang="zh-CHT" dirty="0"/>
              <a:t>〉</a:t>
            </a:r>
            <a:r>
              <a:rPr lang="zh-CHT" altLang="en-US" dirty="0"/>
              <a:t>（</a:t>
            </a:r>
            <a:r>
              <a:rPr lang="en-US" altLang="zh-CHT" dirty="0"/>
              <a:t>《</a:t>
            </a:r>
            <a:r>
              <a:rPr lang="zh-CHT" altLang="en-US" dirty="0"/>
              <a:t>聖徒詩歌</a:t>
            </a:r>
            <a:r>
              <a:rPr lang="en-US" altLang="zh-CHT" dirty="0"/>
              <a:t>》</a:t>
            </a:r>
            <a:r>
              <a:rPr lang="zh-CHT" altLang="en-US" dirty="0"/>
              <a:t>第</a:t>
            </a:r>
            <a:r>
              <a:rPr lang="en-US" altLang="zh-CHT" dirty="0"/>
              <a:t>33</a:t>
            </a:r>
            <a:r>
              <a:rPr lang="zh-CHT" altLang="en-US" dirty="0"/>
              <a:t>首）</a:t>
            </a:r>
            <a:r>
              <a:rPr lang="en-US" altLang="zh-CHT" dirty="0" smtClean="0"/>
              <a:t> </a:t>
            </a:r>
            <a:r>
              <a:rPr lang="zh-CHT" altLang="en-US" dirty="0" smtClean="0"/>
              <a:t>四</a:t>
            </a:r>
            <a:r>
              <a:rPr lang="zh-CHT" altLang="en-US" dirty="0"/>
              <a:t>、</a:t>
            </a:r>
            <a:r>
              <a:rPr lang="en-US" altLang="zh-CHT" dirty="0"/>
              <a:t>〈</a:t>
            </a:r>
            <a:r>
              <a:rPr lang="zh-CHT" altLang="en-US" dirty="0"/>
              <a:t>讚祂！讚祂！</a:t>
            </a:r>
            <a:r>
              <a:rPr lang="en-US" altLang="zh-CHT" dirty="0"/>
              <a:t>〉</a:t>
            </a:r>
            <a:r>
              <a:rPr lang="zh-CHT" altLang="en-US" dirty="0"/>
              <a:t>（</a:t>
            </a:r>
            <a:r>
              <a:rPr lang="en-US" altLang="zh-CHT" dirty="0"/>
              <a:t>《</a:t>
            </a:r>
            <a:r>
              <a:rPr lang="zh-CHT" altLang="en-US" dirty="0"/>
              <a:t>聖徒詩歌</a:t>
            </a:r>
            <a:r>
              <a:rPr lang="en-US" altLang="zh-CHT" dirty="0"/>
              <a:t>》</a:t>
            </a:r>
            <a:r>
              <a:rPr lang="zh-CHT" altLang="en-US" dirty="0"/>
              <a:t>第</a:t>
            </a:r>
            <a:r>
              <a:rPr lang="en-US" altLang="zh-CHT" dirty="0"/>
              <a:t>219</a:t>
            </a:r>
            <a:r>
              <a:rPr lang="zh-CHT" altLang="en-US" dirty="0"/>
              <a:t>首）</a:t>
            </a:r>
            <a:r>
              <a:rPr lang="en-US" altLang="zh-CHT" dirty="0" smtClean="0"/>
              <a:t> </a:t>
            </a:r>
            <a:r>
              <a:rPr lang="zh-CHT" altLang="en-US" dirty="0" smtClean="0"/>
              <a:t>五</a:t>
            </a:r>
            <a:r>
              <a:rPr lang="zh-CHT" altLang="en-US" dirty="0"/>
              <a:t>、</a:t>
            </a:r>
            <a:r>
              <a:rPr lang="en-US" altLang="zh-CHT" dirty="0"/>
              <a:t>〈</a:t>
            </a:r>
            <a:r>
              <a:rPr lang="zh-CHT" altLang="en-US" dirty="0"/>
              <a:t>我捨一切而要耶穌</a:t>
            </a:r>
            <a:r>
              <a:rPr lang="en-US" altLang="zh-CHT" dirty="0"/>
              <a:t>〉</a:t>
            </a:r>
            <a:r>
              <a:rPr lang="zh-CHT" altLang="en-US" dirty="0"/>
              <a:t>（</a:t>
            </a:r>
            <a:r>
              <a:rPr lang="en-US" altLang="zh-CHT" dirty="0"/>
              <a:t>《</a:t>
            </a:r>
            <a:r>
              <a:rPr lang="zh-CHT" altLang="en-US" dirty="0"/>
              <a:t>聖徒詩歌</a:t>
            </a:r>
            <a:r>
              <a:rPr lang="en-US" altLang="zh-CHT" dirty="0"/>
              <a:t>》</a:t>
            </a:r>
            <a:r>
              <a:rPr lang="zh-CHT" altLang="en-US" dirty="0"/>
              <a:t>第</a:t>
            </a:r>
            <a:r>
              <a:rPr lang="en-US" altLang="zh-CHT" dirty="0"/>
              <a:t>330</a:t>
            </a:r>
            <a:r>
              <a:rPr lang="zh-CHT" altLang="en-US" dirty="0"/>
              <a:t>首）</a:t>
            </a:r>
            <a:r>
              <a:rPr lang="en-US" altLang="zh-CHT" dirty="0" smtClean="0"/>
              <a:t> </a:t>
            </a:r>
            <a:r>
              <a:rPr lang="zh-CHT" altLang="en-US" dirty="0" smtClean="0"/>
              <a:t>六</a:t>
            </a:r>
            <a:r>
              <a:rPr lang="zh-CHT" altLang="en-US" dirty="0"/>
              <a:t>、</a:t>
            </a:r>
            <a:r>
              <a:rPr lang="en-US" altLang="zh-CHT" dirty="0"/>
              <a:t>〈</a:t>
            </a:r>
            <a:r>
              <a:rPr lang="zh-CHT" altLang="en-US" dirty="0"/>
              <a:t>救我恩典</a:t>
            </a:r>
            <a:r>
              <a:rPr lang="en-US" altLang="zh-CHT" dirty="0"/>
              <a:t>〉</a:t>
            </a:r>
            <a:r>
              <a:rPr lang="zh-CHT" altLang="en-US" dirty="0"/>
              <a:t>（</a:t>
            </a:r>
            <a:r>
              <a:rPr lang="en-US" altLang="zh-CHT" dirty="0"/>
              <a:t>《</a:t>
            </a:r>
            <a:r>
              <a:rPr lang="zh-CHT" altLang="en-US" dirty="0"/>
              <a:t>聖徒詩歌</a:t>
            </a:r>
            <a:r>
              <a:rPr lang="en-US" altLang="zh-CHT" dirty="0"/>
              <a:t>》</a:t>
            </a:r>
            <a:r>
              <a:rPr lang="zh-CHT" altLang="en-US" dirty="0"/>
              <a:t>第</a:t>
            </a:r>
            <a:r>
              <a:rPr lang="en-US" altLang="zh-CHT" dirty="0"/>
              <a:t>518</a:t>
            </a:r>
            <a:r>
              <a:rPr lang="zh-CHT" altLang="en-US" dirty="0"/>
              <a:t>首）</a:t>
            </a:r>
            <a:r>
              <a:rPr lang="en-US" altLang="zh-CHT" dirty="0" smtClean="0"/>
              <a:t> </a:t>
            </a:r>
            <a:r>
              <a:rPr lang="zh-CHT" altLang="en-US" dirty="0" smtClean="0"/>
              <a:t>七</a:t>
            </a:r>
            <a:r>
              <a:rPr lang="zh-CHT" altLang="en-US" dirty="0"/>
              <a:t>、</a:t>
            </a:r>
            <a:r>
              <a:rPr lang="en-US" altLang="zh-CHT" dirty="0"/>
              <a:t>〈</a:t>
            </a:r>
            <a:r>
              <a:rPr lang="zh-CHT" altLang="en-US" dirty="0"/>
              <a:t>會否祂來正逢我們儆醒？</a:t>
            </a:r>
            <a:r>
              <a:rPr lang="en-US" altLang="zh-CHT" dirty="0"/>
              <a:t>〉</a:t>
            </a:r>
            <a:r>
              <a:rPr lang="zh-CHT" altLang="en-US" dirty="0"/>
              <a:t>（</a:t>
            </a:r>
            <a:r>
              <a:rPr lang="en-US" altLang="zh-CHT" dirty="0"/>
              <a:t>《</a:t>
            </a:r>
            <a:r>
              <a:rPr lang="zh-CHT" altLang="en-US" dirty="0"/>
              <a:t>聖徒詩歌</a:t>
            </a:r>
            <a:r>
              <a:rPr lang="en-US" altLang="zh-CHT" dirty="0"/>
              <a:t>》</a:t>
            </a:r>
            <a:r>
              <a:rPr lang="zh-CHT" altLang="en-US" dirty="0"/>
              <a:t>第</a:t>
            </a:r>
            <a:r>
              <a:rPr lang="en-US" altLang="zh-CHT" dirty="0"/>
              <a:t>155</a:t>
            </a:r>
            <a:r>
              <a:rPr lang="zh-CHT" altLang="en-US" dirty="0"/>
              <a:t>首）</a:t>
            </a:r>
            <a:r>
              <a:rPr lang="en-US" altLang="zh-CHT" dirty="0" smtClean="0"/>
              <a:t> </a:t>
            </a:r>
            <a:r>
              <a:rPr lang="zh-CHT" altLang="en-US" dirty="0" smtClean="0"/>
              <a:t>八</a:t>
            </a:r>
            <a:r>
              <a:rPr lang="zh-CHT" altLang="en-US" dirty="0"/>
              <a:t>、</a:t>
            </a:r>
            <a:r>
              <a:rPr lang="en-US" altLang="zh-CHT" dirty="0"/>
              <a:t>〈</a:t>
            </a:r>
            <a:r>
              <a:rPr lang="zh-CHT" altLang="en-US" dirty="0"/>
              <a:t>速興起傳福音</a:t>
            </a:r>
            <a:r>
              <a:rPr lang="en-US" altLang="zh-CHT" dirty="0" smtClean="0"/>
              <a:t>〉</a:t>
            </a:r>
            <a:r>
              <a:rPr lang="zh-CHT" altLang="en-US" dirty="0" smtClean="0"/>
              <a:t>（</a:t>
            </a:r>
            <a:r>
              <a:rPr lang="zh-CHT" altLang="en-US" dirty="0"/>
              <a:t>“</a:t>
            </a:r>
            <a:r>
              <a:rPr lang="en-US" altLang="zh-CHT" dirty="0"/>
              <a:t>Rescue the Perishing”</a:t>
            </a:r>
            <a:r>
              <a:rPr lang="zh-CHT" altLang="en-US" dirty="0"/>
              <a:t>）</a:t>
            </a:r>
            <a:r>
              <a:rPr lang="en-US" altLang="zh-CHT" dirty="0" smtClean="0"/>
              <a:t> </a:t>
            </a:r>
            <a:r>
              <a:rPr lang="zh-CHT" altLang="en-US" dirty="0" smtClean="0"/>
              <a:t>九</a:t>
            </a:r>
            <a:r>
              <a:rPr lang="zh-CHT" altLang="en-US" dirty="0"/>
              <a:t>、</a:t>
            </a:r>
            <a:r>
              <a:rPr lang="en-US" altLang="zh-CHT" dirty="0"/>
              <a:t>〈</a:t>
            </a:r>
            <a:r>
              <a:rPr lang="zh-CHT" altLang="en-US" dirty="0"/>
              <a:t>莫把我漏掉</a:t>
            </a:r>
            <a:r>
              <a:rPr lang="en-US" altLang="zh-CHT" dirty="0"/>
              <a:t>〉</a:t>
            </a:r>
            <a:r>
              <a:rPr lang="zh-CHT" altLang="en-US" dirty="0"/>
              <a:t>（</a:t>
            </a:r>
            <a:r>
              <a:rPr lang="en-US" altLang="zh-CHT" dirty="0"/>
              <a:t>《</a:t>
            </a:r>
            <a:r>
              <a:rPr lang="zh-CHT" altLang="en-US" dirty="0"/>
              <a:t>聖徒詩歌</a:t>
            </a:r>
            <a:r>
              <a:rPr lang="en-US" altLang="zh-CHT" dirty="0"/>
              <a:t>》</a:t>
            </a:r>
            <a:r>
              <a:rPr lang="zh-CHT" altLang="en-US" dirty="0"/>
              <a:t>第</a:t>
            </a:r>
            <a:r>
              <a:rPr lang="en-US" altLang="zh-CHT" dirty="0"/>
              <a:t>633</a:t>
            </a:r>
            <a:r>
              <a:rPr lang="zh-CHT" altLang="en-US" dirty="0"/>
              <a:t>首）</a:t>
            </a:r>
            <a:r>
              <a:rPr lang="en-US" altLang="zh-CHT" dirty="0" smtClean="0"/>
              <a:t> </a:t>
            </a:r>
            <a:r>
              <a:rPr lang="zh-CHT" altLang="en-US" dirty="0" smtClean="0"/>
              <a:t>十</a:t>
            </a:r>
            <a:r>
              <a:rPr lang="zh-CHT" altLang="en-US" dirty="0"/>
              <a:t>、</a:t>
            </a:r>
            <a:r>
              <a:rPr lang="en-US" altLang="zh-CHT" dirty="0"/>
              <a:t>〈</a:t>
            </a:r>
            <a:r>
              <a:rPr lang="zh-CHT" altLang="en-US" dirty="0"/>
              <a:t>看哪我站在門外叩門</a:t>
            </a:r>
            <a:r>
              <a:rPr lang="en-US" altLang="zh-CHT" dirty="0" smtClean="0"/>
              <a:t>〉</a:t>
            </a:r>
            <a:r>
              <a:rPr lang="zh-CHT" altLang="en-US" dirty="0"/>
              <a:t>　　（“</a:t>
            </a:r>
            <a:r>
              <a:rPr lang="en-US" altLang="zh-CHT" dirty="0"/>
              <a:t>Behold Me Standing at the Door”</a:t>
            </a:r>
            <a:r>
              <a:rPr lang="zh-CHT" altLang="en-US" dirty="0"/>
              <a:t>）</a:t>
            </a:r>
            <a:r>
              <a:rPr lang="en-US" altLang="zh-CHT" dirty="0" smtClean="0"/>
              <a:t> </a:t>
            </a:r>
            <a:r>
              <a:rPr lang="zh-CHT" altLang="en-US" dirty="0" smtClean="0"/>
              <a:t>十</a:t>
            </a:r>
            <a:r>
              <a:rPr lang="en-US" altLang="zh-CHT" dirty="0"/>
              <a:t>—</a:t>
            </a:r>
            <a:r>
              <a:rPr lang="zh-CHT" altLang="en-US" dirty="0"/>
              <a:t>、</a:t>
            </a:r>
            <a:r>
              <a:rPr lang="en-US" altLang="zh-CHT" dirty="0"/>
              <a:t>〈</a:t>
            </a:r>
            <a:r>
              <a:rPr lang="zh-CHT" altLang="en-US" dirty="0"/>
              <a:t>今日召你</a:t>
            </a:r>
            <a:r>
              <a:rPr lang="en-US" altLang="zh-CHT" dirty="0" smtClean="0"/>
              <a:t>〉</a:t>
            </a:r>
            <a:r>
              <a:rPr lang="zh-CHT" altLang="en-US" dirty="0" smtClean="0"/>
              <a:t>（</a:t>
            </a:r>
            <a:r>
              <a:rPr lang="zh-CHT" altLang="en-US" dirty="0"/>
              <a:t>“</a:t>
            </a:r>
            <a:r>
              <a:rPr lang="en-US" altLang="zh-CHT" dirty="0"/>
              <a:t>Jesus is Calling”</a:t>
            </a:r>
            <a:r>
              <a:rPr lang="zh-CHT" altLang="en-US" dirty="0"/>
              <a:t>）</a:t>
            </a:r>
            <a:r>
              <a:rPr lang="en-US" altLang="zh-CHT" dirty="0" smtClean="0"/>
              <a:t> </a:t>
            </a:r>
            <a:r>
              <a:rPr lang="zh-CHT" altLang="en-US" dirty="0" smtClean="0"/>
              <a:t>十二</a:t>
            </a:r>
            <a:r>
              <a:rPr lang="zh-CHT" altLang="en-US" dirty="0"/>
              <a:t>、</a:t>
            </a:r>
            <a:r>
              <a:rPr lang="en-US" altLang="zh-CHT" dirty="0"/>
              <a:t>〈</a:t>
            </a:r>
            <a:r>
              <a:rPr lang="zh-CHT" altLang="en-US" dirty="0"/>
              <a:t>你的罪雖像朱紅</a:t>
            </a:r>
            <a:r>
              <a:rPr lang="en-US" altLang="zh-CHT" dirty="0"/>
              <a:t>〉</a:t>
            </a:r>
            <a:r>
              <a:rPr lang="zh-CHT" altLang="en-US" dirty="0"/>
              <a:t>（</a:t>
            </a:r>
            <a:r>
              <a:rPr lang="en-US" altLang="zh-CHT" dirty="0"/>
              <a:t>《</a:t>
            </a:r>
            <a:r>
              <a:rPr lang="zh-CHT" altLang="en-US" dirty="0"/>
              <a:t>聖徒詩歌</a:t>
            </a:r>
            <a:r>
              <a:rPr lang="en-US" altLang="zh-CHT" dirty="0"/>
              <a:t>》</a:t>
            </a:r>
            <a:r>
              <a:rPr lang="zh-CHT" altLang="en-US" dirty="0"/>
              <a:t>第</a:t>
            </a:r>
            <a:r>
              <a:rPr lang="en-US" altLang="zh-CHT" dirty="0"/>
              <a:t>604</a:t>
            </a:r>
            <a:r>
              <a:rPr lang="zh-CHT" altLang="en-US" dirty="0"/>
              <a:t>首）</a:t>
            </a:r>
            <a:r>
              <a:rPr lang="en-US" altLang="zh-CHT" dirty="0" smtClean="0"/>
              <a:t> </a:t>
            </a:r>
            <a:r>
              <a:rPr lang="zh-CHT" altLang="en-US" dirty="0" smtClean="0"/>
              <a:t>十三</a:t>
            </a:r>
            <a:r>
              <a:rPr lang="zh-CHT" altLang="en-US" dirty="0"/>
              <a:t>、</a:t>
            </a:r>
            <a:r>
              <a:rPr lang="en-US" altLang="zh-CHT" dirty="0"/>
              <a:t>〈</a:t>
            </a:r>
            <a:r>
              <a:rPr lang="zh-CHT" altLang="en-US" dirty="0"/>
              <a:t>祂隱藏我魂</a:t>
            </a:r>
            <a:r>
              <a:rPr lang="en-US" altLang="zh-CHT" dirty="0"/>
              <a:t>〉</a:t>
            </a:r>
            <a:r>
              <a:rPr lang="zh-CHT" altLang="en-US" dirty="0"/>
              <a:t>（</a:t>
            </a:r>
            <a:r>
              <a:rPr lang="en-US" altLang="zh-CHT" dirty="0"/>
              <a:t>《</a:t>
            </a:r>
            <a:r>
              <a:rPr lang="zh-CHT" altLang="en-US" dirty="0"/>
              <a:t>聖徒詩歌</a:t>
            </a:r>
            <a:r>
              <a:rPr lang="en-US" altLang="zh-CHT" dirty="0"/>
              <a:t>》</a:t>
            </a:r>
            <a:r>
              <a:rPr lang="zh-CHT" altLang="en-US" dirty="0"/>
              <a:t>第</a:t>
            </a:r>
            <a:r>
              <a:rPr lang="en-US" altLang="zh-CHT" dirty="0"/>
              <a:t>354</a:t>
            </a:r>
            <a:r>
              <a:rPr lang="zh-CHT" altLang="en-US" dirty="0"/>
              <a:t>首）</a:t>
            </a:r>
            <a:r>
              <a:rPr lang="en-US" altLang="zh-CHT" dirty="0" smtClean="0"/>
              <a:t> </a:t>
            </a:r>
            <a:r>
              <a:rPr lang="zh-CHT" altLang="en-US" dirty="0" smtClean="0"/>
              <a:t>十四</a:t>
            </a:r>
            <a:r>
              <a:rPr lang="zh-CHT" altLang="en-US" dirty="0"/>
              <a:t>、</a:t>
            </a:r>
            <a:r>
              <a:rPr lang="en-US" altLang="zh-CHT" dirty="0"/>
              <a:t>〈</a:t>
            </a:r>
            <a:r>
              <a:rPr lang="zh-CHT" altLang="en-US" dirty="0"/>
              <a:t>主，我是屬禰</a:t>
            </a:r>
            <a:r>
              <a:rPr lang="en-US" altLang="zh-CHT" dirty="0"/>
              <a:t>〉</a:t>
            </a:r>
            <a:r>
              <a:rPr lang="zh-CHT" altLang="en-US" dirty="0"/>
              <a:t>（</a:t>
            </a:r>
            <a:r>
              <a:rPr lang="en-US" altLang="zh-CHT" dirty="0"/>
              <a:t>《</a:t>
            </a:r>
            <a:r>
              <a:rPr lang="zh-CHT" altLang="en-US" dirty="0"/>
              <a:t>聖徒詩歌</a:t>
            </a:r>
            <a:r>
              <a:rPr lang="en-US" altLang="zh-CHT" dirty="0"/>
              <a:t>》</a:t>
            </a:r>
            <a:r>
              <a:rPr lang="zh-CHT" altLang="en-US" dirty="0"/>
              <a:t>第</a:t>
            </a:r>
            <a:r>
              <a:rPr lang="en-US" altLang="zh-CHT" dirty="0"/>
              <a:t>566</a:t>
            </a:r>
            <a:r>
              <a:rPr lang="zh-CHT" altLang="en-US" dirty="0"/>
              <a:t>首）</a:t>
            </a:r>
            <a:r>
              <a:rPr lang="en-US" altLang="zh-CHT" dirty="0" smtClean="0"/>
              <a:t> </a:t>
            </a:r>
            <a:r>
              <a:rPr lang="zh-CHT" altLang="en-US" dirty="0" smtClean="0"/>
              <a:t>十五</a:t>
            </a:r>
            <a:r>
              <a:rPr lang="zh-CHT" altLang="en-US" dirty="0"/>
              <a:t>、</a:t>
            </a:r>
            <a:r>
              <a:rPr lang="en-US" altLang="zh-CHT" dirty="0"/>
              <a:t>〈</a:t>
            </a:r>
            <a:r>
              <a:rPr lang="zh-CHT" altLang="en-US" dirty="0"/>
              <a:t>靠近主</a:t>
            </a:r>
            <a:r>
              <a:rPr lang="en-US" altLang="zh-CHT" dirty="0"/>
              <a:t>〉</a:t>
            </a:r>
            <a:r>
              <a:rPr lang="zh-CHT" altLang="en-US" dirty="0"/>
              <a:t>（</a:t>
            </a:r>
            <a:r>
              <a:rPr lang="en-US" altLang="zh-CHT" dirty="0"/>
              <a:t>《</a:t>
            </a:r>
            <a:r>
              <a:rPr lang="zh-CHT" altLang="en-US" dirty="0"/>
              <a:t>聖徒詩歌</a:t>
            </a:r>
            <a:r>
              <a:rPr lang="en-US" altLang="zh-CHT" dirty="0"/>
              <a:t>》</a:t>
            </a:r>
            <a:r>
              <a:rPr lang="zh-CHT" altLang="en-US" dirty="0"/>
              <a:t>第</a:t>
            </a:r>
            <a:r>
              <a:rPr lang="en-US" altLang="zh-CHT" dirty="0"/>
              <a:t>558</a:t>
            </a:r>
            <a:r>
              <a:rPr lang="zh-CHT" altLang="en-US" dirty="0"/>
              <a:t>首）</a:t>
            </a:r>
            <a:r>
              <a:rPr lang="en-US" altLang="zh-CHT" dirty="0" smtClean="0"/>
              <a:t> </a:t>
            </a:r>
            <a:r>
              <a:rPr lang="zh-CHT" altLang="en-US" dirty="0" smtClean="0"/>
              <a:t>十六</a:t>
            </a:r>
            <a:r>
              <a:rPr lang="zh-CHT" altLang="en-US" dirty="0"/>
              <a:t>、</a:t>
            </a:r>
            <a:r>
              <a:rPr lang="en-US" altLang="zh-CHT" dirty="0"/>
              <a:t>〈</a:t>
            </a:r>
            <a:r>
              <a:rPr lang="zh-CHT" altLang="en-US" dirty="0"/>
              <a:t>安穩在耶穌手臂</a:t>
            </a:r>
            <a:r>
              <a:rPr lang="en-US" altLang="zh-CHT" dirty="0"/>
              <a:t>〉</a:t>
            </a:r>
            <a:r>
              <a:rPr lang="zh-CHT" altLang="en-US" dirty="0"/>
              <a:t>（</a:t>
            </a:r>
            <a:r>
              <a:rPr lang="en-US" altLang="zh-CHT" dirty="0"/>
              <a:t>《</a:t>
            </a:r>
            <a:r>
              <a:rPr lang="zh-CHT" altLang="en-US" dirty="0"/>
              <a:t>聖徒詩歌</a:t>
            </a:r>
            <a:r>
              <a:rPr lang="en-US" altLang="zh-CHT" dirty="0"/>
              <a:t>》</a:t>
            </a:r>
            <a:r>
              <a:rPr lang="zh-CHT" altLang="en-US" dirty="0"/>
              <a:t>第</a:t>
            </a:r>
            <a:r>
              <a:rPr lang="en-US" altLang="zh-CHT" dirty="0"/>
              <a:t>490</a:t>
            </a:r>
            <a:r>
              <a:rPr lang="zh-CHT" altLang="en-US" dirty="0"/>
              <a:t>首）</a:t>
            </a:r>
            <a:r>
              <a:rPr lang="en-US" altLang="zh-CHT" dirty="0" smtClean="0"/>
              <a:t> </a:t>
            </a:r>
            <a:r>
              <a:rPr lang="zh-CHT" altLang="en-US" dirty="0" smtClean="0"/>
              <a:t>十七</a:t>
            </a:r>
            <a:r>
              <a:rPr lang="zh-CHT" altLang="en-US" dirty="0"/>
              <a:t>、</a:t>
            </a:r>
            <a:r>
              <a:rPr lang="en-US" altLang="zh-CHT" dirty="0"/>
              <a:t>〈</a:t>
            </a:r>
            <a:r>
              <a:rPr lang="zh-CHT" altLang="en-US" dirty="0"/>
              <a:t>是有福禱告良辰</a:t>
            </a:r>
            <a:r>
              <a:rPr lang="en-US" altLang="zh-CHT" dirty="0"/>
              <a:t>〉</a:t>
            </a:r>
            <a:r>
              <a:rPr lang="zh-CHT" altLang="en-US" dirty="0"/>
              <a:t>（</a:t>
            </a:r>
            <a:r>
              <a:rPr lang="en-US" altLang="zh-CHT" dirty="0"/>
              <a:t>《</a:t>
            </a:r>
            <a:r>
              <a:rPr lang="zh-CHT" altLang="en-US" dirty="0"/>
              <a:t>聖徒詩歌</a:t>
            </a:r>
            <a:r>
              <a:rPr lang="en-US" altLang="zh-CHT" dirty="0"/>
              <a:t>》</a:t>
            </a:r>
            <a:r>
              <a:rPr lang="zh-CHT" altLang="en-US" dirty="0"/>
              <a:t>第</a:t>
            </a:r>
            <a:r>
              <a:rPr lang="en-US" altLang="zh-CHT" dirty="0"/>
              <a:t>547</a:t>
            </a:r>
            <a:r>
              <a:rPr lang="zh-CHT" altLang="en-US" dirty="0"/>
              <a:t>首）</a:t>
            </a:r>
            <a:r>
              <a:rPr lang="en-US" altLang="zh-CHT" dirty="0" smtClean="0"/>
              <a:t> </a:t>
            </a:r>
            <a:r>
              <a:rPr lang="zh-CHT" altLang="en-US" dirty="0" smtClean="0"/>
              <a:t>十八</a:t>
            </a:r>
            <a:r>
              <a:rPr lang="zh-CHT" altLang="en-US" dirty="0"/>
              <a:t>、</a:t>
            </a:r>
            <a:r>
              <a:rPr lang="en-US" altLang="zh-CHT" dirty="0"/>
              <a:t>〈</a:t>
            </a:r>
            <a:r>
              <a:rPr lang="zh-CHT" altLang="en-US" dirty="0"/>
              <a:t>救贖</a:t>
            </a:r>
            <a:r>
              <a:rPr lang="en-US" altLang="zh-CHT" dirty="0" smtClean="0"/>
              <a:t>〉</a:t>
            </a:r>
            <a:r>
              <a:rPr lang="zh-CHT" altLang="en-US" dirty="0" smtClean="0"/>
              <a:t> </a:t>
            </a:r>
            <a:r>
              <a:rPr lang="en-US" altLang="zh-CHT" dirty="0" smtClean="0"/>
              <a:t> (</a:t>
            </a:r>
            <a:r>
              <a:rPr lang="zh-CHT" altLang="en-US" dirty="0" smtClean="0"/>
              <a:t>“</a:t>
            </a:r>
            <a:r>
              <a:rPr lang="en-US" altLang="zh-CHT" dirty="0"/>
              <a:t>Redeemed”</a:t>
            </a:r>
            <a:r>
              <a:rPr lang="zh-CHT" altLang="en-US" dirty="0"/>
              <a:t>）</a:t>
            </a:r>
            <a:r>
              <a:rPr lang="en-US" altLang="zh-CHT" dirty="0" smtClean="0"/>
              <a:t> </a:t>
            </a:r>
            <a:r>
              <a:rPr lang="zh-CHT" altLang="en-US" dirty="0" smtClean="0"/>
              <a:t>十九</a:t>
            </a:r>
            <a:r>
              <a:rPr lang="zh-CHT" altLang="en-US" dirty="0"/>
              <a:t>、</a:t>
            </a:r>
            <a:r>
              <a:rPr lang="en-US" altLang="zh-CHT" dirty="0"/>
              <a:t>〈</a:t>
            </a:r>
            <a:r>
              <a:rPr lang="zh-CHT" altLang="en-US" dirty="0"/>
              <a:t>永不灰心</a:t>
            </a:r>
            <a:r>
              <a:rPr lang="en-US" altLang="zh-CHT" dirty="0"/>
              <a:t>〉</a:t>
            </a:r>
            <a:r>
              <a:rPr lang="zh-CHT" altLang="en-US" dirty="0"/>
              <a:t>（</a:t>
            </a:r>
            <a:r>
              <a:rPr lang="en-US" altLang="zh-CHT" dirty="0"/>
              <a:t>《</a:t>
            </a:r>
            <a:r>
              <a:rPr lang="zh-CHT" altLang="en-US" dirty="0"/>
              <a:t>聖徒詩歌</a:t>
            </a:r>
            <a:r>
              <a:rPr lang="en-US" altLang="zh-CHT" dirty="0"/>
              <a:t>》</a:t>
            </a:r>
            <a:r>
              <a:rPr lang="zh-CHT" altLang="en-US" dirty="0"/>
              <a:t>第</a:t>
            </a:r>
            <a:r>
              <a:rPr lang="en-US" altLang="zh-CHT" dirty="0"/>
              <a:t>456</a:t>
            </a:r>
            <a:r>
              <a:rPr lang="zh-CHT" altLang="en-US" dirty="0"/>
              <a:t>首）</a:t>
            </a:r>
            <a:r>
              <a:rPr lang="en-US" altLang="zh-CHT" dirty="0" smtClean="0"/>
              <a:t> </a:t>
            </a:r>
            <a:r>
              <a:rPr lang="zh-CHT" altLang="en-US" dirty="0" smtClean="0"/>
              <a:t>二十</a:t>
            </a:r>
            <a:r>
              <a:rPr lang="zh-CHT" altLang="en-US" dirty="0"/>
              <a:t>、</a:t>
            </a:r>
            <a:r>
              <a:rPr lang="en-US" altLang="zh-CHT" dirty="0"/>
              <a:t>〈</a:t>
            </a:r>
            <a:r>
              <a:rPr lang="zh-CHT" altLang="en-US" dirty="0"/>
              <a:t>救主比生命更寶貴</a:t>
            </a:r>
            <a:r>
              <a:rPr lang="en-US" altLang="zh-CHT" dirty="0" smtClean="0"/>
              <a:t>〉</a:t>
            </a:r>
            <a:r>
              <a:rPr lang="zh-CHT" altLang="en-US" dirty="0" smtClean="0"/>
              <a:t>（</a:t>
            </a:r>
            <a:r>
              <a:rPr lang="zh-CHT" altLang="en-US" dirty="0"/>
              <a:t>“</a:t>
            </a:r>
            <a:r>
              <a:rPr lang="en-US" altLang="zh-CHT" dirty="0" err="1"/>
              <a:t>Saviour</a:t>
            </a:r>
            <a:r>
              <a:rPr lang="en-US" altLang="zh-CHT" dirty="0"/>
              <a:t> More Than Life”</a:t>
            </a:r>
            <a:r>
              <a:rPr lang="zh-CHT" altLang="en-US" dirty="0"/>
              <a:t>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348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我是属你（I</a:t>
            </a:r>
            <a:r>
              <a:rPr lang="en-US" dirty="0"/>
              <a:t> Am </a:t>
            </a:r>
            <a:r>
              <a:rPr lang="en-US" dirty="0" err="1"/>
              <a:t>Thine</a:t>
            </a:r>
            <a:r>
              <a:rPr lang="en-US" dirty="0"/>
              <a:t>, O Lord</a:t>
            </a:r>
            <a:r>
              <a:rPr lang="en-US" dirty="0" smtClean="0"/>
              <a:t>） Draw </a:t>
            </a:r>
            <a:r>
              <a:rPr lang="en-US" dirty="0"/>
              <a:t>Me Nearer - </a:t>
            </a:r>
            <a:r>
              <a:rPr lang="en-US" dirty="0" smtClean="0"/>
              <a:t> #332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114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HT" altLang="en-US" dirty="0"/>
              <a:t>讚祂！</a:t>
            </a:r>
            <a:r>
              <a:rPr lang="zh-CHT" altLang="en-US" dirty="0" smtClean="0"/>
              <a:t>讚祂</a:t>
            </a:r>
            <a:r>
              <a:rPr lang="en-US" altLang="zh-CHT" dirty="0" smtClean="0"/>
              <a:t> (Praise Him! Praise Him!) #254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633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我也不会接受这项治疗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“如果明天我可以看到世上的景色，</a:t>
            </a:r>
            <a:r>
              <a:rPr lang="zh-TW" altLang="en-US" dirty="0" smtClean="0"/>
              <a:t>我也不会接受这项治疗。</a:t>
            </a:r>
            <a:r>
              <a:rPr lang="zh-CN" altLang="en-US" dirty="0" smtClean="0"/>
              <a:t>”</a:t>
            </a:r>
            <a:endParaRPr lang="en-US" altLang="zh-CN" dirty="0" smtClean="0"/>
          </a:p>
          <a:p>
            <a:pPr marL="0" indent="0">
              <a:buNone/>
            </a:pPr>
            <a:r>
              <a:rPr lang="zh-TW" altLang="en-US" dirty="0"/>
              <a:t>“虽然这是医生粗心大意造成的错误，但是神从不误事。我深信这是他的美意要我在生理上过着黑暗的日子，以便我能更专一地、单纯地歌唱赞美他，并激励别人也随着赞美他。若我不是失明的话，我就会被其它美好的事物所吸引，我就不可能写出数以千计的圣诗，让世界各地的人参与歌诵。”</a:t>
            </a:r>
          </a:p>
          <a:p>
            <a:r>
              <a:rPr lang="zh-CHT" altLang="en-US" dirty="0">
                <a:solidFill>
                  <a:schemeClr val="tx1"/>
                </a:solidFill>
              </a:rPr>
              <a:t>真是希奇，盲眼反成為芬尼一生中化妝的祝福</a:t>
            </a:r>
            <a:r>
              <a:rPr lang="zh-CHT" altLang="en-US" dirty="0" smtClean="0">
                <a:solidFill>
                  <a:schemeClr val="tx1"/>
                </a:solidFill>
              </a:rPr>
              <a:t>。</a:t>
            </a:r>
            <a:endParaRPr lang="en-US" altLang="zh-CH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HT" altLang="en-US" dirty="0" smtClean="0">
                <a:solidFill>
                  <a:schemeClr val="tx1"/>
                </a:solidFill>
              </a:rPr>
              <a:t>正如她晚</a:t>
            </a:r>
            <a:r>
              <a:rPr lang="zh-CHT" altLang="en-US" dirty="0">
                <a:solidFill>
                  <a:schemeClr val="tx1"/>
                </a:solidFill>
              </a:rPr>
              <a:t>年的回憶，</a:t>
            </a:r>
            <a:r>
              <a:rPr lang="en-US" altLang="zh-CHT" dirty="0">
                <a:solidFill>
                  <a:schemeClr val="tx1"/>
                </a:solidFill>
              </a:rPr>
              <a:t>『</a:t>
            </a:r>
            <a:r>
              <a:rPr lang="zh-CHT" altLang="en-US" dirty="0">
                <a:solidFill>
                  <a:schemeClr val="tx1"/>
                </a:solidFill>
              </a:rPr>
              <a:t>因我自年少至今，就相信慈愛的主，曾藉著祂無限的慈愛，與奇妙的安排，使我目盲而分別為聖。直至如今，還能有機會作祂所交付給我的工作</a:t>
            </a:r>
            <a:r>
              <a:rPr lang="en-US" altLang="zh-CHT" dirty="0">
                <a:solidFill>
                  <a:schemeClr val="tx1"/>
                </a:solidFill>
              </a:rPr>
              <a:t>』</a:t>
            </a:r>
            <a:r>
              <a:rPr lang="zh-CHT" altLang="en-US" dirty="0">
                <a:solidFill>
                  <a:schemeClr val="tx1"/>
                </a:solidFill>
              </a:rPr>
              <a:t>。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852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有公义的冠冕为我存留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为芬妮</a:t>
            </a:r>
            <a:r>
              <a:rPr lang="en-US" altLang="zh-TW" dirty="0"/>
              <a:t>·</a:t>
            </a:r>
            <a:r>
              <a:rPr lang="zh-TW" altLang="en-US" dirty="0"/>
              <a:t>克罗斯比写传记的杰克逊在丧礼聚会上，所读的经文是提摩太后书四章七至八节：</a:t>
            </a:r>
          </a:p>
          <a:p>
            <a:pPr marL="0" indent="0">
              <a:buNone/>
            </a:pPr>
            <a:r>
              <a:rPr lang="zh-TW" altLang="en-US" dirty="0"/>
              <a:t>“那美好的仗我已经打过了，当跑的路我已经跑尽了，所信的道我已经守住了。从此以后，有公义的冠冕为我存留，就是按着公义审判的主到了那日要赐给我的。</a:t>
            </a:r>
            <a:r>
              <a:rPr lang="zh-TW" altLang="en-US" dirty="0" smtClean="0"/>
              <a:t>”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 smtClean="0"/>
          </a:p>
          <a:p>
            <a:r>
              <a:rPr lang="zh-TW" altLang="en-US" dirty="0"/>
              <a:t>在她的墓碑上，雕刻着</a:t>
            </a:r>
            <a:r>
              <a:rPr lang="en-US" altLang="zh-TW" dirty="0"/>
              <a:t>《</a:t>
            </a:r>
            <a:r>
              <a:rPr lang="zh-TW" altLang="en-US" dirty="0"/>
              <a:t>有福的确据</a:t>
            </a:r>
            <a:r>
              <a:rPr lang="en-US" altLang="zh-TW" dirty="0"/>
              <a:t>》</a:t>
            </a:r>
            <a:r>
              <a:rPr lang="zh-TW" altLang="en-US" dirty="0"/>
              <a:t>的第一首：</a:t>
            </a:r>
          </a:p>
          <a:p>
            <a:pPr marL="0" indent="0">
              <a:buNone/>
            </a:pPr>
            <a:r>
              <a:rPr lang="zh-TW" altLang="en-US" dirty="0"/>
              <a:t>有福的确据，耶稣属我，</a:t>
            </a:r>
          </a:p>
          <a:p>
            <a:pPr marL="0" indent="0">
              <a:buNone/>
            </a:pPr>
            <a:r>
              <a:rPr lang="zh-TW" altLang="en-US" dirty="0"/>
              <a:t>我今得先尝，天堂的荣耀！</a:t>
            </a:r>
          </a:p>
          <a:p>
            <a:pPr marL="0" indent="0">
              <a:buNone/>
            </a:pPr>
            <a:r>
              <a:rPr lang="zh-TW" altLang="en-US" dirty="0"/>
              <a:t>为父神后嗣，已得救赎，</a:t>
            </a:r>
          </a:p>
          <a:p>
            <a:pPr marL="0" indent="0">
              <a:buNone/>
            </a:pPr>
            <a:r>
              <a:rPr lang="zh-TW" altLang="en-US" dirty="0"/>
              <a:t>从圣灵得生，宝血洗净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  <a:p>
            <a:r>
              <a:rPr lang="zh-TW" altLang="en-US" dirty="0"/>
              <a:t>墓碑上雕刻的经文是马可福音十四章八节：</a:t>
            </a:r>
          </a:p>
          <a:p>
            <a:pPr marL="0" indent="0">
              <a:buNone/>
            </a:pPr>
            <a:r>
              <a:rPr lang="zh-TW" altLang="en-US" dirty="0"/>
              <a:t>“她所作的，是尽她所能的。”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B561C-0023-41A3-B203-BFA2A4A5DAD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291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3794</TotalTime>
  <Words>2687</Words>
  <Application>Microsoft Macintosh PowerPoint</Application>
  <PresentationFormat>On-screen Show (4:3)</PresentationFormat>
  <Paragraphs>204</Paragraphs>
  <Slides>17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Wisp</vt:lpstr>
      <vt:lpstr>6/5  马丁 路德          陈蓉 6/12 宋尚节           陈洲 6/19 倪柝声            陈洲 6/26 加尔文            陈蓉 7/3  No Class 7/10 王明道            陈洲 7/17 戴德生           陈洲 7/24 约翰 卫斯理          陈蓉 7/31 No Class          8/7  芬尼 克罗斯比          陈洲 8/14 穆迪 &amp; 爱德华兹         陈洲8/21 本仁 约翰           陈洲 8/28 奥古斯丁          陈洲 </vt:lpstr>
      <vt:lpstr>芬尼克羅斯貝Fanny Crosby（1820-1915）</vt:lpstr>
      <vt:lpstr>芬尼所写的诗歌，有两大类： </vt:lpstr>
      <vt:lpstr>有福的確據（Blessed assurance， Jesus is mine）＃50 </vt:lpstr>
      <vt:lpstr>荣耀归于天父 To God Be The Glory ( Royal Albert Hall, London) ＃243</vt:lpstr>
      <vt:lpstr>不能医治的，往往是可以忍受的</vt:lpstr>
      <vt:lpstr>你会幸福和有用的</vt:lpstr>
      <vt:lpstr>蒙恩得救</vt:lpstr>
      <vt:lpstr>她的婚事</vt:lpstr>
      <vt:lpstr>當我行完今生路  My Saviour First Of All (hymn) - Fanny J. Crosby</vt:lpstr>
      <vt:lpstr>《莫把我漏掉》(Pass Me Not ） #310 求主垂怜</vt:lpstr>
      <vt:lpstr>〈一路我蒙救主引領〉　“All the Way My Saviour Leads Me” ＃406</vt:lpstr>
      <vt:lpstr>她因神而满足</vt:lpstr>
      <vt:lpstr>我是属你（I Am Thine, O Lord） Draw Me Nearer -  #332</vt:lpstr>
      <vt:lpstr>讚祂！讚祂 (Praise Him! Praise Him!) #254</vt:lpstr>
      <vt:lpstr>我也不会接受这项治疗</vt:lpstr>
      <vt:lpstr>有公义的冠冕为我存留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独一真神</dc:title>
  <dc:creator>Eileen Chen</dc:creator>
  <cp:lastModifiedBy>Zhou Chen</cp:lastModifiedBy>
  <cp:revision>169</cp:revision>
  <dcterms:created xsi:type="dcterms:W3CDTF">2012-01-18T05:12:53Z</dcterms:created>
  <dcterms:modified xsi:type="dcterms:W3CDTF">2016-08-13T07:39:31Z</dcterms:modified>
</cp:coreProperties>
</file>